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27" r:id="rId4"/>
    <p:sldId id="440" r:id="rId5"/>
    <p:sldId id="441" r:id="rId6"/>
    <p:sldId id="443" r:id="rId7"/>
    <p:sldId id="442"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12465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7.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Cau%20hoi/Cau%203.pptx" TargetMode="External"/><Relationship Id="rId5" Type="http://schemas.openxmlformats.org/officeDocument/2006/relationships/image" Target="../media/image12.jp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hyperlink" Target="Cau%20hoi/Cau%201.pptx" TargetMode="External"/><Relationship Id="rId1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7013458" cy="1117345"/>
            <a:chOff x="4539228" y="210532"/>
            <a:chExt cx="6895119" cy="1117345"/>
          </a:xfrm>
        </p:grpSpPr>
        <p:grpSp>
          <p:nvGrpSpPr>
            <p:cNvPr id="20" name="Group 19"/>
            <p:cNvGrpSpPr/>
            <p:nvPr/>
          </p:nvGrpSpPr>
          <p:grpSpPr>
            <a:xfrm>
              <a:off x="4539228" y="210532"/>
              <a:ext cx="6895119" cy="1117345"/>
              <a:chOff x="4539228" y="210532"/>
              <a:chExt cx="6895119" cy="1117345"/>
            </a:xfrm>
          </p:grpSpPr>
          <p:sp>
            <p:nvSpPr>
              <p:cNvPr id="22" name="TextBox 21"/>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PHƯƠNG TIỆN GIAO THÔNG</a:t>
            </a:r>
            <a:endParaRPr lang="en-GB" sz="3600" b="1">
              <a:solidFill>
                <a:srgbClr val="0000CC"/>
              </a:solidFill>
              <a:latin typeface="Times New Roman" pitchFamily="18" charset="0"/>
              <a:cs typeface="Times New Roman" pitchFamily="18" charset="0"/>
            </a:endParaRP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QUAY ĐỂ TÌM PHƯƠNG TIỆN</a:t>
            </a:r>
            <a:endParaRPr lang="en-US" sz="2400" b="1"/>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àng quê</a:t>
            </a:r>
            <a:endParaRPr lang="en-US" sz="3600" b="1">
              <a:solidFill>
                <a:srgbClr val="0000CC"/>
              </a:solidFill>
            </a:endParaRP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smtClean="0">
                <a:solidFill>
                  <a:srgbClr val="0000CC"/>
                </a:solidFill>
              </a:rPr>
              <a:t>…</a:t>
            </a:r>
            <a:r>
              <a:rPr lang="en-US" sz="3600" b="1" smtClean="0">
                <a:solidFill>
                  <a:srgbClr val="0000CC"/>
                </a:solidFill>
              </a:rPr>
              <a:t>òng đỏ</a:t>
            </a:r>
            <a:endParaRPr lang="en-US" sz="3600" b="1">
              <a:solidFill>
                <a:srgbClr val="0000CC"/>
              </a:solidFill>
            </a:endParaRP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6" name="Picture 55">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smtClean="0">
                <a:solidFill>
                  <a:srgbClr val="0000CC"/>
                </a:solidFill>
              </a:rPr>
              <a:t>Điền tr hay ch:</a:t>
            </a:r>
          </a:p>
          <a:p>
            <a:pPr algn="ctr"/>
            <a:r>
              <a:rPr lang="en-US" sz="3600" b="1" smtClean="0">
                <a:solidFill>
                  <a:srgbClr val="0000CC"/>
                </a:solidFill>
              </a:rPr>
              <a:t>rất</a:t>
            </a:r>
            <a:r>
              <a:rPr lang="en-US" sz="3600" smtClean="0">
                <a:solidFill>
                  <a:srgbClr val="0000CC"/>
                </a:solidFill>
              </a:rPr>
              <a:t> …</a:t>
            </a:r>
            <a:r>
              <a:rPr lang="en-US" sz="3600" b="1" smtClean="0">
                <a:solidFill>
                  <a:srgbClr val="0000CC"/>
                </a:solidFill>
              </a:rPr>
              <a:t>ong</a:t>
            </a:r>
            <a:endParaRPr lang="en-US" sz="3600" b="1">
              <a:solidFill>
                <a:srgbClr val="0000CC"/>
              </a:solidFill>
            </a:endParaRP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smtClean="0">
                <a:solidFill>
                  <a:srgbClr val="FF0000"/>
                </a:solidFill>
              </a:rPr>
              <a:t>tr</a:t>
            </a:r>
            <a:endParaRPr lang="en-US" sz="3600" b="1">
              <a:solidFill>
                <a:srgbClr val="FF0000"/>
              </a:solidFill>
            </a:endParaRPr>
          </a:p>
        </p:txBody>
      </p:sp>
      <p:pic>
        <p:nvPicPr>
          <p:cNvPr id="55" name="Picture 54">
            <a:hlinkClick r:id="rId11" action="ppaction://hlinkpres?slideindex=1&amp;slidetitl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áng</a:t>
            </a:r>
            <a:r>
              <a:rPr lang="en-US" sz="3600" smtClean="0">
                <a:solidFill>
                  <a:srgbClr val="0000CC"/>
                </a:solidFill>
              </a:rPr>
              <a:t> …</a:t>
            </a:r>
            <a:r>
              <a:rPr lang="en-US" sz="3600" b="1" smtClean="0">
                <a:solidFill>
                  <a:srgbClr val="0000CC"/>
                </a:solidFill>
              </a:rPr>
              <a:t>anh</a:t>
            </a:r>
            <a:endParaRPr lang="en-US" sz="3600" b="1">
              <a:solidFill>
                <a:srgbClr val="0000CC"/>
              </a:solidFill>
            </a:endParaRP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smtClean="0">
                <a:solidFill>
                  <a:srgbClr val="0000CC"/>
                </a:solidFill>
              </a:rPr>
              <a:t>Điền s hay x:</a:t>
            </a:r>
          </a:p>
          <a:p>
            <a:pPr algn="ctr"/>
            <a:r>
              <a:rPr lang="en-US" sz="3600" smtClean="0">
                <a:solidFill>
                  <a:srgbClr val="0000CC"/>
                </a:solidFill>
              </a:rPr>
              <a:t>…</a:t>
            </a:r>
            <a:r>
              <a:rPr lang="en-US" sz="3600" b="1" smtClean="0">
                <a:solidFill>
                  <a:srgbClr val="0000CC"/>
                </a:solidFill>
              </a:rPr>
              <a:t>óng</a:t>
            </a:r>
            <a:r>
              <a:rPr lang="en-US" sz="3600" smtClean="0">
                <a:solidFill>
                  <a:srgbClr val="0000CC"/>
                </a:solidFill>
              </a:rPr>
              <a:t> …</a:t>
            </a:r>
            <a:r>
              <a:rPr lang="en-US" sz="3600" b="1" smtClean="0">
                <a:solidFill>
                  <a:srgbClr val="0000CC"/>
                </a:solidFill>
              </a:rPr>
              <a:t>ánh</a:t>
            </a:r>
            <a:endParaRPr lang="en-US" sz="3600" b="1">
              <a:solidFill>
                <a:srgbClr val="0000CC"/>
              </a:solidFill>
            </a:endParaRP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smtClean="0">
                <a:solidFill>
                  <a:srgbClr val="FF0000"/>
                </a:solidFill>
              </a:rPr>
              <a:t>s         x</a:t>
            </a:r>
            <a:endParaRPr lang="en-US" sz="3600" b="1">
              <a:solidFill>
                <a:srgbClr val="FF0000"/>
              </a:solidFill>
            </a:endParaRPr>
          </a:p>
        </p:txBody>
      </p:sp>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smtClean="0">
                <a:solidFill>
                  <a:srgbClr val="0000CC"/>
                </a:solidFill>
              </a:rPr>
              <a:t>Điền l hay n:</a:t>
            </a:r>
          </a:p>
          <a:p>
            <a:pPr algn="ctr"/>
            <a:r>
              <a:rPr lang="en-US" sz="3600" b="1" smtClean="0">
                <a:solidFill>
                  <a:srgbClr val="0000CC"/>
                </a:solidFill>
              </a:rPr>
              <a:t>chói</a:t>
            </a:r>
            <a:r>
              <a:rPr lang="en-US" sz="3600" smtClean="0">
                <a:solidFill>
                  <a:srgbClr val="0000CC"/>
                </a:solidFill>
              </a:rPr>
              <a:t>…</a:t>
            </a:r>
            <a:r>
              <a:rPr lang="en-US" sz="3600" b="1" smtClean="0">
                <a:solidFill>
                  <a:srgbClr val="0000CC"/>
                </a:solidFill>
              </a:rPr>
              <a:t>ọi</a:t>
            </a:r>
            <a:endParaRPr lang="en-US" sz="3600" b="1">
              <a:solidFill>
                <a:srgbClr val="0000CC"/>
              </a:solidFill>
            </a:endParaRP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smtClean="0">
                <a:solidFill>
                  <a:srgbClr val="FF0000"/>
                </a:solidFill>
              </a:rPr>
              <a:t>l</a:t>
            </a:r>
            <a:endParaRPr lang="en-US" sz="3600" b="1">
              <a:solidFill>
                <a:srgbClr val="FF0000"/>
              </a:solidFill>
            </a:endParaRP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589465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CÓC</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KIỆN</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TRỜI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823119" y="2895600"/>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smtClean="0">
                <a:solidFill>
                  <a:srgbClr val="0000CC"/>
                </a:solidFill>
                <a:latin typeface="Times New Roman" panose="02020603050405020304" pitchFamily="18" charset="0"/>
                <a:cs typeface="Times New Roman" panose="02020603050405020304" pitchFamily="18" charset="0"/>
              </a:rPr>
              <a:t>	</a:t>
            </a:r>
            <a:r>
              <a:rPr lang="vi-VN" sz="4000" b="1" smtClean="0">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                                                                 </a:t>
            </a:r>
            <a:r>
              <a:rPr lang="vi-VN" sz="4000" b="1" dirty="0" smtClean="0">
                <a:solidFill>
                  <a:srgbClr val="0000CC"/>
                </a:solidFill>
                <a:latin typeface="Times New Roman" panose="02020603050405020304" pitchFamily="18" charset="0"/>
                <a:cs typeface="Times New Roman" panose="02020603050405020304" pitchFamily="18" charset="0"/>
              </a:rPr>
              <a:t>(Theo </a:t>
            </a:r>
            <a:r>
              <a:rPr lang="vi-VN" sz="4000" b="1" dirty="0">
                <a:solidFill>
                  <a:srgbClr val="0000CC"/>
                </a:solidFill>
                <a:latin typeface="Times New Roman" panose="02020603050405020304" pitchFamily="18" charset="0"/>
                <a:cs typeface="Times New Roman" panose="02020603050405020304" pitchFamily="18" charset="0"/>
              </a:rPr>
              <a:t>Trần Hoài Dương</a:t>
            </a:r>
            <a:r>
              <a:rPr lang="vi-VN" sz="4000" b="1" dirty="0" smtClean="0">
                <a:solidFill>
                  <a:srgbClr val="0000CC"/>
                </a:solidFill>
                <a:latin typeface="Times New Roman" panose="02020603050405020304" pitchFamily="18" charset="0"/>
                <a:cs typeface="Times New Roman" panose="02020603050405020304" pitchFamily="18" charset="0"/>
              </a:rPr>
              <a:t>)</a:t>
            </a:r>
            <a:endParaRPr lang="vi-VN"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a:t>
            </a:r>
            <a:r>
              <a:rPr lang="nl-NL" sz="4000" b="1" dirty="0" smtClean="0">
                <a:solidFill>
                  <a:srgbClr val="0000CC"/>
                </a:solidFill>
                <a:latin typeface="Times New Roman" pitchFamily="18" charset="0"/>
                <a:cs typeface="Times New Roman" pitchFamily="18" charset="0"/>
              </a:rPr>
              <a:t>, </a:t>
            </a:r>
            <a:r>
              <a:rPr lang="nl-NL" sz="4000" b="1" dirty="0">
                <a:solidFill>
                  <a:srgbClr val="0000CC"/>
                </a:solidFill>
                <a:latin typeface="Times New Roman" panose="02020603050405020304" pitchFamily="18" charset="0"/>
                <a:cs typeface="Times New Roman" panose="02020603050405020304" pitchFamily="18" charset="0"/>
              </a:rPr>
              <a:t>sáng xanh, </a:t>
            </a:r>
            <a:r>
              <a:rPr lang="nl-NL" sz="4000" b="1">
                <a:solidFill>
                  <a:srgbClr val="0000CC"/>
                </a:solidFill>
                <a:latin typeface="Times New Roman" panose="02020603050405020304" pitchFamily="18" charset="0"/>
                <a:cs typeface="Times New Roman" panose="02020603050405020304" pitchFamily="18" charset="0"/>
              </a:rPr>
              <a:t>lóa </a:t>
            </a:r>
            <a:r>
              <a:rPr lang="nl-NL" sz="4000" b="1" smtClean="0">
                <a:solidFill>
                  <a:srgbClr val="0000CC"/>
                </a:solidFill>
                <a:latin typeface="Times New Roman" panose="02020603050405020304" pitchFamily="18" charset="0"/>
                <a:cs typeface="Times New Roman" panose="02020603050405020304" pitchFamily="18" charset="0"/>
              </a:rPr>
              <a:t>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0000CC"/>
                </a:solidFill>
                <a:latin typeface="Times New Roman" panose="02020603050405020304" pitchFamily="18" charset="0"/>
                <a:cs typeface="Times New Roman" panose="02020603050405020304" pitchFamily="18" charset="0"/>
              </a:rPr>
              <a:t>san </a:t>
            </a:r>
            <a:r>
              <a:rPr lang="en-US" sz="4000" b="1" dirty="0" err="1" smtClean="0">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xào</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smtClean="0">
                <a:solidFill>
                  <a:srgbClr val="0000CC"/>
                </a:solidFill>
                <a:latin typeface="Times New Roman" panose="02020603050405020304" pitchFamily="18" charset="0"/>
                <a:cs typeface="Times New Roman" panose="02020603050405020304" pitchFamily="18" charset="0"/>
              </a:rPr>
              <a:t>sáng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sủa</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sôi</a:t>
            </a:r>
            <a:r>
              <a:rPr lang="en-US" sz="4000" b="1" dirty="0" smtClean="0">
                <a:solidFill>
                  <a:srgbClr val="0000CC"/>
                </a:solidFill>
                <a:latin typeface="Times New Roman" panose="02020603050405020304" pitchFamily="18" charset="0"/>
                <a:cs typeface="Times New Roman" panose="02020603050405020304" pitchFamily="18" charset="0"/>
              </a:rPr>
              <a:t> </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smtClean="0">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smtClean="0">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ÓC KIỆN TRỜI (Bài hát) - NHẠC THIẾU NHI 2021 HAY NHẤT MỚI NHẤT HIỆN NA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46919" y="762000"/>
            <a:ext cx="14706600" cy="7772400"/>
          </a:xfrm>
          <a:prstGeom prst="rect">
            <a:avLst/>
          </a:prstGeom>
        </p:spPr>
      </p:pic>
    </p:spTree>
    <p:extLst>
      <p:ext uri="{BB962C8B-B14F-4D97-AF65-F5344CB8AC3E}">
        <p14:creationId xmlns:p14="http://schemas.microsoft.com/office/powerpoint/2010/main" val="3827941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9862</TotalTime>
  <Words>345</Words>
  <Application>Microsoft Office PowerPoint</Application>
  <PresentationFormat>Custom</PresentationFormat>
  <Paragraphs>69</Paragraphs>
  <Slides>8</Slides>
  <Notes>1</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1080</cp:revision>
  <dcterms:created xsi:type="dcterms:W3CDTF">2008-09-09T22:52:10Z</dcterms:created>
  <dcterms:modified xsi:type="dcterms:W3CDTF">2022-08-11T14:06:52Z</dcterms:modified>
</cp:coreProperties>
</file>