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08" r:id="rId3"/>
    <p:sldId id="440" r:id="rId4"/>
    <p:sldId id="437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92525" y="4273370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649233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05429" y="242198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585" y="3987594"/>
            <a:ext cx="85810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510090" y="1249680"/>
            <a:ext cx="696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(T4)</a:t>
            </a:r>
            <a:endParaRPr lang="en-GB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4251" y="3276600"/>
            <a:ext cx="6688868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429" y="4664702"/>
            <a:ext cx="813752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374" y="5972752"/>
            <a:ext cx="813752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70719" y="167958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35921" y="2504435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081" y="4055894"/>
            <a:ext cx="94929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Bnạ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71720" y="4794557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CHO HS THẢO LUẬN CẶP ĐÔI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510090" y="1249680"/>
            <a:ext cx="696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(T4)</a:t>
            </a:r>
            <a:endParaRPr lang="en-GB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5081" y="6720357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ý,….)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75617" y="5379332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DIỆN HS TRÌNH BÀY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692400"/>
            <a:ext cx="14554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14400" algn="just">
              <a:spcBef>
                <a:spcPts val="600"/>
              </a:spcBef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14400" algn="just">
              <a:spcBef>
                <a:spcPts val="600"/>
              </a:spcBef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5741524" y="1249680"/>
            <a:ext cx="4758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VỀ THĂM QUÊ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04119" y="4724400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Bố ơi! Đi công tác về nhớ mua giup con chiếc quyển sách Tiếng anh với nhé! Con cảm ơn bố!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04119" y="6063228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Hùng ơi! Lát nữa sang chơi, bạn nhớ cho mình mượn quyển truyện Đô-rê-mon với nhé! Cảm ơn bạn nhiều!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9754</TotalTime>
  <Words>369</Words>
  <Application>Microsoft Office PowerPoint</Application>
  <PresentationFormat>Custom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1061</cp:revision>
  <dcterms:created xsi:type="dcterms:W3CDTF">2008-09-09T22:52:10Z</dcterms:created>
  <dcterms:modified xsi:type="dcterms:W3CDTF">2022-06-30T09:58:22Z</dcterms:modified>
</cp:coreProperties>
</file>