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handoutMasterIdLst>
    <p:handoutMasterId r:id="rId12"/>
  </p:handoutMasterIdLst>
  <p:sldIdLst>
    <p:sldId id="2968" r:id="rId2"/>
    <p:sldId id="3132" r:id="rId3"/>
    <p:sldId id="331" r:id="rId4"/>
    <p:sldId id="3144" r:id="rId5"/>
    <p:sldId id="3145" r:id="rId6"/>
    <p:sldId id="3146" r:id="rId7"/>
    <p:sldId id="3128" r:id="rId8"/>
    <p:sldId id="3147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3DC3EC"/>
    <a:srgbClr val="F03C69"/>
    <a:srgbClr val="0998D7"/>
    <a:srgbClr val="FF3399"/>
    <a:srgbClr val="FFFFFF"/>
    <a:srgbClr val="F3E8CC"/>
    <a:srgbClr val="FDF2D1"/>
    <a:srgbClr val="C7EA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AEC1A5-F924-4CB5-B5C6-AC9BD7AF7C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85DA5F-A378-49A3-B85D-86F136BE9F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EAD1F-1436-471F-B6B9-86947EBEB19D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95809-A1F4-48D4-A6DB-65CB2931F3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01330-F0B3-4703-989C-AB4DB3DA9D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E1742-57BA-4AF7-BC66-AE0F867E6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97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21363-4EE3-49AE-BA04-164DB83892F6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B0E19-C2A7-4FE4-8BEE-17463F03FF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97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FD1E9-C923-4D12-AB06-242B1EB3C9B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16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FD1E9-C923-4D12-AB06-242B1EB3C9B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826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9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5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97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38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820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685EC51D-0A5F-4380-9F93-B48BC9E2F629}"/>
              </a:ext>
            </a:extLst>
          </p:cNvPr>
          <p:cNvSpPr/>
          <p:nvPr userDrawn="1"/>
        </p:nvSpPr>
        <p:spPr>
          <a:xfrm>
            <a:off x="236375" y="228600"/>
            <a:ext cx="11719249" cy="6400800"/>
          </a:xfrm>
          <a:prstGeom prst="round2DiagRect">
            <a:avLst>
              <a:gd name="adj1" fmla="val 4762"/>
              <a:gd name="adj2" fmla="val 0"/>
            </a:avLst>
          </a:prstGeom>
          <a:solidFill>
            <a:schemeClr val="bg1"/>
          </a:solidFill>
          <a:ln w="2857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9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7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0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2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2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843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8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7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06A44-16EC-4B2D-8CD1-EF869762BE59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AE8B-5CF9-4676-9A9D-579FEB7F9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4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753" r:id="rId14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7CE1C48-0AE0-46D5-9DF0-B0E97A0822E0}"/>
              </a:ext>
            </a:extLst>
          </p:cNvPr>
          <p:cNvSpPr/>
          <p:nvPr/>
        </p:nvSpPr>
        <p:spPr>
          <a:xfrm>
            <a:off x="-1" y="2332911"/>
            <a:ext cx="117062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Bài</a:t>
            </a:r>
            <a:r>
              <a:rPr lang="en-US" altLang="en-US" sz="5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3: </a:t>
            </a:r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Bài</a:t>
            </a:r>
            <a:r>
              <a:rPr lang="en-US" altLang="en-US" sz="5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trình</a:t>
            </a:r>
            <a:r>
              <a:rPr lang="en-US" altLang="en-US" sz="5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chiếu</a:t>
            </a:r>
            <a:r>
              <a:rPr lang="en-US" altLang="en-US" sz="5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của</a:t>
            </a:r>
            <a:r>
              <a:rPr lang="en-US" altLang="en-US" sz="5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em</a:t>
            </a:r>
            <a:endParaRPr lang="en-US" altLang="en-US" sz="5400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310CC1-494C-4A42-85A2-7E69359A3607}"/>
              </a:ext>
            </a:extLst>
          </p:cNvPr>
          <p:cNvSpPr txBox="1"/>
          <p:nvPr/>
        </p:nvSpPr>
        <p:spPr>
          <a:xfrm>
            <a:off x="1899772" y="200025"/>
            <a:ext cx="86549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71F26-5A9E-4A66-8AD1-3C92CA1423BD}"/>
              </a:ext>
            </a:extLst>
          </p:cNvPr>
          <p:cNvSpPr txBox="1"/>
          <p:nvPr/>
        </p:nvSpPr>
        <p:spPr>
          <a:xfrm>
            <a:off x="0" y="1134159"/>
            <a:ext cx="11706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0099"/>
                </a:solidFill>
              </a:rPr>
              <a:t>TIN HỌC</a:t>
            </a:r>
            <a:endParaRPr lang="en-US" sz="4400" dirty="0">
              <a:solidFill>
                <a:srgbClr val="F03C6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12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4BD8349-BD85-4613-9513-E9EC2902C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8306" y="-122338"/>
            <a:ext cx="4175481" cy="253299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EF1B6C6-026F-4FB9-8D32-25D1F67CD14F}"/>
              </a:ext>
            </a:extLst>
          </p:cNvPr>
          <p:cNvSpPr/>
          <p:nvPr/>
        </p:nvSpPr>
        <p:spPr>
          <a:xfrm>
            <a:off x="533400" y="560610"/>
            <a:ext cx="5553075" cy="1003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42900">
              <a:lnSpc>
                <a:spcPct val="150000"/>
              </a:lnSpc>
            </a:pPr>
            <a:r>
              <a:rPr lang="en-US" sz="4400" b="1" dirty="0">
                <a:solidFill>
                  <a:srgbClr val="0998D7"/>
                </a:solidFill>
                <a:latin typeface="SVN-SAF" panose="02040603050506020204" pitchFamily="18" charset="0"/>
                <a:cs typeface="Times New Roman" panose="02020603050405020304" pitchFamily="18" charset="0"/>
              </a:rPr>
              <a:t>KHỞI ĐỘNG</a:t>
            </a:r>
            <a:endParaRPr lang="vi-VN" sz="4400" b="1" dirty="0">
              <a:solidFill>
                <a:srgbClr val="0998D7"/>
              </a:solidFill>
              <a:latin typeface="SVN-SAF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C9617F-D029-4D66-912E-4D30E9FA0274}"/>
              </a:ext>
            </a:extLst>
          </p:cNvPr>
          <p:cNvSpPr txBox="1"/>
          <p:nvPr/>
        </p:nvSpPr>
        <p:spPr>
          <a:xfrm>
            <a:off x="171450" y="2362836"/>
            <a:ext cx="1183005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Em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đã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biết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những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thao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tác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nào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sau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đây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khi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làm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844AC9-938F-477D-AA74-2A773D5AE9B0}"/>
              </a:ext>
            </a:extLst>
          </p:cNvPr>
          <p:cNvSpPr txBox="1"/>
          <p:nvPr/>
        </p:nvSpPr>
        <p:spPr>
          <a:xfrm>
            <a:off x="0" y="4114882"/>
            <a:ext cx="62198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1) </a:t>
            </a:r>
            <a:r>
              <a:rPr lang="en-US" sz="400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Tạo</a:t>
            </a:r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mới</a:t>
            </a:r>
            <a:r>
              <a:rPr lang="en-US" sz="400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164D98-9F8C-4385-9291-D82B8C54854A}"/>
              </a:ext>
            </a:extLst>
          </p:cNvPr>
          <p:cNvSpPr txBox="1"/>
          <p:nvPr/>
        </p:nvSpPr>
        <p:spPr>
          <a:xfrm>
            <a:off x="6615113" y="4114882"/>
            <a:ext cx="6219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2)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Thêm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ảnh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vào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trang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B7C241-FC82-4BF6-95A2-0F2D08D278E0}"/>
              </a:ext>
            </a:extLst>
          </p:cNvPr>
          <p:cNvSpPr txBox="1"/>
          <p:nvPr/>
        </p:nvSpPr>
        <p:spPr>
          <a:xfrm>
            <a:off x="0" y="5776151"/>
            <a:ext cx="65389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3) Chỉnh sửa kích thước ảnh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DE2E5A-08AD-4D4D-BD28-E52DAB1198B7}"/>
              </a:ext>
            </a:extLst>
          </p:cNvPr>
          <p:cNvSpPr txBox="1"/>
          <p:nvPr/>
        </p:nvSpPr>
        <p:spPr>
          <a:xfrm>
            <a:off x="6455569" y="5776151"/>
            <a:ext cx="65389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 4) Lưu bài trình chiếu.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48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1.11111E-6 L 0 -0.07222 " pathEditMode="relative" rAng="0" ptsTypes="AA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7" grpId="0"/>
      <p:bldP spid="8" grpId="0"/>
      <p:bldP spid="10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2266" y="161556"/>
            <a:ext cx="27206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Hoạt động 1</a:t>
            </a:r>
            <a:endParaRPr lang="en-US" sz="4000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C4732-2193-4FD6-A42F-6DE5328AA8F8}"/>
              </a:ext>
            </a:extLst>
          </p:cNvPr>
          <p:cNvSpPr txBox="1"/>
          <p:nvPr/>
        </p:nvSpPr>
        <p:spPr>
          <a:xfrm>
            <a:off x="847726" y="974217"/>
            <a:ext cx="106965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Thảo luận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nhóm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2 </a:t>
            </a:r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và lựa chọn một trong các chủ đề dưới đây để chuẩn bị cho bài trình chiếu của nhóm em.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804FC3-9601-4588-96E5-FC75A4210055}"/>
              </a:ext>
            </a:extLst>
          </p:cNvPr>
          <p:cNvSpPr txBox="1"/>
          <p:nvPr/>
        </p:nvSpPr>
        <p:spPr>
          <a:xfrm>
            <a:off x="214313" y="3546415"/>
            <a:ext cx="117633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1) Gia đình và bạn bè; </a:t>
            </a:r>
            <a:r>
              <a:rPr lang="en-US" sz="4000" dirty="0">
                <a:solidFill>
                  <a:srgbClr val="333333"/>
                </a:solidFill>
                <a:latin typeface="Roboto" panose="02000000000000000000" pitchFamily="2" charset="0"/>
              </a:rPr>
              <a:t> </a:t>
            </a:r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2) Loài vật nuôi em yêu thích;</a:t>
            </a:r>
          </a:p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3) Trường em, lớp em; 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  </a:t>
            </a:r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4) Một cảnh đẹp của quê hương em;</a:t>
            </a:r>
          </a:p>
        </p:txBody>
      </p:sp>
    </p:spTree>
    <p:extLst>
      <p:ext uri="{BB962C8B-B14F-4D97-AF65-F5344CB8AC3E}">
        <p14:creationId xmlns:p14="http://schemas.microsoft.com/office/powerpoint/2010/main" val="399066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2266" y="161556"/>
            <a:ext cx="27206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Hoạt động 2</a:t>
            </a:r>
            <a:endParaRPr lang="en-US" sz="4000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C4732-2193-4FD6-A42F-6DE5328AA8F8}"/>
              </a:ext>
            </a:extLst>
          </p:cNvPr>
          <p:cNvSpPr txBox="1"/>
          <p:nvPr/>
        </p:nvSpPr>
        <p:spPr>
          <a:xfrm>
            <a:off x="847726" y="974217"/>
            <a:ext cx="1069657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Thảo luận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nhóm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2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chuẩn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bị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những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nội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dung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phù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hợp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của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nhóm</a:t>
            </a:r>
            <a:r>
              <a:rPr lang="en-US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em</a:t>
            </a:r>
            <a:r>
              <a:rPr lang="vi-VN" sz="4000" b="0" i="0" dirty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Tin học lớp 3 Bài 3: Bài trình chiếu của em trang 54, 55 | Cánh diều">
            <a:extLst>
              <a:ext uri="{FF2B5EF4-FFF2-40B4-BE49-F238E27FC236}">
                <a16:creationId xmlns:a16="http://schemas.microsoft.com/office/drawing/2014/main" id="{14F72D02-14E2-4428-991D-1F3A2BB32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66" y="3905773"/>
            <a:ext cx="11904484" cy="130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CA1C51-3346-4EFF-BFA1-E0904A108E07}"/>
              </a:ext>
            </a:extLst>
          </p:cNvPr>
          <p:cNvSpPr/>
          <p:nvPr/>
        </p:nvSpPr>
        <p:spPr>
          <a:xfrm>
            <a:off x="1069958" y="3075057"/>
            <a:ext cx="94436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i="1" dirty="0">
                <a:latin typeface="Times" pitchFamily="18" charset="0"/>
                <a:cs typeface="Times" pitchFamily="18" charset="0"/>
              </a:rPr>
              <a:t>Bảng 1: Các thông tin nên có trong bài trình chiếu</a:t>
            </a:r>
            <a:endParaRPr lang="en-US" sz="3600" i="1" dirty="0">
              <a:latin typeface="Times" pitchFamily="18" charset="0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23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2266" y="161556"/>
            <a:ext cx="27206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Hoạt động 3</a:t>
            </a:r>
            <a:endParaRPr lang="en-US" sz="4000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C4732-2193-4FD6-A42F-6DE5328AA8F8}"/>
              </a:ext>
            </a:extLst>
          </p:cNvPr>
          <p:cNvSpPr txBox="1"/>
          <p:nvPr/>
        </p:nvSpPr>
        <p:spPr>
          <a:xfrm>
            <a:off x="266699" y="974217"/>
            <a:ext cx="1161097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và các bạn hãy cùng tạo bài trình chiếu về chủ đề đã lựa chọn. Bài trình chiếu đó cần có 4 trang hoặc nhiều trang hơn.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757735-CC22-4E6A-AF7D-7C0442E1A834}"/>
              </a:ext>
            </a:extLst>
          </p:cNvPr>
          <p:cNvSpPr txBox="1"/>
          <p:nvPr/>
        </p:nvSpPr>
        <p:spPr>
          <a:xfrm>
            <a:off x="1352550" y="2913209"/>
            <a:ext cx="975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Em có thể thực hiện theo các bước sau:</a:t>
            </a:r>
            <a:endParaRPr lang="en-US" sz="4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E5190E-5969-4E13-B832-BB413DD2AB56}"/>
              </a:ext>
            </a:extLst>
          </p:cNvPr>
          <p:cNvSpPr txBox="1"/>
          <p:nvPr/>
        </p:nvSpPr>
        <p:spPr>
          <a:xfrm>
            <a:off x="0" y="3697295"/>
            <a:ext cx="1204912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u="sng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Bước 1</a:t>
            </a:r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. Kích hoạt phần mềm trình chiếu.</a:t>
            </a:r>
          </a:p>
          <a:p>
            <a:pPr algn="just"/>
            <a:r>
              <a:rPr lang="vi-VN" sz="4000" b="0" i="0" u="sng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Bước 2</a:t>
            </a:r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. Tạo tệp trình chiếu và lưu với tên phù hợp.</a:t>
            </a:r>
          </a:p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Bước 3. Lần lượt nhập nội dung và thêm ảnh (nếu cần) cho từng trang trình chiếu như các em đã chuẩn bị.</a:t>
            </a:r>
          </a:p>
        </p:txBody>
      </p:sp>
    </p:spTree>
    <p:extLst>
      <p:ext uri="{BB962C8B-B14F-4D97-AF65-F5344CB8AC3E}">
        <p14:creationId xmlns:p14="http://schemas.microsoft.com/office/powerpoint/2010/main" val="8936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in học lớp 3 Bài 3: Bài trình chiếu của em trang 54, 55 | Cánh diều">
            <a:extLst>
              <a:ext uri="{FF2B5EF4-FFF2-40B4-BE49-F238E27FC236}">
                <a16:creationId xmlns:a16="http://schemas.microsoft.com/office/drawing/2014/main" id="{26B629FE-C97C-41E3-98B2-58C2B285F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6" y="1660474"/>
            <a:ext cx="5695950" cy="458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CDB59E-2AA6-463C-9ED0-BC8675E61EFC}"/>
              </a:ext>
            </a:extLst>
          </p:cNvPr>
          <p:cNvSpPr txBox="1"/>
          <p:nvPr/>
        </p:nvSpPr>
        <p:spPr>
          <a:xfrm>
            <a:off x="1019176" y="614361"/>
            <a:ext cx="106489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Bình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chọn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mà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em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thích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nhất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301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4294F17-E006-4498-A900-EF815B1629F9}"/>
              </a:ext>
            </a:extLst>
          </p:cNvPr>
          <p:cNvSpPr/>
          <p:nvPr/>
        </p:nvSpPr>
        <p:spPr>
          <a:xfrm>
            <a:off x="-1086630" y="90450"/>
            <a:ext cx="5265789" cy="715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5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LUYỆN TẬP</a:t>
            </a:r>
            <a:endParaRPr lang="en-US" sz="5401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8E8ED0-6DFD-48F5-8747-E379CC420185}"/>
              </a:ext>
            </a:extLst>
          </p:cNvPr>
          <p:cNvSpPr txBox="1"/>
          <p:nvPr/>
        </p:nvSpPr>
        <p:spPr>
          <a:xfrm>
            <a:off x="147637" y="1034375"/>
            <a:ext cx="118967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Em hãy sắp xếp các bước sau để có thứ tự đúng khi tạo bài trình chiếu: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C7C4CA-4451-4D1B-AA42-EB0BEF500E76}"/>
              </a:ext>
            </a:extLst>
          </p:cNvPr>
          <p:cNvSpPr txBox="1"/>
          <p:nvPr/>
        </p:nvSpPr>
        <p:spPr>
          <a:xfrm>
            <a:off x="642938" y="2586031"/>
            <a:ext cx="1154906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1) Tạo tệp trình chiếu mới.</a:t>
            </a:r>
          </a:p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2) Lưu tệp trình chiếu</a:t>
            </a:r>
          </a:p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3) Kích hoạt phần mềm trình chiếu.</a:t>
            </a:r>
          </a:p>
          <a:p>
            <a:pPr algn="just"/>
            <a:r>
              <a:rPr lang="vi-VN" sz="4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4) Nhập nội dung cho từng trang trình chiếu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AFEDDC-8333-44E7-8CE9-400CF349296A}"/>
              </a:ext>
            </a:extLst>
          </p:cNvPr>
          <p:cNvSpPr txBox="1"/>
          <p:nvPr/>
        </p:nvSpPr>
        <p:spPr>
          <a:xfrm>
            <a:off x="352425" y="5597009"/>
            <a:ext cx="111728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Các bước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vi-VN" sz="40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tạo bài trình chiếu : 3) ⇒ 1) ⇒ 4) ⇒ 2)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71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4294F17-E006-4498-A900-EF815B1629F9}"/>
              </a:ext>
            </a:extLst>
          </p:cNvPr>
          <p:cNvSpPr/>
          <p:nvPr/>
        </p:nvSpPr>
        <p:spPr>
          <a:xfrm>
            <a:off x="-1086630" y="90450"/>
            <a:ext cx="5265789" cy="715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5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VẬN DỤNG</a:t>
            </a:r>
            <a:endParaRPr lang="en-US" sz="5401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4E7E35-6F5C-4652-B244-63C657A59B3E}"/>
              </a:ext>
            </a:extLst>
          </p:cNvPr>
          <p:cNvSpPr txBox="1"/>
          <p:nvPr/>
        </p:nvSpPr>
        <p:spPr>
          <a:xfrm>
            <a:off x="642938" y="1034375"/>
            <a:ext cx="114395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Em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hãy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tạo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một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về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chủ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đề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em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yêu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thích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rgbClr val="0000FF"/>
              </a:solidFill>
            </a:endParaRPr>
          </a:p>
        </p:txBody>
      </p:sp>
      <p:pic>
        <p:nvPicPr>
          <p:cNvPr id="5122" name="Picture 2" descr="Tin học lớp 3 Bài 3: Bài trình chiếu của em trang 54, 55 | Cánh diều">
            <a:extLst>
              <a:ext uri="{FF2B5EF4-FFF2-40B4-BE49-F238E27FC236}">
                <a16:creationId xmlns:a16="http://schemas.microsoft.com/office/drawing/2014/main" id="{0748B054-313C-4917-A25E-D90C87629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95" y="2733675"/>
            <a:ext cx="5695949" cy="30194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Tin học lớp 3 Bài 3: Bài trình chiếu của em trang 54, 55 | Cánh diều">
            <a:extLst>
              <a:ext uri="{FF2B5EF4-FFF2-40B4-BE49-F238E27FC236}">
                <a16:creationId xmlns:a16="http://schemas.microsoft.com/office/drawing/2014/main" id="{86E5FD39-79ED-467C-A8BB-C4B2DA2AD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4" y="2733675"/>
            <a:ext cx="5695949" cy="3089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B0073F-D717-430C-9867-08C29AD7527D}"/>
              </a:ext>
            </a:extLst>
          </p:cNvPr>
          <p:cNvSpPr txBox="1"/>
          <p:nvPr/>
        </p:nvSpPr>
        <p:spPr>
          <a:xfrm>
            <a:off x="1076326" y="6062286"/>
            <a:ext cx="123539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1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Bài</a:t>
            </a:r>
            <a:r>
              <a:rPr lang="en-US" sz="3200" b="0" i="1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0" i="1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trình</a:t>
            </a:r>
            <a:r>
              <a:rPr lang="en-US" sz="3200" b="0" i="1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0" i="1" dirty="0" err="1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chiếu</a:t>
            </a:r>
            <a:r>
              <a:rPr lang="en-US" sz="3200" b="0" i="1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vi-VN" sz="3200" b="0" i="1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en-US" sz="3200" i="1" dirty="0">
                <a:solidFill>
                  <a:srgbClr val="333333"/>
                </a:solidFill>
                <a:latin typeface="Roboto" panose="02000000000000000000" pitchFamily="2" charset="0"/>
              </a:rPr>
              <a:t>G</a:t>
            </a:r>
            <a:r>
              <a:rPr lang="vi-VN" sz="3200" b="0" i="1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iới thiệu về loài vật yêu thích của em”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9642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967602" y="3249041"/>
            <a:ext cx="8417625" cy="830997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VÀ HẸN GẶP LẠI</a:t>
            </a:r>
          </a:p>
        </p:txBody>
      </p:sp>
      <p:pic>
        <p:nvPicPr>
          <p:cNvPr id="83" name="图片 14">
            <a:extLst>
              <a:ext uri="{FF2B5EF4-FFF2-40B4-BE49-F238E27FC236}">
                <a16:creationId xmlns:a16="http://schemas.microsoft.com/office/drawing/2014/main" id="{24C4C1C4-43C3-40EE-887E-6B37C3452A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87" y="4174670"/>
            <a:ext cx="4084635" cy="204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94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1.8|32.7|2.7|1.5|1.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5800</TotalTime>
  <Words>379</Words>
  <Application>Microsoft Office PowerPoint</Application>
  <PresentationFormat>Widescreen</PresentationFormat>
  <Paragraphs>36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DengXian</vt:lpstr>
      <vt:lpstr>Arial</vt:lpstr>
      <vt:lpstr>Calibri</vt:lpstr>
      <vt:lpstr>Calibri Light</vt:lpstr>
      <vt:lpstr>Roboto</vt:lpstr>
      <vt:lpstr>SVN-SAF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Uyen Uyen</dc:creator>
  <cp:lastModifiedBy>hằng hằng</cp:lastModifiedBy>
  <cp:revision>188</cp:revision>
  <dcterms:created xsi:type="dcterms:W3CDTF">2021-11-14T08:33:55Z</dcterms:created>
  <dcterms:modified xsi:type="dcterms:W3CDTF">2023-03-03T12:55:02Z</dcterms:modified>
</cp:coreProperties>
</file>