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914" r:id="rId2"/>
    <p:sldId id="7692" r:id="rId3"/>
    <p:sldId id="7693" r:id="rId4"/>
    <p:sldId id="282" r:id="rId5"/>
    <p:sldId id="283" r:id="rId6"/>
    <p:sldId id="7695" r:id="rId7"/>
    <p:sldId id="7696" r:id="rId8"/>
    <p:sldId id="7698" r:id="rId9"/>
    <p:sldId id="312" r:id="rId10"/>
    <p:sldId id="7714" r:id="rId11"/>
    <p:sldId id="7715" r:id="rId12"/>
    <p:sldId id="300" r:id="rId13"/>
    <p:sldId id="7716" r:id="rId14"/>
    <p:sldId id="7700" r:id="rId15"/>
    <p:sldId id="7709" r:id="rId16"/>
    <p:sldId id="7717" r:id="rId17"/>
    <p:sldId id="76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EB4397-FECA-47F7-8D67-0C27808AD706}"/>
              </a:ext>
            </a:extLst>
          </p:cNvPr>
          <p:cNvSpPr txBox="1"/>
          <p:nvPr/>
        </p:nvSpPr>
        <p:spPr>
          <a:xfrm>
            <a:off x="2209800" y="1437299"/>
            <a:ext cx="82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2022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ED5E9-4EB5-418D-BCE0-030755AC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61" y="3108132"/>
            <a:ext cx="8821677" cy="151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2771774"/>
            <a:ext cx="4590141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3EFAF-B115-4B3E-9FB4-746282A5865B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dạng bài hát - học hình dạng trong tiếng việt - hình dạng hình học cho trẻ em - Shapes Song">
            <a:hlinkClick r:id="" action="ppaction://media"/>
            <a:extLst>
              <a:ext uri="{FF2B5EF4-FFF2-40B4-BE49-F238E27FC236}">
                <a16:creationId xmlns:a16="http://schemas.microsoft.com/office/drawing/2014/main" id="{631DA692-FDB2-4486-B337-A364FCB843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3" end="100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685CB-982D-4528-B9DF-01993E9CEF96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DFDCE-CE6D-4F36-A898-1894939C45C4}"/>
              </a:ext>
            </a:extLst>
          </p:cNvPr>
          <p:cNvSpPr txBox="1"/>
          <p:nvPr/>
        </p:nvSpPr>
        <p:spPr>
          <a:xfrm>
            <a:off x="4964984" y="6231815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519</Words>
  <Application>Microsoft Office PowerPoint</Application>
  <PresentationFormat>Widescreen</PresentationFormat>
  <Paragraphs>92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DengXian</vt:lpstr>
      <vt:lpstr>等线 Light</vt:lpstr>
      <vt:lpstr>UTM Guanine</vt:lpstr>
      <vt:lpstr>VNI-Times</vt:lpstr>
      <vt:lpstr>字魂141号-活力悦动体</vt:lpstr>
      <vt:lpstr>Arial</vt:lpstr>
      <vt:lpstr>Calibri</vt:lpstr>
      <vt:lpstr>Cambria</vt:lpstr>
      <vt:lpstr>Coiny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2022-10-23T05:13:18Z</dcterms:created>
  <dcterms:modified xsi:type="dcterms:W3CDTF">2022-10-23T06:28:48Z</dcterms:modified>
</cp:coreProperties>
</file>