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2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12" r:id="rId15"/>
    <p:sldId id="510" r:id="rId16"/>
    <p:sldId id="287" r:id="rId17"/>
    <p:sldId id="288" r:id="rId18"/>
    <p:sldId id="301" r:id="rId19"/>
    <p:sldId id="3222" r:id="rId20"/>
    <p:sldId id="5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752" y="-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(cm)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531</Words>
  <Application>Microsoft Office PowerPoint</Application>
  <PresentationFormat>Widescreen</PresentationFormat>
  <Paragraphs>131</Paragraphs>
  <Slides>18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DengXian</vt:lpstr>
      <vt:lpstr>ITC Avant Garde Std Bk</vt:lpstr>
      <vt:lpstr>.VnHelvetInsH</vt:lpstr>
      <vt:lpstr>.VnTime</vt:lpstr>
      <vt:lpstr>Arial</vt:lpstr>
      <vt:lpstr>Calibri</vt:lpstr>
      <vt:lpstr>Cambria</vt:lpstr>
      <vt:lpstr>Times New Roman</vt:lpstr>
      <vt:lpstr>Wingdings</vt:lpstr>
      <vt:lpstr>Wingdings 3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2022-10-23T06:00:00Z</dcterms:created>
  <dcterms:modified xsi:type="dcterms:W3CDTF">2022-10-23T06:29:37Z</dcterms:modified>
</cp:coreProperties>
</file>