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notesMasterIdLst>
    <p:notesMasterId r:id="rId25"/>
  </p:notesMasterIdLst>
  <p:sldIdLst>
    <p:sldId id="257" r:id="rId3"/>
    <p:sldId id="267" r:id="rId4"/>
    <p:sldId id="268" r:id="rId5"/>
    <p:sldId id="274" r:id="rId6"/>
    <p:sldId id="282" r:id="rId7"/>
    <p:sldId id="283" r:id="rId8"/>
    <p:sldId id="291" r:id="rId9"/>
    <p:sldId id="293" r:id="rId10"/>
    <p:sldId id="292" r:id="rId11"/>
    <p:sldId id="284" r:id="rId12"/>
    <p:sldId id="275" r:id="rId13"/>
    <p:sldId id="263" r:id="rId14"/>
    <p:sldId id="276" r:id="rId15"/>
    <p:sldId id="266" r:id="rId16"/>
    <p:sldId id="286" r:id="rId17"/>
    <p:sldId id="280" r:id="rId18"/>
    <p:sldId id="264" r:id="rId19"/>
    <p:sldId id="277" r:id="rId20"/>
    <p:sldId id="271" r:id="rId21"/>
    <p:sldId id="281" r:id="rId22"/>
    <p:sldId id="279" r:id="rId23"/>
    <p:sldId id="26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DDF3A-680E-4580-980D-16BF06E94CA2}" type="datetimeFigureOut">
              <a:rPr lang="en-US" smtClean="0"/>
              <a:t>10/23/2022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273D05-6C93-4674-9822-3731CF6270A0}" type="slidenum">
              <a:rPr lang="en-US" smtClean="0"/>
              <a:t>‹#›</a:t>
            </a:fld>
            <a:endParaRPr lang="en-US"/>
          </a:p>
        </p:txBody>
      </p:sp>
    </p:spTree>
    <p:extLst>
      <p:ext uri="{BB962C8B-B14F-4D97-AF65-F5344CB8AC3E}">
        <p14:creationId xmlns:p14="http://schemas.microsoft.com/office/powerpoint/2010/main" val="1483147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fld id="{D7273D05-6C93-4674-9822-3731CF6270A0}" type="slidenum">
              <a:rPr lang="en-US" smtClean="0"/>
              <a:t>1</a:t>
            </a:fld>
            <a:endParaRPr lang="en-US"/>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10/23/2022</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9768853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10/23/2022</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580498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10/23/2022</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0183020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50727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19145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55477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3381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728178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2158082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42730577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22388561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10/23/2022</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062232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10/23/2022</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15307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10/23/2022</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120446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10/23/2022</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5806166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406F0C4C-F6EA-44E3-A349-1CAD777D7B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28725" y="257175"/>
            <a:ext cx="904577" cy="904577"/>
          </a:xfrm>
          <a:prstGeom prst="rect">
            <a:avLst/>
          </a:prstGeom>
        </p:spPr>
      </p:pic>
    </p:spTree>
    <p:extLst>
      <p:ext uri="{BB962C8B-B14F-4D97-AF65-F5344CB8AC3E}">
        <p14:creationId xmlns:p14="http://schemas.microsoft.com/office/powerpoint/2010/main" val="204245418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71093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xml"/><Relationship Id="rId5" Type="http://schemas.openxmlformats.org/officeDocument/2006/relationships/image" Target="../media/image19.pn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22.jpe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3.xml"/><Relationship Id="rId4" Type="http://schemas.microsoft.com/office/2007/relationships/hdphoto" Target="../media/hdphoto1.wdp"/></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g"/><Relationship Id="rId1" Type="http://schemas.openxmlformats.org/officeDocument/2006/relationships/slideLayout" Target="../slideLayouts/slideLayout13.xml"/><Relationship Id="rId5" Type="http://schemas.microsoft.com/office/2007/relationships/hdphoto" Target="../media/hdphoto1.wdp"/><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jpeg"/><Relationship Id="rId1" Type="http://schemas.openxmlformats.org/officeDocument/2006/relationships/slideLayout" Target="../slideLayouts/slideLayout14.xml"/><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png"/><Relationship Id="rId1" Type="http://schemas.openxmlformats.org/officeDocument/2006/relationships/slideLayout" Target="../slideLayouts/slideLayout1.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image" Target="../media/image16.pn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F7154200-EF5D-4B00-BE3D-4B25DDDD4BC7}"/>
              </a:ext>
            </a:extLst>
          </p:cNvPr>
          <p:cNvPicPr>
            <a:picLocks noChangeAspect="1"/>
          </p:cNvPicPr>
          <p:nvPr/>
        </p:nvPicPr>
        <p:blipFill>
          <a:blip r:embed="rId7"/>
          <a:stretch>
            <a:fillRect/>
          </a:stretch>
        </p:blipFill>
        <p:spPr>
          <a:xfrm>
            <a:off x="2539416" y="2050831"/>
            <a:ext cx="7608467" cy="2127688"/>
          </a:xfrm>
          <a:prstGeom prst="rect">
            <a:avLst/>
          </a:prstGeom>
        </p:spPr>
      </p:pic>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D744C66F-1C13-4FB4-ACFF-3D4D143DDF80}"/>
              </a:ext>
            </a:extLst>
          </p:cNvPr>
          <p:cNvGrpSpPr/>
          <p:nvPr/>
        </p:nvGrpSpPr>
        <p:grpSpPr>
          <a:xfrm>
            <a:off x="2390775" y="814387"/>
            <a:ext cx="7296150" cy="2395538"/>
            <a:chOff x="2790825" y="2185987"/>
            <a:chExt cx="6610350" cy="2466975"/>
          </a:xfrm>
        </p:grpSpPr>
        <p:pic>
          <p:nvPicPr>
            <p:cNvPr id="20" name="Picture 19">
              <a:extLst>
                <a:ext uri="{FF2B5EF4-FFF2-40B4-BE49-F238E27FC236}">
                  <a16:creationId xmlns:a16="http://schemas.microsoft.com/office/drawing/2014/main" id="{2B552D1A-6F02-4227-A249-4B1B44C7A951}"/>
                </a:ext>
              </a:extLst>
            </p:cNvPr>
            <p:cNvPicPr>
              <a:picLocks noChangeAspect="1"/>
            </p:cNvPicPr>
            <p:nvPr/>
          </p:nvPicPr>
          <p:blipFill>
            <a:blip r:embed="rId2"/>
            <a:stretch>
              <a:fillRect/>
            </a:stretch>
          </p:blipFill>
          <p:spPr>
            <a:xfrm>
              <a:off x="2790825" y="2205037"/>
              <a:ext cx="6610350" cy="2447925"/>
            </a:xfrm>
            <a:prstGeom prst="rect">
              <a:avLst/>
            </a:prstGeom>
          </p:spPr>
        </p:pic>
        <p:pic>
          <p:nvPicPr>
            <p:cNvPr id="21" name="Picture 20">
              <a:extLst>
                <a:ext uri="{FF2B5EF4-FFF2-40B4-BE49-F238E27FC236}">
                  <a16:creationId xmlns:a16="http://schemas.microsoft.com/office/drawing/2014/main" id="{4378AD34-3867-4551-97D9-C1FDCB0155E4}"/>
                </a:ext>
              </a:extLst>
            </p:cNvPr>
            <p:cNvPicPr>
              <a:picLocks noChangeAspect="1"/>
            </p:cNvPicPr>
            <p:nvPr/>
          </p:nvPicPr>
          <p:blipFill>
            <a:blip r:embed="rId3"/>
            <a:stretch>
              <a:fillRect/>
            </a:stretch>
          </p:blipFill>
          <p:spPr>
            <a:xfrm>
              <a:off x="2805112" y="2185987"/>
              <a:ext cx="2757488" cy="485775"/>
            </a:xfrm>
            <a:prstGeom prst="rect">
              <a:avLst/>
            </a:prstGeom>
          </p:spPr>
        </p:pic>
      </p:grpSp>
      <p:pic>
        <p:nvPicPr>
          <p:cNvPr id="22" name="Picture 21">
            <a:extLst>
              <a:ext uri="{FF2B5EF4-FFF2-40B4-BE49-F238E27FC236}">
                <a16:creationId xmlns:a16="http://schemas.microsoft.com/office/drawing/2014/main" id="{2BC3C8F9-0B0E-44A9-9B52-33BFD4E28E33}"/>
              </a:ext>
            </a:extLst>
          </p:cNvPr>
          <p:cNvPicPr>
            <a:picLocks noChangeAspect="1"/>
          </p:cNvPicPr>
          <p:nvPr/>
        </p:nvPicPr>
        <p:blipFill>
          <a:blip r:embed="rId4"/>
          <a:stretch>
            <a:fillRect/>
          </a:stretch>
        </p:blipFill>
        <p:spPr>
          <a:xfrm>
            <a:off x="2524124" y="4267200"/>
            <a:ext cx="7562589" cy="1752600"/>
          </a:xfrm>
          <a:prstGeom prst="rect">
            <a:avLst/>
          </a:prstGeom>
        </p:spPr>
      </p:pic>
      <p:cxnSp>
        <p:nvCxnSpPr>
          <p:cNvPr id="3" name="Straight Arrow Connector 2">
            <a:extLst>
              <a:ext uri="{FF2B5EF4-FFF2-40B4-BE49-F238E27FC236}">
                <a16:creationId xmlns:a16="http://schemas.microsoft.com/office/drawing/2014/main" id="{F6512DB5-B63E-448F-8AEC-41537D7DBA51}"/>
              </a:ext>
            </a:extLst>
          </p:cNvPr>
          <p:cNvCxnSpPr/>
          <p:nvPr/>
        </p:nvCxnSpPr>
        <p:spPr>
          <a:xfrm>
            <a:off x="3886200" y="2819400"/>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2ABF62DE-EF28-4D2E-A9A6-18E8032AD720}"/>
              </a:ext>
            </a:extLst>
          </p:cNvPr>
          <p:cNvCxnSpPr/>
          <p:nvPr/>
        </p:nvCxnSpPr>
        <p:spPr>
          <a:xfrm>
            <a:off x="6210300" y="3000375"/>
            <a:ext cx="2466975" cy="155257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18B7B36-597B-49F8-8641-0E2BF033EE03}"/>
              </a:ext>
            </a:extLst>
          </p:cNvPr>
          <p:cNvCxnSpPr>
            <a:cxnSpLocks/>
          </p:cNvCxnSpPr>
          <p:nvPr/>
        </p:nvCxnSpPr>
        <p:spPr>
          <a:xfrm flipH="1">
            <a:off x="3657600" y="3171825"/>
            <a:ext cx="4762500" cy="1152525"/>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5" name="Picture 24">
            <a:extLst>
              <a:ext uri="{FF2B5EF4-FFF2-40B4-BE49-F238E27FC236}">
                <a16:creationId xmlns:a16="http://schemas.microsoft.com/office/drawing/2014/main" id="{6AD612C8-BE53-4EE4-B0DE-245521F7EDB1}"/>
              </a:ext>
            </a:extLst>
          </p:cNvPr>
          <p:cNvPicPr>
            <a:picLocks noChangeAspect="1"/>
          </p:cNvPicPr>
          <p:nvPr/>
        </p:nvPicPr>
        <p:blipFill rotWithShape="1">
          <a:blip r:embed="rId5">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4140983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barn(inVertical)">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up)">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wipe(up)">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wipe(up)">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B2CAF784-1027-8338-93AC-516AA5305C29}"/>
              </a:ext>
            </a:extLst>
          </p:cNvPr>
          <p:cNvPicPr>
            <a:picLocks noChangeAspect="1"/>
          </p:cNvPicPr>
          <p:nvPr/>
        </p:nvPicPr>
        <p:blipFill>
          <a:blip r:embed="rId2"/>
          <a:stretch>
            <a:fillRect/>
          </a:stretch>
        </p:blipFill>
        <p:spPr>
          <a:xfrm>
            <a:off x="1338308" y="649148"/>
            <a:ext cx="9935334" cy="1521675"/>
          </a:xfrm>
          <a:prstGeom prst="rect">
            <a:avLst/>
          </a:prstGeom>
        </p:spPr>
      </p:pic>
      <p:pic>
        <p:nvPicPr>
          <p:cNvPr id="10" name="Picture 9">
            <a:extLst>
              <a:ext uri="{FF2B5EF4-FFF2-40B4-BE49-F238E27FC236}">
                <a16:creationId xmlns:a16="http://schemas.microsoft.com/office/drawing/2014/main" id="{AC7C666C-B53F-537F-067D-837B10CC5986}"/>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6504793" y="1988306"/>
            <a:ext cx="2219117" cy="3310237"/>
          </a:xfrm>
          <a:prstGeom prst="rect">
            <a:avLst/>
          </a:prstGeom>
        </p:spPr>
      </p:pic>
      <p:pic>
        <p:nvPicPr>
          <p:cNvPr id="11" name="Picture 10">
            <a:extLst>
              <a:ext uri="{FF2B5EF4-FFF2-40B4-BE49-F238E27FC236}">
                <a16:creationId xmlns:a16="http://schemas.microsoft.com/office/drawing/2014/main" id="{A33B79DD-D8FA-AECE-033B-E2C85C025F4E}"/>
              </a:ext>
            </a:extLst>
          </p:cNvPr>
          <p:cNvPicPr>
            <a:picLocks noChangeAspect="1"/>
          </p:cNvPicPr>
          <p:nvPr/>
        </p:nvPicPr>
        <p:blipFill rotWithShape="1">
          <a:blip r:embed="rId4">
            <a:extLst>
              <a:ext uri="{28A0092B-C50C-407E-A947-70E740481C1C}">
                <a14:useLocalDpi xmlns:a14="http://schemas.microsoft.com/office/drawing/2010/main" val="0"/>
              </a:ext>
            </a:extLst>
          </a:blip>
          <a:srcRect l="83606" t="3772" r="4158" b="80787"/>
          <a:stretch/>
        </p:blipFill>
        <p:spPr>
          <a:xfrm rot="20213568">
            <a:off x="8787193" y="2482538"/>
            <a:ext cx="2060273" cy="2593031"/>
          </a:xfrm>
          <a:prstGeom prst="rect">
            <a:avLst/>
          </a:prstGeom>
        </p:spPr>
      </p:pic>
      <p:pic>
        <p:nvPicPr>
          <p:cNvPr id="12" name="Picture 11">
            <a:extLst>
              <a:ext uri="{FF2B5EF4-FFF2-40B4-BE49-F238E27FC236}">
                <a16:creationId xmlns:a16="http://schemas.microsoft.com/office/drawing/2014/main" id="{87A34604-C749-F910-F0A1-CE9402C179EC}"/>
              </a:ext>
            </a:extLst>
          </p:cNvPr>
          <p:cNvPicPr>
            <a:picLocks noChangeAspect="1"/>
          </p:cNvPicPr>
          <p:nvPr/>
        </p:nvPicPr>
        <p:blipFill rotWithShape="1">
          <a:blip r:embed="rId5">
            <a:extLst>
              <a:ext uri="{28A0092B-C50C-407E-A947-70E740481C1C}">
                <a14:useLocalDpi xmlns:a14="http://schemas.microsoft.com/office/drawing/2010/main" val="0"/>
              </a:ext>
            </a:extLst>
          </a:blip>
          <a:srcRect l="90627" b="85432"/>
          <a:stretch/>
        </p:blipFill>
        <p:spPr>
          <a:xfrm>
            <a:off x="4255945" y="2561588"/>
            <a:ext cx="1819399" cy="2837924"/>
          </a:xfrm>
          <a:prstGeom prst="rect">
            <a:avLst/>
          </a:prstGeom>
        </p:spPr>
      </p:pic>
      <p:pic>
        <p:nvPicPr>
          <p:cNvPr id="15" name="Picture 14">
            <a:extLst>
              <a:ext uri="{FF2B5EF4-FFF2-40B4-BE49-F238E27FC236}">
                <a16:creationId xmlns:a16="http://schemas.microsoft.com/office/drawing/2014/main" id="{6C4EED2C-063D-9A4B-28AE-C22B8C2D3A34}"/>
              </a:ext>
            </a:extLst>
          </p:cNvPr>
          <p:cNvPicPr>
            <a:picLocks noChangeAspect="1"/>
          </p:cNvPicPr>
          <p:nvPr/>
        </p:nvPicPr>
        <p:blipFill rotWithShape="1">
          <a:blip r:embed="rId3">
            <a:extLst>
              <a:ext uri="{28A0092B-C50C-407E-A947-70E740481C1C}">
                <a14:useLocalDpi xmlns:a14="http://schemas.microsoft.com/office/drawing/2010/main" val="0"/>
              </a:ext>
            </a:extLst>
          </a:blip>
          <a:srcRect l="90855" t="40901" r="96" b="45946"/>
          <a:stretch/>
        </p:blipFill>
        <p:spPr>
          <a:xfrm>
            <a:off x="8783510" y="1315240"/>
            <a:ext cx="2636247" cy="4183607"/>
          </a:xfrm>
          <a:prstGeom prst="rect">
            <a:avLst/>
          </a:prstGeom>
        </p:spPr>
      </p:pic>
      <p:pic>
        <p:nvPicPr>
          <p:cNvPr id="24" name="Picture 23">
            <a:extLst>
              <a:ext uri="{FF2B5EF4-FFF2-40B4-BE49-F238E27FC236}">
                <a16:creationId xmlns:a16="http://schemas.microsoft.com/office/drawing/2014/main" id="{0FF6D10E-A702-71B2-F69E-28E264E5F785}"/>
              </a:ext>
            </a:extLst>
          </p:cNvPr>
          <p:cNvPicPr>
            <a:picLocks noChangeAspect="1"/>
          </p:cNvPicPr>
          <p:nvPr/>
        </p:nvPicPr>
        <p:blipFill rotWithShape="1">
          <a:blip r:embed="rId3">
            <a:extLst>
              <a:ext uri="{28A0092B-C50C-407E-A947-70E740481C1C}">
                <a14:useLocalDpi xmlns:a14="http://schemas.microsoft.com/office/drawing/2010/main" val="0"/>
              </a:ext>
            </a:extLst>
          </a:blip>
          <a:srcRect l="20055" t="78605" r="64820" b="4236"/>
          <a:stretch/>
        </p:blipFill>
        <p:spPr>
          <a:xfrm>
            <a:off x="5516076" y="917224"/>
            <a:ext cx="3895228" cy="4825307"/>
          </a:xfrm>
          <a:prstGeom prst="rect">
            <a:avLst/>
          </a:prstGeom>
        </p:spPr>
      </p:pic>
      <p:pic>
        <p:nvPicPr>
          <p:cNvPr id="26" name="Picture 25">
            <a:extLst>
              <a:ext uri="{FF2B5EF4-FFF2-40B4-BE49-F238E27FC236}">
                <a16:creationId xmlns:a16="http://schemas.microsoft.com/office/drawing/2014/main" id="{F4DB2987-470B-B654-51D3-5B6E5E8D9BBC}"/>
              </a:ext>
            </a:extLst>
          </p:cNvPr>
          <p:cNvPicPr>
            <a:picLocks noChangeAspect="1"/>
          </p:cNvPicPr>
          <p:nvPr/>
        </p:nvPicPr>
        <p:blipFill rotWithShape="1">
          <a:blip r:embed="rId6">
            <a:extLst>
              <a:ext uri="{28A0092B-C50C-407E-A947-70E740481C1C}">
                <a14:useLocalDpi xmlns:a14="http://schemas.microsoft.com/office/drawing/2010/main" val="0"/>
              </a:ext>
            </a:extLst>
          </a:blip>
          <a:srcRect l="4526" t="47928" r="83513" b="35856"/>
          <a:stretch/>
        </p:blipFill>
        <p:spPr>
          <a:xfrm>
            <a:off x="3849972" y="1615434"/>
            <a:ext cx="2679258" cy="3926951"/>
          </a:xfrm>
          <a:prstGeom prst="rect">
            <a:avLst/>
          </a:prstGeom>
        </p:spPr>
      </p:pic>
      <p:pic>
        <p:nvPicPr>
          <p:cNvPr id="27" name="Picture 26">
            <a:extLst>
              <a:ext uri="{FF2B5EF4-FFF2-40B4-BE49-F238E27FC236}">
                <a16:creationId xmlns:a16="http://schemas.microsoft.com/office/drawing/2014/main" id="{B9CCB938-EF4E-3E49-CF95-405A99790A6D}"/>
              </a:ext>
            </a:extLst>
          </p:cNvPr>
          <p:cNvPicPr>
            <a:picLocks noChangeAspect="1"/>
          </p:cNvPicPr>
          <p:nvPr/>
        </p:nvPicPr>
        <p:blipFill rotWithShape="1">
          <a:blip r:embed="rId7">
            <a:extLst>
              <a:ext uri="{28A0092B-C50C-407E-A947-70E740481C1C}">
                <a14:useLocalDpi xmlns:a14="http://schemas.microsoft.com/office/drawing/2010/main" val="0"/>
              </a:ext>
            </a:extLst>
          </a:blip>
          <a:srcRect l="4694" t="70984" r="81154" b="15493"/>
          <a:stretch/>
        </p:blipFill>
        <p:spPr>
          <a:xfrm>
            <a:off x="669514" y="2486996"/>
            <a:ext cx="2932838" cy="3644366"/>
          </a:xfrm>
          <a:prstGeom prst="rect">
            <a:avLst/>
          </a:prstGeom>
        </p:spPr>
      </p:pic>
    </p:spTree>
    <p:extLst>
      <p:ext uri="{BB962C8B-B14F-4D97-AF65-F5344CB8AC3E}">
        <p14:creationId xmlns:p14="http://schemas.microsoft.com/office/powerpoint/2010/main" val="582902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xit" presetSubtype="37" fill="hold" nodeType="clickEffect">
                                  <p:stCondLst>
                                    <p:cond delay="0"/>
                                  </p:stCondLst>
                                  <p:childTnLst>
                                    <p:animEffect transition="out" filter="barn(outVertical)">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par>
                          <p:cTn id="29" fill="hold">
                            <p:stCondLst>
                              <p:cond delay="500"/>
                            </p:stCondLst>
                            <p:childTnLst>
                              <p:par>
                                <p:cTn id="30" presetID="16" presetClass="entr" presetSubtype="21" fill="hold" nodeType="afterEffect">
                                  <p:stCondLst>
                                    <p:cond delay="0"/>
                                  </p:stCondLst>
                                  <p:childTnLst>
                                    <p:set>
                                      <p:cBhvr>
                                        <p:cTn id="31" dur="1" fill="hold">
                                          <p:stCondLst>
                                            <p:cond delay="0"/>
                                          </p:stCondLst>
                                        </p:cTn>
                                        <p:tgtEl>
                                          <p:spTgt spid="26"/>
                                        </p:tgtEl>
                                        <p:attrNameLst>
                                          <p:attrName>style.visibility</p:attrName>
                                        </p:attrNameLst>
                                      </p:cBhvr>
                                      <p:to>
                                        <p:strVal val="visible"/>
                                      </p:to>
                                    </p:set>
                                    <p:animEffect transition="in" filter="barn(inVertical)">
                                      <p:cBhvr>
                                        <p:cTn id="32" dur="500"/>
                                        <p:tgtEl>
                                          <p:spTgt spid="26"/>
                                        </p:tgtEl>
                                      </p:cBhvr>
                                    </p:animEffect>
                                  </p:childTnLst>
                                </p:cTn>
                              </p:par>
                            </p:childTnLst>
                          </p:cTn>
                        </p:par>
                        <p:par>
                          <p:cTn id="33" fill="hold">
                            <p:stCondLst>
                              <p:cond delay="1000"/>
                            </p:stCondLst>
                            <p:childTnLst>
                              <p:par>
                                <p:cTn id="34" presetID="16" presetClass="exit" presetSubtype="37" fill="hold" nodeType="afterEffect">
                                  <p:stCondLst>
                                    <p:cond delay="0"/>
                                  </p:stCondLst>
                                  <p:childTnLst>
                                    <p:animEffect transition="out" filter="barn(outVertical)">
                                      <p:cBhvr>
                                        <p:cTn id="35" dur="500"/>
                                        <p:tgtEl>
                                          <p:spTgt spid="10"/>
                                        </p:tgtEl>
                                      </p:cBhvr>
                                    </p:animEffect>
                                    <p:set>
                                      <p:cBhvr>
                                        <p:cTn id="36" dur="1" fill="hold">
                                          <p:stCondLst>
                                            <p:cond delay="499"/>
                                          </p:stCondLst>
                                        </p:cTn>
                                        <p:tgtEl>
                                          <p:spTgt spid="10"/>
                                        </p:tgtEl>
                                        <p:attrNameLst>
                                          <p:attrName>style.visibility</p:attrName>
                                        </p:attrNameLst>
                                      </p:cBhvr>
                                      <p:to>
                                        <p:strVal val="hidden"/>
                                      </p:to>
                                    </p:set>
                                  </p:childTnLst>
                                </p:cTn>
                              </p:par>
                            </p:childTnLst>
                          </p:cTn>
                        </p:par>
                        <p:par>
                          <p:cTn id="37" fill="hold">
                            <p:stCondLst>
                              <p:cond delay="1500"/>
                            </p:stCondLst>
                            <p:childTnLst>
                              <p:par>
                                <p:cTn id="38" presetID="16" presetClass="entr" presetSubtype="21" fill="hold" nodeType="after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barn(inVertical)">
                                      <p:cBhvr>
                                        <p:cTn id="40" dur="500"/>
                                        <p:tgtEl>
                                          <p:spTgt spid="24"/>
                                        </p:tgtEl>
                                      </p:cBhvr>
                                    </p:animEffect>
                                  </p:childTnLst>
                                </p:cTn>
                              </p:par>
                            </p:childTnLst>
                          </p:cTn>
                        </p:par>
                        <p:par>
                          <p:cTn id="41" fill="hold">
                            <p:stCondLst>
                              <p:cond delay="2000"/>
                            </p:stCondLst>
                            <p:childTnLst>
                              <p:par>
                                <p:cTn id="42" presetID="16" presetClass="exit" presetSubtype="37" fill="hold" nodeType="afterEffect">
                                  <p:stCondLst>
                                    <p:cond delay="0"/>
                                  </p:stCondLst>
                                  <p:childTnLst>
                                    <p:animEffect transition="out" filter="barn(outVertical)">
                                      <p:cBhvr>
                                        <p:cTn id="43" dur="500"/>
                                        <p:tgtEl>
                                          <p:spTgt spid="11"/>
                                        </p:tgtEl>
                                      </p:cBhvr>
                                    </p:animEffect>
                                    <p:set>
                                      <p:cBhvr>
                                        <p:cTn id="44" dur="1" fill="hold">
                                          <p:stCondLst>
                                            <p:cond delay="499"/>
                                          </p:stCondLst>
                                        </p:cTn>
                                        <p:tgtEl>
                                          <p:spTgt spid="11"/>
                                        </p:tgtEl>
                                        <p:attrNameLst>
                                          <p:attrName>style.visibility</p:attrName>
                                        </p:attrNameLst>
                                      </p:cBhvr>
                                      <p:to>
                                        <p:strVal val="hidden"/>
                                      </p:to>
                                    </p:set>
                                  </p:childTnLst>
                                </p:cTn>
                              </p:par>
                            </p:childTnLst>
                          </p:cTn>
                        </p:par>
                        <p:par>
                          <p:cTn id="45" fill="hold">
                            <p:stCondLst>
                              <p:cond delay="2500"/>
                            </p:stCondLst>
                            <p:childTnLst>
                              <p:par>
                                <p:cTn id="46" presetID="16" presetClass="entr" presetSubtype="21" fill="hold" nodeType="after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barn(inVertical)">
                                      <p:cBhvr>
                                        <p:cTn id="4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E1AB2AF-C6DD-C40A-F7C9-B66AC3377F61}"/>
              </a:ext>
            </a:extLst>
          </p:cNvPr>
          <p:cNvPicPr>
            <a:picLocks noChangeAspect="1"/>
          </p:cNvPicPr>
          <p:nvPr/>
        </p:nvPicPr>
        <p:blipFill>
          <a:blip r:embed="rId2"/>
          <a:stretch>
            <a:fillRect/>
          </a:stretch>
        </p:blipFill>
        <p:spPr>
          <a:xfrm>
            <a:off x="5107875" y="2693774"/>
            <a:ext cx="7785540" cy="3218682"/>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7A5BF775-4857-435E-842C-BCF986DD31D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85434" y="3868615"/>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7787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53D0FCC-5205-B024-08E1-173D8C6DC387}"/>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3AA2DDF-841C-B8AC-4EA1-67E9CE64F938}"/>
              </a:ext>
            </a:extLst>
          </p:cNvPr>
          <p:cNvSpPr txBox="1"/>
          <p:nvPr/>
        </p:nvSpPr>
        <p:spPr>
          <a:xfrm>
            <a:off x="4732261" y="1410341"/>
            <a:ext cx="6388443"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Núi</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lửa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phun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trào</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gây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hiểm</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đến</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cuộc</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sống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4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giải</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4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ngay</a:t>
            </a:r>
            <a:r>
              <a:rPr kumimoji="0" lang="en-US" sz="44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grpSp>
        <p:nvGrpSpPr>
          <p:cNvPr id="9" name="Group 8">
            <a:extLst>
              <a:ext uri="{FF2B5EF4-FFF2-40B4-BE49-F238E27FC236}">
                <a16:creationId xmlns:a16="http://schemas.microsoft.com/office/drawing/2014/main" id="{C3A77B89-626F-F865-44B6-B8D6FC9749B9}"/>
              </a:ext>
            </a:extLst>
          </p:cNvPr>
          <p:cNvGrpSpPr/>
          <p:nvPr/>
        </p:nvGrpSpPr>
        <p:grpSpPr>
          <a:xfrm>
            <a:off x="676269" y="0"/>
            <a:ext cx="4744166" cy="6114049"/>
            <a:chOff x="676269" y="0"/>
            <a:chExt cx="4744166" cy="6114049"/>
          </a:xfrm>
        </p:grpSpPr>
        <p:pic>
          <p:nvPicPr>
            <p:cNvPr id="8" name="Picture 7">
              <a:extLst>
                <a:ext uri="{FF2B5EF4-FFF2-40B4-BE49-F238E27FC236}">
                  <a16:creationId xmlns:a16="http://schemas.microsoft.com/office/drawing/2014/main" id="{B52B750E-03EE-2761-D206-9A6D06D9956F}"/>
                </a:ext>
              </a:extLst>
            </p:cNvPr>
            <p:cNvPicPr>
              <a:picLocks noChangeAspect="1"/>
            </p:cNvPicPr>
            <p:nvPr/>
          </p:nvPicPr>
          <p:blipFill rotWithShape="1">
            <a:blip r:embed="rId2">
              <a:extLst>
                <a:ext uri="{28A0092B-C50C-407E-A947-70E740481C1C}">
                  <a14:useLocalDpi xmlns:a14="http://schemas.microsoft.com/office/drawing/2010/main" val="0"/>
                </a:ext>
              </a:extLst>
            </a:blip>
            <a:srcRect t="11766" r="73834" b="59161"/>
            <a:stretch/>
          </p:blipFill>
          <p:spPr>
            <a:xfrm>
              <a:off x="676269" y="0"/>
              <a:ext cx="4269759" cy="5128354"/>
            </a:xfrm>
            <a:prstGeom prst="rect">
              <a:avLst/>
            </a:prstGeom>
          </p:spPr>
        </p:pic>
        <p:pic>
          <p:nvPicPr>
            <p:cNvPr id="6" name="Picture 5">
              <a:extLst>
                <a:ext uri="{FF2B5EF4-FFF2-40B4-BE49-F238E27FC236}">
                  <a16:creationId xmlns:a16="http://schemas.microsoft.com/office/drawing/2014/main" id="{9B762A04-CD6A-F966-10A3-90B07A5129EF}"/>
                </a:ext>
              </a:extLst>
            </p:cNvPr>
            <p:cNvPicPr>
              <a:picLocks noChangeAspect="1"/>
            </p:cNvPicPr>
            <p:nvPr/>
          </p:nvPicPr>
          <p:blipFill rotWithShape="1">
            <a:blip r:embed="rId3">
              <a:extLst>
                <a:ext uri="{28A0092B-C50C-407E-A947-70E740481C1C}">
                  <a14:useLocalDpi xmlns:a14="http://schemas.microsoft.com/office/drawing/2010/main" val="0"/>
                </a:ext>
              </a:extLst>
            </a:blip>
            <a:srcRect l="23185" t="71939" r="62663" b="14538"/>
            <a:stretch/>
          </p:blipFill>
          <p:spPr>
            <a:xfrm>
              <a:off x="2357617" y="2308168"/>
              <a:ext cx="3062818" cy="3805881"/>
            </a:xfrm>
            <a:prstGeom prst="rect">
              <a:avLst/>
            </a:prstGeom>
          </p:spPr>
        </p:pic>
      </p:grpSp>
    </p:spTree>
    <p:extLst>
      <p:ext uri="{BB962C8B-B14F-4D97-AF65-F5344CB8AC3E}">
        <p14:creationId xmlns:p14="http://schemas.microsoft.com/office/powerpoint/2010/main" val="92533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9108103-2C4F-02E0-EDAC-9DABF908CDA2}"/>
              </a:ext>
            </a:extLst>
          </p:cNvPr>
          <p:cNvPicPr>
            <a:picLocks noChangeAspect="1"/>
          </p:cNvPicPr>
          <p:nvPr/>
        </p:nvPicPr>
        <p:blipFill rotWithShape="1">
          <a:blip r:embed="rId2">
            <a:extLst>
              <a:ext uri="{28A0092B-C50C-407E-A947-70E740481C1C}">
                <a14:useLocalDpi xmlns:a14="http://schemas.microsoft.com/office/drawing/2010/main" val="0"/>
              </a:ext>
            </a:extLst>
          </a:blip>
          <a:srcRect l="23185" t="71939" r="62663" b="14538"/>
          <a:stretch/>
        </p:blipFill>
        <p:spPr>
          <a:xfrm>
            <a:off x="864712" y="360765"/>
            <a:ext cx="1267409" cy="1574891"/>
          </a:xfrm>
          <a:prstGeom prst="rect">
            <a:avLst/>
          </a:prstGeom>
        </p:spPr>
      </p:pic>
      <p:pic>
        <p:nvPicPr>
          <p:cNvPr id="3" name="Picture 2">
            <a:extLst>
              <a:ext uri="{FF2B5EF4-FFF2-40B4-BE49-F238E27FC236}">
                <a16:creationId xmlns:a16="http://schemas.microsoft.com/office/drawing/2014/main" id="{8901638C-5945-42EC-B7D5-D918973C4067}"/>
              </a:ext>
            </a:extLst>
          </p:cNvPr>
          <p:cNvPicPr>
            <a:picLocks noChangeAspect="1"/>
          </p:cNvPicPr>
          <p:nvPr/>
        </p:nvPicPr>
        <p:blipFill>
          <a:blip r:embed="rId3"/>
          <a:stretch>
            <a:fillRect/>
          </a:stretch>
        </p:blipFill>
        <p:spPr>
          <a:xfrm>
            <a:off x="1328737" y="2181225"/>
            <a:ext cx="5857875" cy="3333750"/>
          </a:xfrm>
          <a:prstGeom prst="rect">
            <a:avLst/>
          </a:prstGeom>
        </p:spPr>
      </p:pic>
      <p:sp>
        <p:nvSpPr>
          <p:cNvPr id="4" name="TextBox 3">
            <a:extLst>
              <a:ext uri="{FF2B5EF4-FFF2-40B4-BE49-F238E27FC236}">
                <a16:creationId xmlns:a16="http://schemas.microsoft.com/office/drawing/2014/main" id="{E9EC58AF-52FE-4CF2-8197-640B39782136}"/>
              </a:ext>
            </a:extLst>
          </p:cNvPr>
          <p:cNvSpPr txBox="1"/>
          <p:nvPr/>
        </p:nvSpPr>
        <p:spPr>
          <a:xfrm>
            <a:off x="2095500" y="762000"/>
            <a:ext cx="8343900" cy="769441"/>
          </a:xfrm>
          <a:prstGeom prst="rect">
            <a:avLst/>
          </a:prstGeom>
          <a:noFill/>
        </p:spPr>
        <p:txBody>
          <a:bodyPr wrap="square" rtlCol="0">
            <a:spAutoFit/>
          </a:bodyPr>
          <a:lstStyle/>
          <a:p>
            <a:pPr algn="l"/>
            <a:r>
              <a:rPr lang="en-US" sz="4400" b="0" i="0" dirty="0">
                <a:solidFill>
                  <a:srgbClr val="000000"/>
                </a:solidFill>
                <a:effectLst/>
              </a:rPr>
              <a:t>Theo </a:t>
            </a:r>
            <a:r>
              <a:rPr lang="en-US" sz="4400" b="0" i="0" dirty="0" err="1">
                <a:solidFill>
                  <a:srgbClr val="000000"/>
                </a:solidFill>
                <a:effectLst/>
              </a:rPr>
              <a:t>em</a:t>
            </a:r>
            <a:r>
              <a:rPr lang="en-US" sz="4400" b="0" i="0" dirty="0">
                <a:solidFill>
                  <a:srgbClr val="000000"/>
                </a:solidFill>
                <a:effectLst/>
              </a:rPr>
              <a:t>, </a:t>
            </a:r>
            <a:r>
              <a:rPr lang="en-US" sz="4400" b="0" i="0" dirty="0" err="1">
                <a:solidFill>
                  <a:srgbClr val="000000"/>
                </a:solidFill>
                <a:effectLst/>
              </a:rPr>
              <a:t>Việt</a:t>
            </a:r>
            <a:r>
              <a:rPr lang="en-US" sz="4400" b="0" i="0" dirty="0">
                <a:solidFill>
                  <a:srgbClr val="000000"/>
                </a:solidFill>
                <a:effectLst/>
              </a:rPr>
              <a:t> </a:t>
            </a:r>
            <a:r>
              <a:rPr lang="en-US" sz="4400" b="0" i="0" dirty="0" err="1">
                <a:solidFill>
                  <a:srgbClr val="000000"/>
                </a:solidFill>
                <a:effectLst/>
              </a:rPr>
              <a:t>tính</a:t>
            </a:r>
            <a:r>
              <a:rPr lang="en-US" sz="4400" b="0" i="0" dirty="0">
                <a:solidFill>
                  <a:srgbClr val="000000"/>
                </a:solidFill>
                <a:effectLst/>
              </a:rPr>
              <a:t> </a:t>
            </a:r>
            <a:r>
              <a:rPr lang="en-US" sz="4400" b="0" i="0" dirty="0" err="1">
                <a:solidFill>
                  <a:srgbClr val="000000"/>
                </a:solidFill>
                <a:effectLst/>
              </a:rPr>
              <a:t>đúng</a:t>
            </a:r>
            <a:r>
              <a:rPr lang="en-US" sz="4400" b="0" i="0" dirty="0">
                <a:solidFill>
                  <a:srgbClr val="000000"/>
                </a:solidFill>
                <a:effectLst/>
              </a:rPr>
              <a:t> hay </a:t>
            </a:r>
            <a:r>
              <a:rPr lang="en-US" sz="4400" b="0" i="0" dirty="0" err="1">
                <a:solidFill>
                  <a:srgbClr val="000000"/>
                </a:solidFill>
                <a:effectLst/>
              </a:rPr>
              <a:t>sai</a:t>
            </a:r>
            <a:r>
              <a:rPr lang="en-US" sz="4400" b="0" i="0" dirty="0">
                <a:solidFill>
                  <a:srgbClr val="000000"/>
                </a:solidFill>
                <a:effectLst/>
              </a:rPr>
              <a:t>?</a:t>
            </a:r>
            <a:endParaRPr lang="en-US" sz="4400" dirty="0">
              <a:ln w="508000">
                <a:solidFill>
                  <a:srgbClr val="781C07"/>
                </a:solidFill>
              </a:ln>
              <a:solidFill>
                <a:srgbClr val="781C07"/>
              </a:solidFill>
            </a:endParaRPr>
          </a:p>
        </p:txBody>
      </p:sp>
      <p:sp>
        <p:nvSpPr>
          <p:cNvPr id="5" name="TextBox 4">
            <a:extLst>
              <a:ext uri="{FF2B5EF4-FFF2-40B4-BE49-F238E27FC236}">
                <a16:creationId xmlns:a16="http://schemas.microsoft.com/office/drawing/2014/main" id="{B1166EE3-2E9B-4CAE-B8C4-9EB14444E932}"/>
              </a:ext>
            </a:extLst>
          </p:cNvPr>
          <p:cNvSpPr txBox="1"/>
          <p:nvPr/>
        </p:nvSpPr>
        <p:spPr>
          <a:xfrm>
            <a:off x="7172325" y="2466975"/>
            <a:ext cx="4457700" cy="2246769"/>
          </a:xfrm>
          <a:prstGeom prst="rect">
            <a:avLst/>
          </a:prstGeom>
          <a:noFill/>
        </p:spPr>
        <p:txBody>
          <a:bodyPr wrap="square" rtlCol="0">
            <a:spAutoFit/>
          </a:bodyPr>
          <a:lstStyle/>
          <a:p>
            <a:pPr algn="just"/>
            <a:r>
              <a:rPr lang="vi-VN" sz="2800" b="1" i="0" dirty="0">
                <a:solidFill>
                  <a:srgbClr val="FF0000"/>
                </a:solidFill>
                <a:effectLst/>
                <a:latin typeface="Calibri" panose="020F0502020204030204" pitchFamily="34" charset="0"/>
                <a:cs typeface="Calibri" panose="020F0502020204030204" pitchFamily="34" charset="0"/>
              </a:rPr>
              <a:t>Vì chiều rộng và chiều dài không cùng đơn vị đo. Muốn tính chu vi ta phải đổi độ dài các cạnh về cùng một đơn vị. Vậy bạn Việt tính sai.</a:t>
            </a:r>
            <a:endParaRPr lang="en-US" sz="2800" b="1" dirty="0">
              <a:ln w="508000">
                <a:solidFill>
                  <a:srgbClr val="781C07"/>
                </a:solidFill>
              </a:ln>
              <a:solidFill>
                <a:srgbClr val="FF00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894166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0FAA689-A0EE-4C96-A88A-56AC6B970BD3}"/>
              </a:ext>
            </a:extLst>
          </p:cNvPr>
          <p:cNvGrpSpPr/>
          <p:nvPr/>
        </p:nvGrpSpPr>
        <p:grpSpPr>
          <a:xfrm>
            <a:off x="3609975" y="212413"/>
            <a:ext cx="5077701" cy="930588"/>
            <a:chOff x="2581981" y="717237"/>
            <a:chExt cx="3910111" cy="1163713"/>
          </a:xfrm>
        </p:grpSpPr>
        <p:sp>
          <p:nvSpPr>
            <p:cNvPr id="54" name="Rectangle: Rounded Corners 53">
              <a:extLst>
                <a:ext uri="{FF2B5EF4-FFF2-40B4-BE49-F238E27FC236}">
                  <a16:creationId xmlns:a16="http://schemas.microsoft.com/office/drawing/2014/main" id="{0EAC326A-E742-4CEE-AF41-5FBF164FFA22}"/>
                </a:ext>
              </a:extLst>
            </p:cNvPr>
            <p:cNvSpPr/>
            <p:nvPr/>
          </p:nvSpPr>
          <p:spPr>
            <a:xfrm>
              <a:off x="2581981" y="717237"/>
              <a:ext cx="3894766" cy="1163713"/>
            </a:xfrm>
            <a:prstGeom prst="roundRect">
              <a:avLst/>
            </a:prstGeom>
            <a:solidFill>
              <a:schemeClr val="bg1"/>
            </a:solidFill>
            <a:ln w="38100">
              <a:solidFill>
                <a:srgbClr val="F9DB6C"/>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44" name="Rectangle 43">
              <a:extLst>
                <a:ext uri="{FF2B5EF4-FFF2-40B4-BE49-F238E27FC236}">
                  <a16:creationId xmlns:a16="http://schemas.microsoft.com/office/drawing/2014/main" id="{8E819064-5573-438A-90D0-B9925256D5DE}"/>
                </a:ext>
              </a:extLst>
            </p:cNvPr>
            <p:cNvSpPr/>
            <p:nvPr/>
          </p:nvSpPr>
          <p:spPr>
            <a:xfrm>
              <a:off x="2679097" y="720334"/>
              <a:ext cx="3812995" cy="1039173"/>
            </a:xfrm>
            <a:prstGeom prst="rect">
              <a:avLst/>
            </a:prstGeom>
          </p:spPr>
          <p:txBody>
            <a:bodyPr wrap="square">
              <a:spAutoFit/>
            </a:bodyPr>
            <a:lstStyle/>
            <a:p>
              <a:pPr lvl="0" algn="ctr"/>
              <a:r>
                <a:rPr lang="en-US" sz="4800" b="1" dirty="0" err="1"/>
                <a:t>Cách</a:t>
              </a:r>
              <a:r>
                <a:rPr lang="en-US" sz="4800" b="1" dirty="0"/>
                <a:t> </a:t>
              </a:r>
              <a:r>
                <a:rPr lang="en-US" sz="4800" b="1" dirty="0" err="1"/>
                <a:t>tính</a:t>
              </a:r>
              <a:r>
                <a:rPr lang="en-US" sz="4800" b="1" dirty="0"/>
                <a:t> </a:t>
              </a:r>
              <a:r>
                <a:rPr lang="en-US" sz="4800" b="1" dirty="0" err="1"/>
                <a:t>đúng</a:t>
              </a:r>
              <a:r>
                <a:rPr lang="en-US" sz="4800" b="1" dirty="0"/>
                <a:t>: </a:t>
              </a:r>
              <a:endParaRPr kumimoji="0" lang="en-US" sz="4800" b="1" i="0" u="none" strike="noStrike" kern="1200" cap="none" spc="0" normalizeH="0" baseline="0" noProof="0" dirty="0">
                <a:ln>
                  <a:noFill/>
                </a:ln>
                <a:solidFill>
                  <a:srgbClr val="0070C0"/>
                </a:solidFill>
                <a:effectLst/>
                <a:uLnTx/>
                <a:uFillTx/>
                <a:latin typeface="Arial" panose="020B0604020202020204" pitchFamily="34" charset="0"/>
                <a:cs typeface="Arial" panose="020B0604020202020204" pitchFamily="34" charset="0"/>
              </a:endParaRPr>
            </a:p>
          </p:txBody>
        </p:sp>
      </p:grpSp>
      <p:sp>
        <p:nvSpPr>
          <p:cNvPr id="4" name="TextBox 3">
            <a:extLst>
              <a:ext uri="{FF2B5EF4-FFF2-40B4-BE49-F238E27FC236}">
                <a16:creationId xmlns:a16="http://schemas.microsoft.com/office/drawing/2014/main" id="{99B240C3-1353-4EE9-8D2D-532643EA4CCB}"/>
              </a:ext>
            </a:extLst>
          </p:cNvPr>
          <p:cNvSpPr txBox="1"/>
          <p:nvPr/>
        </p:nvSpPr>
        <p:spPr>
          <a:xfrm>
            <a:off x="1838325" y="1866900"/>
            <a:ext cx="9001125" cy="3690241"/>
          </a:xfrm>
          <a:prstGeom prst="rect">
            <a:avLst/>
          </a:prstGeom>
          <a:noFill/>
        </p:spPr>
        <p:txBody>
          <a:bodyPr wrap="square" rtlCol="0">
            <a:spAutoFit/>
          </a:bodyPr>
          <a:lstStyle/>
          <a:p>
            <a:pPr algn="ct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Đổi</a:t>
            </a:r>
            <a:r>
              <a:rPr lang="en-US" sz="4000" b="1" i="0" dirty="0">
                <a:solidFill>
                  <a:srgbClr val="FF0000"/>
                </a:solidFill>
                <a:effectLst/>
                <a:latin typeface="Calibri" panose="020F0502020204030204" pitchFamily="34" charset="0"/>
                <a:cs typeface="Calibri" panose="020F0502020204030204" pitchFamily="34" charset="0"/>
              </a:rPr>
              <a:t>: 1m = 100 cm</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Chu vi </a:t>
            </a:r>
            <a:r>
              <a:rPr lang="en-US" sz="4000" b="1" i="0" dirty="0" err="1">
                <a:solidFill>
                  <a:srgbClr val="FF0000"/>
                </a:solidFill>
                <a:effectLst/>
                <a:latin typeface="Calibri" panose="020F0502020204030204" pitchFamily="34" charset="0"/>
                <a:cs typeface="Calibri" panose="020F0502020204030204" pitchFamily="34" charset="0"/>
              </a:rPr>
              <a:t>chiếc</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bàn</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là</a:t>
            </a:r>
            <a:r>
              <a:rPr lang="en-US" sz="4000" b="1" i="0" dirty="0">
                <a:solidFill>
                  <a:srgbClr val="FF0000"/>
                </a:solidFill>
                <a:effectLst/>
                <a:latin typeface="Calibri" panose="020F0502020204030204" pitchFamily="34" charset="0"/>
                <a:cs typeface="Calibri" panose="020F0502020204030204" pitchFamily="34" charset="0"/>
              </a:rPr>
              <a:t>:</a:t>
            </a:r>
          </a:p>
          <a:p>
            <a:pPr algn="ctr">
              <a:lnSpc>
                <a:spcPct val="150000"/>
              </a:lnSpc>
            </a:pPr>
            <a:r>
              <a:rPr lang="en-US" sz="4000" b="1" i="0" dirty="0">
                <a:solidFill>
                  <a:srgbClr val="FF0000"/>
                </a:solidFill>
                <a:effectLst/>
                <a:latin typeface="Calibri" panose="020F0502020204030204" pitchFamily="34" charset="0"/>
                <a:cs typeface="Calibri" panose="020F0502020204030204" pitchFamily="34" charset="0"/>
              </a:rPr>
              <a:t>(40 + 100) x 2 = 280 (cm)</a:t>
            </a:r>
          </a:p>
          <a:p>
            <a:pPr algn="r">
              <a:lnSpc>
                <a:spcPct val="150000"/>
              </a:lnSpc>
            </a:pPr>
            <a:r>
              <a:rPr lang="en-US" sz="4000" b="1" i="0" dirty="0" err="1">
                <a:solidFill>
                  <a:srgbClr val="FF0000"/>
                </a:solidFill>
                <a:effectLst/>
                <a:latin typeface="Calibri" panose="020F0502020204030204" pitchFamily="34" charset="0"/>
                <a:cs typeface="Calibri" panose="020F0502020204030204" pitchFamily="34" charset="0"/>
              </a:rPr>
              <a:t>Đáp</a:t>
            </a:r>
            <a:r>
              <a:rPr lang="en-US" sz="4000" b="1" i="0" dirty="0">
                <a:solidFill>
                  <a:srgbClr val="FF0000"/>
                </a:solidFill>
                <a:effectLst/>
                <a:latin typeface="Calibri" panose="020F0502020204030204" pitchFamily="34" charset="0"/>
                <a:cs typeface="Calibri" panose="020F0502020204030204" pitchFamily="34" charset="0"/>
              </a:rPr>
              <a:t> </a:t>
            </a:r>
            <a:r>
              <a:rPr lang="en-US" sz="4000" b="1" i="0" dirty="0" err="1">
                <a:solidFill>
                  <a:srgbClr val="FF0000"/>
                </a:solidFill>
                <a:effectLst/>
                <a:latin typeface="Calibri" panose="020F0502020204030204" pitchFamily="34" charset="0"/>
                <a:cs typeface="Calibri" panose="020F0502020204030204" pitchFamily="34" charset="0"/>
              </a:rPr>
              <a:t>số</a:t>
            </a:r>
            <a:r>
              <a:rPr lang="en-US" sz="4000" b="1" i="0" dirty="0">
                <a:solidFill>
                  <a:srgbClr val="FF0000"/>
                </a:solidFill>
                <a:effectLst/>
                <a:latin typeface="Calibri" panose="020F0502020204030204" pitchFamily="34" charset="0"/>
                <a:cs typeface="Calibri" panose="020F0502020204030204" pitchFamily="34" charset="0"/>
              </a:rPr>
              <a:t>: 280 cm</a:t>
            </a:r>
          </a:p>
        </p:txBody>
      </p:sp>
    </p:spTree>
    <p:extLst>
      <p:ext uri="{BB962C8B-B14F-4D97-AF65-F5344CB8AC3E}">
        <p14:creationId xmlns:p14="http://schemas.microsoft.com/office/powerpoint/2010/main" val="42732031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down)">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wipe(down)">
                                      <p:cBhvr>
                                        <p:cTn id="17" dur="500"/>
                                        <p:tgtEl>
                                          <p:spTgt spid="4">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down)">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wipe(down)">
                                      <p:cBhvr>
                                        <p:cTn id="27"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648B31-9E27-08A7-B2DC-5BB463EB6F6A}"/>
              </a:ext>
            </a:extLst>
          </p:cNvPr>
          <p:cNvSpPr>
            <a:spLocks noGrp="1"/>
          </p:cNvSpPr>
          <p:nvPr>
            <p:ph type="title" idx="4294967295"/>
          </p:nvPr>
        </p:nvSpPr>
        <p:spPr>
          <a:xfrm>
            <a:off x="831850" y="1709738"/>
            <a:ext cx="10515600" cy="2852737"/>
          </a:xfrm>
          <a:prstGeom prst="rect">
            <a:avLst/>
          </a:prstGeom>
        </p:spPr>
        <p:txBody>
          <a:bodyPr/>
          <a:lstStyle/>
          <a:p>
            <a:endParaRPr lang="en-US"/>
          </a:p>
        </p:txBody>
      </p:sp>
      <p:sp>
        <p:nvSpPr>
          <p:cNvPr id="3" name="Text Placeholder 2">
            <a:extLst>
              <a:ext uri="{FF2B5EF4-FFF2-40B4-BE49-F238E27FC236}">
                <a16:creationId xmlns:a16="http://schemas.microsoft.com/office/drawing/2014/main" id="{89AE367E-20BD-1855-CD89-927141CB82DD}"/>
              </a:ext>
            </a:extLst>
          </p:cNvPr>
          <p:cNvSpPr>
            <a:spLocks noGrp="1"/>
          </p:cNvSpPr>
          <p:nvPr>
            <p:ph type="body" idx="4294967295"/>
          </p:nvPr>
        </p:nvSpPr>
        <p:spPr>
          <a:xfrm>
            <a:off x="831850" y="4589463"/>
            <a:ext cx="10515600" cy="1500187"/>
          </a:xfrm>
          <a:prstGeom prst="rect">
            <a:avLst/>
          </a:prstGeom>
        </p:spPr>
        <p:txBody>
          <a:bodyPr/>
          <a:lstStyle/>
          <a:p>
            <a:endParaRPr lang="en-US"/>
          </a:p>
        </p:txBody>
      </p:sp>
      <p:pic>
        <p:nvPicPr>
          <p:cNvPr id="5" name="Picture 4">
            <a:extLst>
              <a:ext uri="{FF2B5EF4-FFF2-40B4-BE49-F238E27FC236}">
                <a16:creationId xmlns:a16="http://schemas.microsoft.com/office/drawing/2014/main" id="{551A2312-3AAC-E9D6-A1D8-25EB9C5268DE}"/>
              </a:ext>
            </a:extLst>
          </p:cNvPr>
          <p:cNvPicPr>
            <a:picLocks noChangeAspect="1"/>
          </p:cNvPicPr>
          <p:nvPr/>
        </p:nvPicPr>
        <p:blipFill rotWithShape="1">
          <a:blip r:embed="rId2">
            <a:extLst>
              <a:ext uri="{28A0092B-C50C-407E-A947-70E740481C1C}">
                <a14:useLocalDpi xmlns:a14="http://schemas.microsoft.com/office/drawing/2010/main" val="0"/>
              </a:ext>
            </a:extLst>
          </a:blip>
          <a:srcRect l="1493" t="17775" r="2721" b="-662"/>
          <a:stretch/>
        </p:blipFill>
        <p:spPr>
          <a:xfrm>
            <a:off x="0" y="-148281"/>
            <a:ext cx="12616249" cy="7278130"/>
          </a:xfrm>
          <a:prstGeom prst="rect">
            <a:avLst/>
          </a:prstGeom>
        </p:spPr>
      </p:pic>
      <p:pic>
        <p:nvPicPr>
          <p:cNvPr id="7" name="Picture 6">
            <a:extLst>
              <a:ext uri="{FF2B5EF4-FFF2-40B4-BE49-F238E27FC236}">
                <a16:creationId xmlns:a16="http://schemas.microsoft.com/office/drawing/2014/main" id="{D9CEC1AD-7028-E88C-211A-D446E01124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0" y="-148281"/>
            <a:ext cx="10515599" cy="7181159"/>
          </a:xfrm>
          <a:prstGeom prst="rect">
            <a:avLst/>
          </a:prstGeom>
        </p:spPr>
      </p:pic>
      <p:pic>
        <p:nvPicPr>
          <p:cNvPr id="6" name="Picture 5" descr="Khủng Long Khủng Animaatio Vẽ - phim hoạt hình con khủng long">
            <a:extLst>
              <a:ext uri="{FF2B5EF4-FFF2-40B4-BE49-F238E27FC236}">
                <a16:creationId xmlns:a16="http://schemas.microsoft.com/office/drawing/2014/main" id="{F8AD01F9-8BA5-4BB3-90E7-ACA142E461AD}"/>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2689" y="2863070"/>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5648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DE0CE8C-8D20-A364-C6AA-B1D99E20F454}"/>
              </a:ext>
            </a:extLst>
          </p:cNvPr>
          <p:cNvPicPr>
            <a:picLocks noChangeAspect="1"/>
          </p:cNvPicPr>
          <p:nvPr/>
        </p:nvPicPr>
        <p:blipFill>
          <a:blip r:embed="rId2"/>
          <a:stretch>
            <a:fillRect/>
          </a:stretch>
        </p:blipFill>
        <p:spPr>
          <a:xfrm>
            <a:off x="1641664" y="2320149"/>
            <a:ext cx="9387442" cy="3388673"/>
          </a:xfrm>
          <a:prstGeom prst="rect">
            <a:avLst/>
          </a:prstGeom>
        </p:spPr>
      </p:pic>
    </p:spTree>
    <p:extLst>
      <p:ext uri="{BB962C8B-B14F-4D97-AF65-F5344CB8AC3E}">
        <p14:creationId xmlns:p14="http://schemas.microsoft.com/office/powerpoint/2010/main" val="5214741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077A134C-8608-4D81-97B1-B52505F3EA39}"/>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D10DA261-829E-D2C1-98B8-66358C36D22B}"/>
              </a:ext>
            </a:extLst>
          </p:cNvPr>
          <p:cNvSpPr txBox="1"/>
          <p:nvPr/>
        </p:nvSpPr>
        <p:spPr>
          <a:xfrm>
            <a:off x="4705021" y="1093489"/>
            <a:ext cx="6388443"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khổng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lồ</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sắp</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bay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xuống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Trái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có</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nguy</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cơ</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thiêu</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rụi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nhau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ngăn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chặn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thiên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thạch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cứu</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vùng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đất</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a:t>
            </a:r>
          </a:p>
        </p:txBody>
      </p:sp>
      <p:pic>
        <p:nvPicPr>
          <p:cNvPr id="7" name="Picture 6">
            <a:extLst>
              <a:ext uri="{FF2B5EF4-FFF2-40B4-BE49-F238E27FC236}">
                <a16:creationId xmlns:a16="http://schemas.microsoft.com/office/drawing/2014/main" id="{77114CA9-1F6F-76CD-B130-7769A1BB2F02}"/>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365597" y="338393"/>
            <a:ext cx="4149584" cy="5156301"/>
          </a:xfrm>
          <a:prstGeom prst="rect">
            <a:avLst/>
          </a:prstGeom>
        </p:spPr>
      </p:pic>
    </p:spTree>
    <p:extLst>
      <p:ext uri="{BB962C8B-B14F-4D97-AF65-F5344CB8AC3E}">
        <p14:creationId xmlns:p14="http://schemas.microsoft.com/office/powerpoint/2010/main" val="12413940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384995"/>
          </a:xfrm>
          <a:prstGeom prst="rect">
            <a:avLst/>
          </a:prstGeom>
          <a:noFill/>
        </p:spPr>
        <p:txBody>
          <a:bodyPr wrap="square" rtlCol="0">
            <a:spAutoFit/>
          </a:bodyPr>
          <a:lstStyle/>
          <a:p>
            <a:pPr lvl="0" algn="just"/>
            <a:r>
              <a:rPr lang="vi-VN" sz="2800" b="1" dirty="0">
                <a:solidFill>
                  <a:prstClr val="black"/>
                </a:solidFill>
                <a:latin typeface="Cambria" panose="02040503050406030204" pitchFamily="18" charset="0"/>
                <a:cs typeface="Arial" panose="020B0604020202020204" pitchFamily="34" charset="0"/>
              </a:rPr>
              <a:t>Bác nông dân làm hàng rào quanh một vườn rau có dạng hình chữ nhật với chiều dài 9m, chiều rộng 5m. Bác có để cổng vào 2m. Hỏi hàng rào dài bao nhiêu mét?</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sp>
        <p:nvSpPr>
          <p:cNvPr id="4" name="TextBox 3">
            <a:extLst>
              <a:ext uri="{FF2B5EF4-FFF2-40B4-BE49-F238E27FC236}">
                <a16:creationId xmlns:a16="http://schemas.microsoft.com/office/drawing/2014/main" id="{38C9ABB3-5787-4C34-9EED-07EF0AE98F95}"/>
              </a:ext>
            </a:extLst>
          </p:cNvPr>
          <p:cNvSpPr txBox="1"/>
          <p:nvPr/>
        </p:nvSpPr>
        <p:spPr>
          <a:xfrm>
            <a:off x="2886075" y="2647950"/>
            <a:ext cx="7191375" cy="3046988"/>
          </a:xfrm>
          <a:prstGeom prst="rect">
            <a:avLst/>
          </a:prstGeom>
          <a:noFill/>
        </p:spPr>
        <p:txBody>
          <a:bodyPr wrap="square" rtlCol="0">
            <a:spAutoFit/>
          </a:bodyPr>
          <a:lstStyle/>
          <a:p>
            <a:pPr algn="ctr"/>
            <a:r>
              <a:rPr lang="en-US" sz="3200" b="1" i="0" dirty="0" err="1">
                <a:solidFill>
                  <a:srgbClr val="FF0000"/>
                </a:solidFill>
                <a:effectLst/>
                <a:latin typeface="Calibri" panose="020F0502020204030204" pitchFamily="34" charset="0"/>
                <a:cs typeface="Calibri" panose="020F0502020204030204" pitchFamily="34" charset="0"/>
              </a:rPr>
              <a:t>Bài</a:t>
            </a:r>
            <a:r>
              <a:rPr lang="vi-VN" sz="3200" b="1" i="0" dirty="0">
                <a:solidFill>
                  <a:srgbClr val="FF0000"/>
                </a:solidFill>
                <a:effectLst/>
                <a:latin typeface="Calibri" panose="020F0502020204030204" pitchFamily="34" charset="0"/>
                <a:cs typeface="Calibri" panose="020F0502020204030204" pitchFamily="34" charset="0"/>
              </a:rPr>
              <a:t> giải:</a:t>
            </a:r>
          </a:p>
          <a:p>
            <a:pPr algn="ctr"/>
            <a:r>
              <a:rPr lang="vi-VN" sz="3200" b="1" i="0" dirty="0">
                <a:solidFill>
                  <a:srgbClr val="FF0000"/>
                </a:solidFill>
                <a:effectLst/>
                <a:latin typeface="Calibri" panose="020F0502020204030204" pitchFamily="34" charset="0"/>
                <a:cs typeface="Calibri" panose="020F0502020204030204" pitchFamily="34" charset="0"/>
              </a:rPr>
              <a:t>Chu vi vườn rau hình chữ nhật là:</a:t>
            </a:r>
          </a:p>
          <a:p>
            <a:pPr algn="ctr"/>
            <a:r>
              <a:rPr lang="vi-VN" sz="3200" b="1" i="0" dirty="0">
                <a:solidFill>
                  <a:srgbClr val="FF0000"/>
                </a:solidFill>
                <a:effectLst/>
                <a:latin typeface="Calibri" panose="020F0502020204030204" pitchFamily="34" charset="0"/>
                <a:cs typeface="Calibri" panose="020F0502020204030204" pitchFamily="34" charset="0"/>
              </a:rPr>
              <a:t>(9 + 5) x 2 = 28 (m)</a:t>
            </a:r>
          </a:p>
          <a:p>
            <a:pPr algn="ctr"/>
            <a:r>
              <a:rPr lang="vi-VN" sz="3200" b="1" i="0" dirty="0">
                <a:solidFill>
                  <a:srgbClr val="FF0000"/>
                </a:solidFill>
                <a:effectLst/>
                <a:latin typeface="Calibri" panose="020F0502020204030204" pitchFamily="34" charset="0"/>
                <a:cs typeface="Calibri" panose="020F0502020204030204" pitchFamily="34" charset="0"/>
              </a:rPr>
              <a:t>Độ dài của hàng rào là:</a:t>
            </a:r>
          </a:p>
          <a:p>
            <a:pPr algn="ctr"/>
            <a:r>
              <a:rPr lang="vi-VN" sz="3200" b="1" i="0" dirty="0">
                <a:solidFill>
                  <a:srgbClr val="FF0000"/>
                </a:solidFill>
                <a:effectLst/>
                <a:latin typeface="Calibri" panose="020F0502020204030204" pitchFamily="34" charset="0"/>
                <a:cs typeface="Calibri" panose="020F0502020204030204" pitchFamily="34" charset="0"/>
              </a:rPr>
              <a:t>28 – 2 = 26 (m)</a:t>
            </a:r>
          </a:p>
          <a:p>
            <a:pPr algn="r"/>
            <a:r>
              <a:rPr lang="vi-VN" sz="3200" b="1" i="0" dirty="0">
                <a:solidFill>
                  <a:srgbClr val="FF0000"/>
                </a:solidFill>
                <a:effectLst/>
                <a:latin typeface="Calibri" panose="020F0502020204030204" pitchFamily="34" charset="0"/>
                <a:cs typeface="Calibri" panose="020F0502020204030204" pitchFamily="34" charset="0"/>
              </a:rPr>
              <a:t>Đáp số: 26m</a:t>
            </a:r>
          </a:p>
        </p:txBody>
      </p:sp>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1" fill="hold"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up)">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up)">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up)">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Effect transition="in" filter="wipe(up)">
                                      <p:cBhvr>
                                        <p:cTn id="33" dur="500"/>
                                        <p:tgtEl>
                                          <p:spTgt spid="4">
                                            <p:txEl>
                                              <p:pRg st="3" end="3"/>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wipe(up)">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4">
                                            <p:txEl>
                                              <p:pRg st="5" end="5"/>
                                            </p:txEl>
                                          </p:spTgt>
                                        </p:tgtEl>
                                        <p:attrNameLst>
                                          <p:attrName>style.visibility</p:attrName>
                                        </p:attrNameLst>
                                      </p:cBhvr>
                                      <p:to>
                                        <p:strVal val="visible"/>
                                      </p:to>
                                    </p:set>
                                    <p:animEffect transition="in" filter="wipe(up)">
                                      <p:cBhvr>
                                        <p:cTn id="43"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413846" y="4778961"/>
            <a:ext cx="4786341" cy="2473396"/>
          </a:xfrm>
          <a:prstGeom prst="rect">
            <a:avLst/>
          </a:prstGeom>
        </p:spPr>
      </p:pic>
      <p:sp>
        <p:nvSpPr>
          <p:cNvPr id="2" name="TextBox 1">
            <a:extLst>
              <a:ext uri="{FF2B5EF4-FFF2-40B4-BE49-F238E27FC236}">
                <a16:creationId xmlns:a16="http://schemas.microsoft.com/office/drawing/2014/main" id="{7061E91F-2C1E-ADB3-065B-DF6625E06572}"/>
              </a:ext>
            </a:extLst>
          </p:cNvPr>
          <p:cNvSpPr txBox="1"/>
          <p:nvPr/>
        </p:nvSpPr>
        <p:spPr>
          <a:xfrm>
            <a:off x="1318726" y="1416529"/>
            <a:ext cx="9554547" cy="2554545"/>
          </a:xfrm>
          <a:prstGeom prst="rect">
            <a:avLst/>
          </a:prstGeom>
          <a:noFill/>
        </p:spPr>
        <p:txBody>
          <a:bodyPr wrap="square" rtlCol="0">
            <a:spAutoFit/>
          </a:bodyPr>
          <a:lstStyle/>
          <a:p>
            <a:pPr lvl="0" algn="just"/>
            <a:r>
              <a:rPr lang="en-US" sz="4000" dirty="0">
                <a:solidFill>
                  <a:srgbClr val="931D19"/>
                </a:solidFill>
                <a:latin typeface="Cambria" panose="02040503050406030204" pitchFamily="18" charset="0"/>
              </a:rPr>
              <a:t>- T</a:t>
            </a:r>
            <a:r>
              <a:rPr lang="vi-VN" sz="4000" dirty="0">
                <a:solidFill>
                  <a:srgbClr val="931D19"/>
                </a:solidFill>
                <a:latin typeface="Cambria" panose="02040503050406030204" pitchFamily="18" charset="0"/>
              </a:rPr>
              <a:t>ính được chu vi hình tam giác, hình tứ giác, hình chữ nhật, hình vuông </a:t>
            </a:r>
          </a:p>
          <a:p>
            <a:pPr lvl="0" algn="just"/>
            <a:r>
              <a:rPr lang="vi-VN" sz="4000" dirty="0">
                <a:solidFill>
                  <a:srgbClr val="931D19"/>
                </a:solidFill>
                <a:latin typeface="Cambria" panose="02040503050406030204" pitchFamily="18" charset="0"/>
              </a:rPr>
              <a:t>- Giải quyết được một số vấn đề thực tiễn liên quan đến đo lường.</a:t>
            </a:r>
          </a:p>
        </p:txBody>
      </p:sp>
      <p:pic>
        <p:nvPicPr>
          <p:cNvPr id="13" name="Picture 12">
            <a:extLst>
              <a:ext uri="{FF2B5EF4-FFF2-40B4-BE49-F238E27FC236}">
                <a16:creationId xmlns:a16="http://schemas.microsoft.com/office/drawing/2014/main" id="{D9B05215-FE91-A821-12EE-75D1F75EC00F}"/>
              </a:ext>
            </a:extLst>
          </p:cNvPr>
          <p:cNvPicPr>
            <a:picLocks noChangeAspect="1"/>
          </p:cNvPicPr>
          <p:nvPr/>
        </p:nvPicPr>
        <p:blipFill>
          <a:blip r:embed="rId3"/>
          <a:stretch>
            <a:fillRect/>
          </a:stretch>
        </p:blipFill>
        <p:spPr>
          <a:xfrm>
            <a:off x="3311534" y="403975"/>
            <a:ext cx="5901439" cy="1176630"/>
          </a:xfrm>
          <a:prstGeom prst="rect">
            <a:avLst/>
          </a:prstGeom>
        </p:spPr>
      </p:pic>
      <p:pic>
        <p:nvPicPr>
          <p:cNvPr id="6" name="Picture 5">
            <a:extLst>
              <a:ext uri="{FF2B5EF4-FFF2-40B4-BE49-F238E27FC236}">
                <a16:creationId xmlns:a16="http://schemas.microsoft.com/office/drawing/2014/main" id="{CCB46EFF-5270-443D-B39A-5F30358186A9}"/>
              </a:ext>
            </a:extLst>
          </p:cNvPr>
          <p:cNvPicPr>
            <a:picLocks noChangeAspect="1"/>
          </p:cNvPicPr>
          <p:nvPr/>
        </p:nvPicPr>
        <p:blipFill rotWithShape="1">
          <a:blip r:embed="rId2">
            <a:extLst>
              <a:ext uri="{28A0092B-C50C-407E-A947-70E740481C1C}">
                <a14:useLocalDpi xmlns:a14="http://schemas.microsoft.com/office/drawing/2010/main" val="0"/>
              </a:ext>
            </a:extLst>
          </a:blip>
          <a:srcRect l="62998" t="67820" r="-1" b="-1000"/>
          <a:stretch/>
        </p:blipFill>
        <p:spPr>
          <a:xfrm flipH="1">
            <a:off x="10025148" y="4480959"/>
            <a:ext cx="3117822" cy="2579116"/>
          </a:xfrm>
          <a:prstGeom prst="rect">
            <a:avLst/>
          </a:prstGeom>
        </p:spPr>
      </p:pic>
    </p:spTree>
    <p:extLst>
      <p:ext uri="{BB962C8B-B14F-4D97-AF65-F5344CB8AC3E}">
        <p14:creationId xmlns:p14="http://schemas.microsoft.com/office/powerpoint/2010/main" val="33679193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1000" fill="hold"/>
                                        <p:tgtEl>
                                          <p:spTgt spid="2"/>
                                        </p:tgtEl>
                                        <p:attrNameLst>
                                          <p:attrName>ppt_w</p:attrName>
                                        </p:attrNameLst>
                                      </p:cBhvr>
                                      <p:tavLst>
                                        <p:tav tm="0">
                                          <p:val>
                                            <p:strVal val="#ppt_w*0.70"/>
                                          </p:val>
                                        </p:tav>
                                        <p:tav tm="100000">
                                          <p:val>
                                            <p:strVal val="#ppt_w"/>
                                          </p:val>
                                        </p:tav>
                                      </p:tavLst>
                                    </p:anim>
                                    <p:anim calcmode="lin" valueType="num">
                                      <p:cBhvr>
                                        <p:cTn id="12" dur="1000" fill="hold"/>
                                        <p:tgtEl>
                                          <p:spTgt spid="2"/>
                                        </p:tgtEl>
                                        <p:attrNameLst>
                                          <p:attrName>ppt_h</p:attrName>
                                        </p:attrNameLst>
                                      </p:cBhvr>
                                      <p:tavLst>
                                        <p:tav tm="0">
                                          <p:val>
                                            <p:strVal val="#ppt_h"/>
                                          </p:val>
                                        </p:tav>
                                        <p:tav tm="100000">
                                          <p:val>
                                            <p:strVal val="#ppt_h"/>
                                          </p:val>
                                        </p:tav>
                                      </p:tavLst>
                                    </p:anim>
                                    <p:animEffect transition="in" filter="fade">
                                      <p:cBhvr>
                                        <p:cTn id="13"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74720A4-B566-DFA1-0135-B0774E9322AD}"/>
              </a:ext>
            </a:extLst>
          </p:cNvPr>
          <p:cNvPicPr>
            <a:picLocks noChangeAspect="1"/>
          </p:cNvPicPr>
          <p:nvPr/>
        </p:nvPicPr>
        <p:blipFill rotWithShape="1">
          <a:blip r:embed="rId2">
            <a:extLst>
              <a:ext uri="{28A0092B-C50C-407E-A947-70E740481C1C}">
                <a14:useLocalDpi xmlns:a14="http://schemas.microsoft.com/office/drawing/2010/main" val="0"/>
              </a:ext>
            </a:extLst>
          </a:blip>
          <a:srcRect t="11110" b="3650"/>
          <a:stretch/>
        </p:blipFill>
        <p:spPr>
          <a:xfrm>
            <a:off x="-141639" y="-179174"/>
            <a:ext cx="12475278" cy="7216347"/>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C1BFDC8F-F7C9-4583-89E0-8DCAE542666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816873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BF4EEE3-1885-7BA2-4A41-E593BB62E7A9}"/>
              </a:ext>
            </a:extLst>
          </p:cNvPr>
          <p:cNvPicPr>
            <a:picLocks noChangeAspect="1"/>
          </p:cNvPicPr>
          <p:nvPr/>
        </p:nvPicPr>
        <p:blipFill rotWithShape="1">
          <a:blip r:embed="rId2">
            <a:extLst>
              <a:ext uri="{28A0092B-C50C-407E-A947-70E740481C1C}">
                <a14:useLocalDpi xmlns:a14="http://schemas.microsoft.com/office/drawing/2010/main" val="0"/>
              </a:ext>
            </a:extLst>
          </a:blip>
          <a:srcRect l="31002" t="23470" r="34504" b="57208"/>
          <a:stretch/>
        </p:blipFill>
        <p:spPr>
          <a:xfrm>
            <a:off x="-314094" y="4365195"/>
            <a:ext cx="5201289" cy="2687825"/>
          </a:xfrm>
          <a:prstGeom prst="rect">
            <a:avLst/>
          </a:prstGeom>
        </p:spPr>
      </p:pic>
      <p:pic>
        <p:nvPicPr>
          <p:cNvPr id="12" name="Picture 11">
            <a:extLst>
              <a:ext uri="{FF2B5EF4-FFF2-40B4-BE49-F238E27FC236}">
                <a16:creationId xmlns:a16="http://schemas.microsoft.com/office/drawing/2014/main" id="{ED7891F1-3714-8A96-9819-08C2AFA020A3}"/>
              </a:ext>
            </a:extLst>
          </p:cNvPr>
          <p:cNvPicPr>
            <a:picLocks noChangeAspect="1"/>
          </p:cNvPicPr>
          <p:nvPr/>
        </p:nvPicPr>
        <p:blipFill rotWithShape="1">
          <a:blip r:embed="rId2">
            <a:extLst>
              <a:ext uri="{28A0092B-C50C-407E-A947-70E740481C1C}">
                <a14:useLocalDpi xmlns:a14="http://schemas.microsoft.com/office/drawing/2010/main" val="0"/>
              </a:ext>
            </a:extLst>
          </a:blip>
          <a:srcRect l="73285" b="77044"/>
          <a:stretch/>
        </p:blipFill>
        <p:spPr>
          <a:xfrm flipH="1">
            <a:off x="8571724" y="3947613"/>
            <a:ext cx="3620276" cy="2987716"/>
          </a:xfrm>
          <a:prstGeom prst="rect">
            <a:avLst/>
          </a:prstGeom>
        </p:spPr>
      </p:pic>
      <p:pic>
        <p:nvPicPr>
          <p:cNvPr id="10" name="Picture 9">
            <a:extLst>
              <a:ext uri="{FF2B5EF4-FFF2-40B4-BE49-F238E27FC236}">
                <a16:creationId xmlns:a16="http://schemas.microsoft.com/office/drawing/2014/main" id="{AF1724F8-5161-D6F0-E14B-9D966FDA4773}"/>
              </a:ext>
            </a:extLst>
          </p:cNvPr>
          <p:cNvPicPr>
            <a:picLocks noChangeAspect="1"/>
          </p:cNvPicPr>
          <p:nvPr/>
        </p:nvPicPr>
        <p:blipFill>
          <a:blip r:embed="rId3"/>
          <a:stretch>
            <a:fillRect/>
          </a:stretch>
        </p:blipFill>
        <p:spPr>
          <a:xfrm>
            <a:off x="1163908" y="1341317"/>
            <a:ext cx="9864183" cy="3023878"/>
          </a:xfrm>
          <a:prstGeom prst="rect">
            <a:avLst/>
          </a:prstGeom>
        </p:spPr>
      </p:pic>
    </p:spTree>
    <p:extLst>
      <p:ext uri="{BB962C8B-B14F-4D97-AF65-F5344CB8AC3E}">
        <p14:creationId xmlns:p14="http://schemas.microsoft.com/office/powerpoint/2010/main" val="388280798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C3A77-22F2-8D97-5DF7-3F86020C2C2F}"/>
              </a:ext>
            </a:extLst>
          </p:cNvPr>
          <p:cNvPicPr>
            <a:picLocks noChangeAspect="1"/>
          </p:cNvPicPr>
          <p:nvPr/>
        </p:nvPicPr>
        <p:blipFill>
          <a:blip r:embed="rId2"/>
          <a:stretch>
            <a:fillRect/>
          </a:stretch>
        </p:blipFill>
        <p:spPr>
          <a:xfrm>
            <a:off x="171294" y="487364"/>
            <a:ext cx="11583404" cy="1774090"/>
          </a:xfrm>
          <a:prstGeom prst="rect">
            <a:avLst/>
          </a:prstGeom>
        </p:spPr>
      </p:pic>
      <p:pic>
        <p:nvPicPr>
          <p:cNvPr id="3" name="Picture 2" descr="Khủng Long Khủng Animaatio Vẽ - phim hoạt hình con khủng long">
            <a:extLst>
              <a:ext uri="{FF2B5EF4-FFF2-40B4-BE49-F238E27FC236}">
                <a16:creationId xmlns:a16="http://schemas.microsoft.com/office/drawing/2014/main" id="{3D04A4E1-41B9-48FC-92EC-5B6A5FB684D7}"/>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88154" y="3981157"/>
            <a:ext cx="3236449" cy="2876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62701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3680025" y="1155272"/>
            <a:ext cx="7371185" cy="37856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đang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bị</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nên</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các</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chú</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con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chưa</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thể</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chào</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0"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đời</a:t>
            </a:r>
            <a:r>
              <a:rPr kumimoji="0" lang="en-US" sz="4000" b="0"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Hãy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cùng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giúp</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Khủng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Long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mẹ</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chữa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bệnh</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cho</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những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quả</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trứng</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này</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nhé</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a:t>
            </a: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747187" y="1025969"/>
            <a:ext cx="2932838" cy="3644366"/>
          </a:xfrm>
          <a:prstGeom prst="rect">
            <a:avLst/>
          </a:prstGeom>
        </p:spPr>
      </p:pic>
    </p:spTree>
    <p:extLst>
      <p:ext uri="{BB962C8B-B14F-4D97-AF65-F5344CB8AC3E}">
        <p14:creationId xmlns:p14="http://schemas.microsoft.com/office/powerpoint/2010/main" val="14961317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Chọn</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chu vi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của</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mỗi</a:t>
            </a:r>
            <a:r>
              <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rPr>
              <a:t> </a:t>
            </a:r>
            <a:r>
              <a:rPr kumimoji="0" lang="en-US" sz="4000" b="1" i="0" u="none" strike="noStrike" kern="1200" cap="none" spc="0" normalizeH="0" baseline="0" noProof="0" dirty="0" err="1">
                <a:ln>
                  <a:noFill/>
                </a:ln>
                <a:solidFill>
                  <a:srgbClr val="025684"/>
                </a:solidFill>
                <a:effectLst/>
                <a:uLnTx/>
                <a:uFillTx/>
                <a:latin typeface="Cambria" panose="02040503050406030204" pitchFamily="18" charset="0"/>
                <a:ea typeface="+mn-ea"/>
                <a:cs typeface="+mn-cs"/>
              </a:rPr>
              <a:t>hình</a:t>
            </a:r>
            <a:r>
              <a:rPr lang="en-US" sz="4000" b="1" dirty="0">
                <a:solidFill>
                  <a:srgbClr val="025684"/>
                </a:solidFill>
                <a:latin typeface="Cambria" panose="02040503050406030204" pitchFamily="18" charset="0"/>
              </a:rPr>
              <a:t>.</a:t>
            </a:r>
            <a:endParaRPr kumimoji="0" lang="en-US" sz="4000" b="1" i="0" u="none" strike="noStrike" kern="1200" cap="none" spc="0" normalizeH="0" baseline="0" noProof="0" dirty="0">
              <a:ln>
                <a:noFill/>
              </a:ln>
              <a:solidFill>
                <a:srgbClr val="025684"/>
              </a:solidFill>
              <a:effectLst/>
              <a:uLnTx/>
              <a:uFillTx/>
              <a:latin typeface="Cambria" panose="02040503050406030204" pitchFamily="18" charset="0"/>
              <a:ea typeface="+mn-ea"/>
              <a:cs typeface="+mn-cs"/>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grpSp>
        <p:nvGrpSpPr>
          <p:cNvPr id="13" name="Group 12">
            <a:extLst>
              <a:ext uri="{FF2B5EF4-FFF2-40B4-BE49-F238E27FC236}">
                <a16:creationId xmlns:a16="http://schemas.microsoft.com/office/drawing/2014/main" id="{35CE58CE-BBF5-4B1C-BD6C-14982D35514D}"/>
              </a:ext>
            </a:extLst>
          </p:cNvPr>
          <p:cNvGrpSpPr/>
          <p:nvPr/>
        </p:nvGrpSpPr>
        <p:grpSpPr>
          <a:xfrm>
            <a:off x="2428875" y="1462087"/>
            <a:ext cx="7296150" cy="2395538"/>
            <a:chOff x="2790825" y="2185987"/>
            <a:chExt cx="6610350" cy="2466975"/>
          </a:xfrm>
        </p:grpSpPr>
        <p:pic>
          <p:nvPicPr>
            <p:cNvPr id="3" name="Picture 2">
              <a:extLst>
                <a:ext uri="{FF2B5EF4-FFF2-40B4-BE49-F238E27FC236}">
                  <a16:creationId xmlns:a16="http://schemas.microsoft.com/office/drawing/2014/main" id="{A9D73580-60F0-4BD2-AC10-6D4B0DCE30EC}"/>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2" name="Picture 11">
              <a:extLst>
                <a:ext uri="{FF2B5EF4-FFF2-40B4-BE49-F238E27FC236}">
                  <a16:creationId xmlns:a16="http://schemas.microsoft.com/office/drawing/2014/main" id="{0DD3FB54-D7EF-4BC3-89F0-B90F6747FFD7}"/>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5" name="Picture 14">
            <a:extLst>
              <a:ext uri="{FF2B5EF4-FFF2-40B4-BE49-F238E27FC236}">
                <a16:creationId xmlns:a16="http://schemas.microsoft.com/office/drawing/2014/main" id="{FAC2CE80-7899-403D-9BE0-F52667FABC8A}"/>
              </a:ext>
            </a:extLst>
          </p:cNvPr>
          <p:cNvPicPr>
            <a:picLocks noChangeAspect="1"/>
          </p:cNvPicPr>
          <p:nvPr/>
        </p:nvPicPr>
        <p:blipFill>
          <a:blip r:embed="rId5"/>
          <a:stretch>
            <a:fillRect/>
          </a:stretch>
        </p:blipFill>
        <p:spPr>
          <a:xfrm>
            <a:off x="2581274" y="4152900"/>
            <a:ext cx="7562589" cy="1752600"/>
          </a:xfrm>
          <a:prstGeom prst="rect">
            <a:avLst/>
          </a:prstGeom>
        </p:spPr>
      </p:pic>
      <p:grpSp>
        <p:nvGrpSpPr>
          <p:cNvPr id="16" name="Group 15">
            <a:extLst>
              <a:ext uri="{FF2B5EF4-FFF2-40B4-BE49-F238E27FC236}">
                <a16:creationId xmlns:a16="http://schemas.microsoft.com/office/drawing/2014/main" id="{AA42134D-262B-4F96-88E7-DE0B782E76D4}"/>
              </a:ext>
            </a:extLst>
          </p:cNvPr>
          <p:cNvGrpSpPr/>
          <p:nvPr/>
        </p:nvGrpSpPr>
        <p:grpSpPr>
          <a:xfrm>
            <a:off x="2381250" y="1443037"/>
            <a:ext cx="7296150" cy="2395538"/>
            <a:chOff x="2790825" y="2185987"/>
            <a:chExt cx="6610350" cy="2466975"/>
          </a:xfrm>
        </p:grpSpPr>
        <p:pic>
          <p:nvPicPr>
            <p:cNvPr id="17" name="Picture 16">
              <a:extLst>
                <a:ext uri="{FF2B5EF4-FFF2-40B4-BE49-F238E27FC236}">
                  <a16:creationId xmlns:a16="http://schemas.microsoft.com/office/drawing/2014/main" id="{079BD8B3-F4D9-4514-8928-89BEEACBFB1D}"/>
                </a:ext>
              </a:extLst>
            </p:cNvPr>
            <p:cNvPicPr>
              <a:picLocks noChangeAspect="1"/>
            </p:cNvPicPr>
            <p:nvPr/>
          </p:nvPicPr>
          <p:blipFill>
            <a:blip r:embed="rId3"/>
            <a:stretch>
              <a:fillRect/>
            </a:stretch>
          </p:blipFill>
          <p:spPr>
            <a:xfrm>
              <a:off x="2790825" y="2205037"/>
              <a:ext cx="6610350" cy="2447925"/>
            </a:xfrm>
            <a:prstGeom prst="rect">
              <a:avLst/>
            </a:prstGeom>
          </p:spPr>
        </p:pic>
        <p:pic>
          <p:nvPicPr>
            <p:cNvPr id="18" name="Picture 17">
              <a:extLst>
                <a:ext uri="{FF2B5EF4-FFF2-40B4-BE49-F238E27FC236}">
                  <a16:creationId xmlns:a16="http://schemas.microsoft.com/office/drawing/2014/main" id="{8B17EA8B-ACFA-4774-9B82-FBE0B6FC152F}"/>
                </a:ext>
              </a:extLst>
            </p:cNvPr>
            <p:cNvPicPr>
              <a:picLocks noChangeAspect="1"/>
            </p:cNvPicPr>
            <p:nvPr/>
          </p:nvPicPr>
          <p:blipFill>
            <a:blip r:embed="rId4"/>
            <a:stretch>
              <a:fillRect/>
            </a:stretch>
          </p:blipFill>
          <p:spPr>
            <a:xfrm>
              <a:off x="2805112" y="2185987"/>
              <a:ext cx="2757488" cy="485775"/>
            </a:xfrm>
            <a:prstGeom prst="rect">
              <a:avLst/>
            </a:prstGeom>
          </p:spPr>
        </p:pic>
      </p:grpSp>
      <p:pic>
        <p:nvPicPr>
          <p:cNvPr id="19" name="Picture 18">
            <a:extLst>
              <a:ext uri="{FF2B5EF4-FFF2-40B4-BE49-F238E27FC236}">
                <a16:creationId xmlns:a16="http://schemas.microsoft.com/office/drawing/2014/main" id="{F1264180-B973-4744-BB0A-26536650F895}"/>
              </a:ext>
            </a:extLst>
          </p:cNvPr>
          <p:cNvPicPr>
            <a:picLocks noChangeAspect="1"/>
          </p:cNvPicPr>
          <p:nvPr/>
        </p:nvPicPr>
        <p:blipFill>
          <a:blip r:embed="rId5"/>
          <a:stretch>
            <a:fillRect/>
          </a:stretch>
        </p:blipFill>
        <p:spPr>
          <a:xfrm>
            <a:off x="2533649" y="4133850"/>
            <a:ext cx="7562589" cy="1752600"/>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barn(inVertical)">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2681685" y="1860802"/>
            <a:ext cx="6887006" cy="70788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C00000"/>
                </a:solidFill>
                <a:effectLst/>
                <a:uLnTx/>
                <a:uFillTx/>
                <a:latin typeface="Cambria" panose="02040503050406030204" pitchFamily="18" charset="0"/>
                <a:ea typeface="+mn-ea"/>
                <a:cs typeface="+mn-cs"/>
              </a:rPr>
              <a:t>Thực hiện cá nhân vào nháp</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mn-ea"/>
              <a:cs typeface="+mn-cs"/>
            </a:endParaRPr>
          </a:p>
        </p:txBody>
      </p:sp>
      <p:pic>
        <p:nvPicPr>
          <p:cNvPr id="1026" name="Picture 2">
            <a:extLst>
              <a:ext uri="{FF2B5EF4-FFF2-40B4-BE49-F238E27FC236}">
                <a16:creationId xmlns:a16="http://schemas.microsoft.com/office/drawing/2014/main" id="{CDF5187B-671B-4C53-9726-D7134D023EBB}"/>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9917" l="667" r="97000">
                        <a14:foregroundMark x1="43500" y1="32000" x2="49583" y2="76083"/>
                        <a14:foregroundMark x1="44000" y1="65667" x2="42583" y2="81917"/>
                        <a14:foregroundMark x1="40417" y1="68083" x2="38000" y2="88750"/>
                        <a14:foregroundMark x1="10333" y1="92083" x2="77500" y2="88000"/>
                        <a14:foregroundMark x1="19333" y1="82917" x2="73083" y2="90667"/>
                        <a14:foregroundMark x1="13500" y1="83167" x2="25083" y2="95250"/>
                        <a14:foregroundMark x1="15167" y1="83417" x2="19333" y2="99917"/>
                        <a14:foregroundMark x1="19333" y1="99917" x2="19333" y2="99917"/>
                        <a14:foregroundMark x1="6417" y1="90667" x2="10833" y2="97917"/>
                        <a14:foregroundMark x1="10833" y1="97917" x2="10833" y2="97917"/>
                        <a14:foregroundMark x1="7167" y1="93083" x2="24167" y2="98667"/>
                        <a14:foregroundMark x1="24167" y1="98667" x2="88417" y2="96500"/>
                        <a14:foregroundMark x1="67500" y1="83917" x2="83750" y2="94083"/>
                        <a14:foregroundMark x1="86667" y1="89000" x2="97083" y2="98167"/>
                        <a14:foregroundMark x1="92500" y1="91167" x2="94000" y2="92333"/>
                        <a14:foregroundMark x1="49833" y1="65250" x2="58333" y2="76083"/>
                        <a14:foregroundMark x1="55167" y1="59917" x2="59333" y2="78583"/>
                        <a14:foregroundMark x1="44250" y1="79000" x2="64417" y2="83167"/>
                        <a14:foregroundMark x1="43333" y1="77083" x2="75500" y2="82667"/>
                        <a14:foregroundMark x1="33083" y1="66667" x2="34583" y2="74667"/>
                        <a14:foregroundMark x1="33833" y1="68833" x2="37750" y2="75667"/>
                        <a14:foregroundMark x1="33583" y1="69083" x2="35500" y2="73917"/>
                        <a14:foregroundMark x1="667" y1="91417" x2="3083" y2="96500"/>
                        <a14:foregroundMark x1="51083" y1="23500" x2="51333" y2="44833"/>
                        <a14:foregroundMark x1="43750" y1="22583" x2="50333" y2="48750"/>
                        <a14:foregroundMark x1="60250" y1="30583" x2="60333" y2="46917"/>
                        <a14:foregroundMark x1="60333" y1="46917" x2="41583" y2="34167"/>
                        <a14:foregroundMark x1="41583" y1="34167" x2="42583" y2="41417"/>
                        <a14:foregroundMark x1="42583" y1="41417" x2="42083" y2="41417"/>
                        <a14:foregroundMark x1="31167" y1="44833" x2="36500" y2="47250"/>
                        <a14:foregroundMark x1="49833" y1="71250" x2="53750" y2="76833"/>
                        <a14:foregroundMark x1="41833" y1="81250" x2="49583" y2="84083"/>
                        <a14:foregroundMark x1="43750" y1="81667" x2="49833" y2="84583"/>
                        <a14:foregroundMark x1="52750" y1="25000" x2="57833" y2="33000"/>
                        <a14:foregroundMark x1="47667" y1="25667" x2="47167" y2="27667"/>
                      </a14:backgroundRemoval>
                    </a14:imgEffect>
                  </a14:imgLayer>
                </a14:imgProps>
              </a:ext>
              <a:ext uri="{28A0092B-C50C-407E-A947-70E740481C1C}">
                <a14:useLocalDpi xmlns:a14="http://schemas.microsoft.com/office/drawing/2010/main" val="0"/>
              </a:ext>
            </a:extLst>
          </a:blip>
          <a:srcRect/>
          <a:stretch>
            <a:fillRect/>
          </a:stretch>
        </p:blipFill>
        <p:spPr bwMode="auto">
          <a:xfrm>
            <a:off x="3967941" y="2743623"/>
            <a:ext cx="3429000" cy="3429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additive="base">
                                        <p:cTn id="11" dur="500" fill="hold"/>
                                        <p:tgtEl>
                                          <p:spTgt spid="1026"/>
                                        </p:tgtEl>
                                        <p:attrNameLst>
                                          <p:attrName>ppt_x</p:attrName>
                                        </p:attrNameLst>
                                      </p:cBhvr>
                                      <p:tavLst>
                                        <p:tav tm="0">
                                          <p:val>
                                            <p:strVal val="#ppt_x"/>
                                          </p:val>
                                        </p:tav>
                                        <p:tav tm="100000">
                                          <p:val>
                                            <p:strVal val="#ppt_x"/>
                                          </p:val>
                                        </p:tav>
                                      </p:tavLst>
                                    </p:anim>
                                    <p:anim calcmode="lin" valueType="num">
                                      <p:cBhvr additive="base">
                                        <p:cTn id="12"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2D31F8AE-C08E-4249-B839-CD1004408576}"/>
              </a:ext>
            </a:extLst>
          </p:cNvPr>
          <p:cNvPicPr>
            <a:picLocks noChangeAspect="1"/>
          </p:cNvPicPr>
          <p:nvPr/>
        </p:nvPicPr>
        <p:blipFill>
          <a:blip r:embed="rId2"/>
          <a:stretch>
            <a:fillRect/>
          </a:stretch>
        </p:blipFill>
        <p:spPr>
          <a:xfrm>
            <a:off x="1095643" y="1548313"/>
            <a:ext cx="3854504" cy="2404562"/>
          </a:xfrm>
          <a:prstGeom prst="rect">
            <a:avLst/>
          </a:prstGeom>
        </p:spPr>
      </p:pic>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hồng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+ 8) x 2 = 26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3">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vuông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vàng</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7 x 4 = 28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8" name="Picture 7">
            <a:extLst>
              <a:ext uri="{FF2B5EF4-FFF2-40B4-BE49-F238E27FC236}">
                <a16:creationId xmlns:a16="http://schemas.microsoft.com/office/drawing/2014/main" id="{AC57F3C9-2B69-411E-AD1C-301908870937}"/>
              </a:ext>
            </a:extLst>
          </p:cNvPr>
          <p:cNvPicPr>
            <a:picLocks noChangeAspect="1"/>
          </p:cNvPicPr>
          <p:nvPr/>
        </p:nvPicPr>
        <p:blipFill>
          <a:blip r:embed="rId3"/>
          <a:stretch>
            <a:fillRect/>
          </a:stretch>
        </p:blipFill>
        <p:spPr>
          <a:xfrm>
            <a:off x="1023579" y="1945269"/>
            <a:ext cx="3648036" cy="2541006"/>
          </a:xfrm>
          <a:prstGeom prst="rect">
            <a:avLst/>
          </a:prstGeom>
        </p:spPr>
      </p:pic>
    </p:spTree>
    <p:extLst>
      <p:ext uri="{BB962C8B-B14F-4D97-AF65-F5344CB8AC3E}">
        <p14:creationId xmlns:p14="http://schemas.microsoft.com/office/powerpoint/2010/main" val="13550881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81576" y="2318207"/>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Chu vi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chữ</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nhật</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màu</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xanh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là</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p>
          <a:p>
            <a:pPr lvl="0" algn="ctr">
              <a:lnSpc>
                <a:spcPct val="150000"/>
              </a:lnSpc>
            </a:pP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(5 + 10) x 2 = 30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3C467853-5802-4C6F-863E-2B4C0BD0F407}"/>
              </a:ext>
            </a:extLst>
          </p:cNvPr>
          <p:cNvPicPr>
            <a:picLocks noChangeAspect="1"/>
          </p:cNvPicPr>
          <p:nvPr/>
        </p:nvPicPr>
        <p:blipFill>
          <a:blip r:embed="rId3"/>
          <a:stretch>
            <a:fillRect/>
          </a:stretch>
        </p:blipFill>
        <p:spPr>
          <a:xfrm>
            <a:off x="1590674" y="1162049"/>
            <a:ext cx="2466975" cy="3903441"/>
          </a:xfrm>
          <a:prstGeom prst="rect">
            <a:avLst/>
          </a:prstGeom>
        </p:spPr>
      </p:pic>
    </p:spTree>
    <p:extLst>
      <p:ext uri="{BB962C8B-B14F-4D97-AF65-F5344CB8AC3E}">
        <p14:creationId xmlns:p14="http://schemas.microsoft.com/office/powerpoint/2010/main" val="98284404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TotalTime>
  <Words>367</Words>
  <Application>Microsoft Office PowerPoint</Application>
  <PresentationFormat>Widescreen</PresentationFormat>
  <Paragraphs>34</Paragraphs>
  <Slides>22</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22</vt:i4>
      </vt:variant>
    </vt:vector>
  </HeadingPairs>
  <TitlesOfParts>
    <vt:vector size="28" baseType="lpstr">
      <vt:lpstr>Arial</vt:lpstr>
      <vt:lpstr>Calibri</vt:lpstr>
      <vt:lpstr>Calibri Light</vt:lpstr>
      <vt:lpstr>Cambria</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17</cp:revision>
  <dcterms:created xsi:type="dcterms:W3CDTF">2022-10-23T10:26:54Z</dcterms:created>
  <dcterms:modified xsi:type="dcterms:W3CDTF">2022-10-23T11:03:49Z</dcterms:modified>
</cp:coreProperties>
</file>