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8" r:id="rId4"/>
    <p:sldId id="282" r:id="rId5"/>
    <p:sldId id="272" r:id="rId6"/>
    <p:sldId id="284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8/16/2022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8/16/2022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8/16/2022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5048485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086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10 000(TIẾT 3)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233319" y="2057400"/>
            <a:ext cx="4103071" cy="1952485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Lăk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1 634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19816791" flipH="1">
            <a:off x="1814456" y="2957869"/>
            <a:ext cx="4065010" cy="1629491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Phan-xi-pang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3 143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686596">
            <a:off x="10413131" y="2688335"/>
            <a:ext cx="3940915" cy="1835958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99837" y="7920643"/>
            <a:ext cx="3802242" cy="8237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1747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1 634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79" y="4215643"/>
            <a:ext cx="4045439" cy="355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8" y="4235859"/>
            <a:ext cx="2702889" cy="35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16378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05496" y="115193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7802" y="1139696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44490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1791" y="198685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Oval 13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95556" y="1238543"/>
            <a:ext cx="12781082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4112" y="2911019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25150" y="1955388"/>
            <a:ext cx="10477930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40848" y="2980598"/>
            <a:ext cx="12835790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Oval 19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85523" y="3978619"/>
            <a:ext cx="11638631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Oval 21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166519" y="5486400"/>
            <a:ext cx="576607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1 634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1494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7237" y="1485434"/>
            <a:ext cx="2362200" cy="677108"/>
            <a:chOff x="1470819" y="1921758"/>
            <a:chExt cx="15287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95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Tính: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25490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3819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56867" y="196745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69290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338430" y="2002908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80042" y="282051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01484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4821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60232" y="3554678"/>
            <a:ext cx="55350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122011" y="3539438"/>
            <a:ext cx="332895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28089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77237" y="4673560"/>
            <a:ext cx="5122739" cy="677108"/>
            <a:chOff x="1470819" y="1921758"/>
            <a:chExt cx="3315400" cy="677108"/>
          </a:xfrm>
        </p:grpSpPr>
        <p:grpSp>
          <p:nvGrpSpPr>
            <p:cNvPr id="233" name="Group 232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2004219" y="1921758"/>
              <a:ext cx="2782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62332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62115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70650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598819" y="67734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3277648" y="80623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62586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62369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70904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215779" y="67988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6" name="Straight Connector 255"/>
          <p:cNvCxnSpPr/>
          <p:nvPr/>
        </p:nvCxnSpPr>
        <p:spPr>
          <a:xfrm>
            <a:off x="6894608" y="80877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563818" y="625361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623184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39419" y="679381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10618248" y="808264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2811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88945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546903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85523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1657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17402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74073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6125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22259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88004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44675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4 291 – 3 864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139673" y="5158896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8 380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6 425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79271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635 – 807</a:t>
            </a: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6" grpId="0"/>
      <p:bldP spid="267" grpId="0"/>
      <p:bldP spid="268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98674" y="2998431"/>
            <a:ext cx="2118260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Tóm tắt: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46956" y="4084728"/>
            <a:ext cx="2555416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Nin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-28482" y="4848531"/>
            <a:ext cx="2934132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86864" y="4631778"/>
            <a:ext cx="2455997" cy="123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 flipV="1">
            <a:off x="2905650" y="4473496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5342861" y="4489607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Right Brace 10"/>
          <p:cNvSpPr/>
          <p:nvPr/>
        </p:nvSpPr>
        <p:spPr>
          <a:xfrm rot="16200000">
            <a:off x="3938794" y="3090802"/>
            <a:ext cx="370921" cy="2437211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80199" y="3379781"/>
            <a:ext cx="2421704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430" y="5448903"/>
            <a:ext cx="168592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2857804" y="529293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572789" y="5329840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 flipV="1">
            <a:off x="4549355" y="451271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ight Brace 17"/>
          <p:cNvSpPr/>
          <p:nvPr/>
        </p:nvSpPr>
        <p:spPr>
          <a:xfrm rot="16200000" flipH="1">
            <a:off x="4775807" y="4488346"/>
            <a:ext cx="315374" cy="737080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26834" y="5613740"/>
            <a:ext cx="2080445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1 149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94558" y="4847626"/>
            <a:ext cx="390339" cy="1719255"/>
          </a:xfrm>
          <a:prstGeom prst="rightBrace">
            <a:avLst/>
          </a:prstGeom>
          <a:noFill/>
          <a:ln w="25400" cap="flat" cmpd="sng" algn="ctr">
            <a:solidFill>
              <a:srgbClr val="F1747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442880" y="4531920"/>
            <a:ext cx="1559113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?...k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78" y="1448018"/>
            <a:ext cx="15885883" cy="1261884"/>
            <a:chOff x="1470819" y="1921758"/>
            <a:chExt cx="9604496" cy="1261884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 Nin là song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6 650 km.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1 149 km.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Nin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ki-lô-mét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74418" y="2823969"/>
            <a:ext cx="9602220" cy="37856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Nin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6 650 -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1 159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40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527</Words>
  <Application>Microsoft Office PowerPoint</Application>
  <PresentationFormat>Custom</PresentationFormat>
  <Paragraphs>176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印品黑体</vt:lpstr>
      <vt:lpstr>Office Theme</vt:lpstr>
      <vt:lpstr>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144</cp:revision>
  <dcterms:created xsi:type="dcterms:W3CDTF">2022-07-10T01:37:20Z</dcterms:created>
  <dcterms:modified xsi:type="dcterms:W3CDTF">2022-08-16T15:58:21Z</dcterms:modified>
</cp:coreProperties>
</file>