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66" r:id="rId5"/>
    <p:sldId id="265" r:id="rId6"/>
    <p:sldId id="273" r:id="rId7"/>
    <p:sldId id="267" r:id="rId8"/>
    <p:sldId id="258" r:id="rId9"/>
    <p:sldId id="259" r:id="rId10"/>
    <p:sldId id="260" r:id="rId11"/>
    <p:sldId id="264" r:id="rId12"/>
  </p:sldIdLst>
  <p:sldSz cx="16276320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1" d="100"/>
          <a:sy n="51" d="100"/>
        </p:scale>
        <p:origin x="604" y="4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61332" y="37592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XUÂN HỘI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2836" y="517846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57: CHIA SỐ CÓ BỐN CHỮ SỐ CHO SỐ CÓ MỘT CHỮ SỐ (T1)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02780" y="21336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57: CHIA SỐ CÓ BỐN CHỮ SỐ CHO SỐ CÓ MỘT CHỮ SỐ (T1)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6919" y="2057400"/>
            <a:ext cx="14774018" cy="6096000"/>
            <a:chOff x="-1005681" y="1143000"/>
            <a:chExt cx="17983200" cy="7543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"/>
            <a:srcRect l="32500" t="16667" r="1666" b="10740"/>
            <a:stretch>
              <a:fillRect/>
            </a:stretch>
          </p:blipFill>
          <p:spPr>
            <a:xfrm>
              <a:off x="4937919" y="1143000"/>
              <a:ext cx="12039600" cy="7467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/>
            <a:srcRect t="53704" r="62500" b="9999"/>
            <a:stretch>
              <a:fillRect/>
            </a:stretch>
          </p:blipFill>
          <p:spPr>
            <a:xfrm>
              <a:off x="-1005681" y="4953000"/>
              <a:ext cx="6858000" cy="37338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7819390" cy="992290"/>
            <a:chOff x="4539228" y="172432"/>
            <a:chExt cx="768745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7687453" cy="992290"/>
              <a:chOff x="4539228" y="172432"/>
              <a:chExt cx="768745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7687453" cy="583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Thứ…2…ngày…5..tháng03…..năm2023…….</a:t>
                </a:r>
                <a:endPara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57: CHIA SỐ CÓ BỐN CHỮ SỐ CHO SỐ CÓ MỘT CHỮ SỐ (T1)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31250" t="44074" r="40833" b="44074"/>
          <a:stretch>
            <a:fillRect/>
          </a:stretch>
        </p:blipFill>
        <p:spPr>
          <a:xfrm>
            <a:off x="5545861" y="2030943"/>
            <a:ext cx="5105400" cy="1219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60272" y="3813360"/>
            <a:ext cx="2618988" cy="1290054"/>
            <a:chOff x="1846491" y="3784866"/>
            <a:chExt cx="2618988" cy="1290054"/>
          </a:xfrm>
        </p:grpSpPr>
        <p:sp>
          <p:nvSpPr>
            <p:cNvPr id="9" name="TextBox 8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6 408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0972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397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497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909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4700" y="517351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9354" y="517351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471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9354" y="574349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8579" y="574349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162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8579" y="63134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4927" y="3623560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chia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6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4927" y="4848906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4 chia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9047" y="7299597"/>
            <a:ext cx="767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 8 chia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4927" y="6074252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0 chia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21667" t="67037" r="50000" b="20370"/>
          <a:stretch>
            <a:fillRect/>
          </a:stretch>
        </p:blipFill>
        <p:spPr>
          <a:xfrm>
            <a:off x="2079176" y="7118086"/>
            <a:ext cx="4419951" cy="11049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57: CHIA SỐ CÓ BỐN CHỮ SỐ CHO SỐ CÓ MỘT CHỮ SỐ (T1)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0272" y="3813360"/>
            <a:ext cx="2618988" cy="1290054"/>
            <a:chOff x="1846491" y="3784866"/>
            <a:chExt cx="2618988" cy="1290054"/>
          </a:xfrm>
        </p:grpSpPr>
        <p:sp>
          <p:nvSpPr>
            <p:cNvPr id="9" name="TextBox 8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1 275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56919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946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3512" y="45209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909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7153" y="518711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2573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8105" y="51767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8579" y="57691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4927" y="3623560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chia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12;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4927" y="4848906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 7 chia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7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4927" y="6074252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15 chia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15; 15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36667" t="38148" r="35000" b="49260"/>
          <a:stretch>
            <a:fillRect/>
          </a:stretch>
        </p:blipFill>
        <p:spPr>
          <a:xfrm>
            <a:off x="5532753" y="1921594"/>
            <a:ext cx="5181600" cy="1295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"/>
          <a:srcRect l="7003" t="80158" r="64664" b="7250"/>
          <a:stretch>
            <a:fillRect/>
          </a:stretch>
        </p:blipFill>
        <p:spPr>
          <a:xfrm>
            <a:off x="2191747" y="6666052"/>
            <a:ext cx="4194810" cy="10487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57: CHIA SỐ CÓ BỐN CHỮ SỐ CHO SỐ CÓ MỘT CHỮ SỐ (T1)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23219" y="2252597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78932" y="3500090"/>
            <a:ext cx="11168126" cy="1290054"/>
            <a:chOff x="2263550" y="3886200"/>
            <a:chExt cx="11168126" cy="129005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3550" y="3886200"/>
              <a:ext cx="2618988" cy="1290054"/>
              <a:chOff x="1846491" y="3784866"/>
              <a:chExt cx="2618988" cy="129005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6 393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38119" y="3886200"/>
              <a:ext cx="2618988" cy="1290054"/>
              <a:chOff x="1846491" y="3784866"/>
              <a:chExt cx="2618988" cy="129005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6 606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812688" y="3886200"/>
              <a:ext cx="2618988" cy="1290054"/>
              <a:chOff x="1846491" y="3784866"/>
              <a:chExt cx="2618988" cy="1290054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3 652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698634" y="4109690"/>
            <a:ext cx="2674876" cy="2498586"/>
            <a:chOff x="2283252" y="4581894"/>
            <a:chExt cx="2674876" cy="2498586"/>
          </a:xfrm>
        </p:grpSpPr>
        <p:sp>
          <p:nvSpPr>
            <p:cNvPr id="50" name="TextBox 49"/>
            <p:cNvSpPr txBox="1"/>
            <p:nvPr/>
          </p:nvSpPr>
          <p:spPr>
            <a:xfrm>
              <a:off x="3619300" y="458189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2 131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83252" y="458189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0 3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51027" y="517625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68692" y="575537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68691" y="637259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70154" y="4185890"/>
            <a:ext cx="2674876" cy="2498586"/>
            <a:chOff x="2283252" y="4581894"/>
            <a:chExt cx="2674876" cy="2498586"/>
          </a:xfrm>
        </p:grpSpPr>
        <p:sp>
          <p:nvSpPr>
            <p:cNvPr id="56" name="TextBox 55"/>
            <p:cNvSpPr txBox="1"/>
            <p:nvPr/>
          </p:nvSpPr>
          <p:spPr>
            <a:xfrm>
              <a:off x="3619300" y="458189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1 101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83252" y="458189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0 6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51027" y="517625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68692" y="575537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06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68691" y="637259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262519" y="4114226"/>
            <a:ext cx="2424177" cy="1881366"/>
            <a:chOff x="2283252" y="4581894"/>
            <a:chExt cx="2424177" cy="1881366"/>
          </a:xfrm>
        </p:grpSpPr>
        <p:sp>
          <p:nvSpPr>
            <p:cNvPr id="62" name="TextBox 61"/>
            <p:cNvSpPr txBox="1"/>
            <p:nvPr/>
          </p:nvSpPr>
          <p:spPr>
            <a:xfrm>
              <a:off x="3753322" y="4602492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913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83252" y="458189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05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51027" y="5176254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12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68692" y="575537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105807" y="7039139"/>
            <a:ext cx="3725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6 393 : 3 = 2 131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38119" y="7039139"/>
            <a:ext cx="3725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6 606 : 6 = 1 101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969540" y="7039139"/>
            <a:ext cx="334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3 652 : 4 = 913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0385839" cy="3020556"/>
            <a:chOff x="1470819" y="1943100"/>
            <a:chExt cx="10385839" cy="30205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738139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4 575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rang?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rang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57: CHIA SỐ CÓ BỐN CHỮ SỐ CHO SỐ CÓ MỘT CHỮ SỐ (T1)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62500" t="21852" r="12084" b="42593"/>
          <a:stretch>
            <a:fillRect/>
          </a:stretch>
        </p:blipFill>
        <p:spPr>
          <a:xfrm>
            <a:off x="12176919" y="1991843"/>
            <a:ext cx="3581400" cy="28181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01616" y="5486400"/>
            <a:ext cx="11166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4 575 : 5 = 915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915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57: CHIA SỐ CÓ BỐN CHỮ SỐ CHO SỐ CÓ MỘT CHỮ SỐ (T1)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5000" t="10742" r="4584" b="5555"/>
          <a:stretch>
            <a:fillRect/>
          </a:stretch>
        </p:blipFill>
        <p:spPr>
          <a:xfrm>
            <a:off x="7071519" y="4191000"/>
            <a:ext cx="9067800" cy="47219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69488" y="2797646"/>
            <a:ext cx="136030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4 500 con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84728" y="4953000"/>
            <a:ext cx="5292282" cy="2431435"/>
            <a:chOff x="1484728" y="4953000"/>
            <a:chExt cx="5292282" cy="2431435"/>
          </a:xfrm>
        </p:grpSpPr>
        <p:sp>
          <p:nvSpPr>
            <p:cNvPr id="32" name="TextBox 31"/>
            <p:cNvSpPr txBox="1"/>
            <p:nvPr/>
          </p:nvSpPr>
          <p:spPr>
            <a:xfrm>
              <a:off x="1484728" y="4953000"/>
              <a:ext cx="5292282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	   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	   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23319" y="5620077"/>
              <a:ext cx="1029671" cy="54864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423318" y="6766560"/>
              <a:ext cx="1029671" cy="54864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47119" y="5602009"/>
            <a:ext cx="114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63248" y="6730425"/>
            <a:ext cx="114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1799</Words>
  <Application>WPS Presentation</Application>
  <PresentationFormat>Custom</PresentationFormat>
  <Paragraphs>183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122</cp:revision>
  <dcterms:created xsi:type="dcterms:W3CDTF">2022-07-10T01:37:00Z</dcterms:created>
  <dcterms:modified xsi:type="dcterms:W3CDTF">2023-03-06T12:57:08Z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7FF44FB5AD214D19A38CCAF4EEF0F320</vt:lpwstr>
  </property>
  <property fmtid="{D5CDD505-2E9C-101B-9397-08002B2CF9AE}" pid="3" name="KSOProductBuildVer">
    <vt:lpwstr>1033-11.2.0.11486</vt:lpwstr>
  </property>
</Properties>
</file>