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31"/>
  </p:notesMasterIdLst>
  <p:handoutMasterIdLst>
    <p:handoutMasterId r:id="rId32"/>
  </p:handoutMasterIdLst>
  <p:sldIdLst>
    <p:sldId id="395" r:id="rId3"/>
    <p:sldId id="398" r:id="rId4"/>
    <p:sldId id="401" r:id="rId5"/>
    <p:sldId id="400" r:id="rId6"/>
    <p:sldId id="420" r:id="rId7"/>
    <p:sldId id="403" r:id="rId8"/>
    <p:sldId id="421" r:id="rId9"/>
    <p:sldId id="422" r:id="rId10"/>
    <p:sldId id="423" r:id="rId11"/>
    <p:sldId id="424" r:id="rId12"/>
    <p:sldId id="407" r:id="rId13"/>
    <p:sldId id="414" r:id="rId14"/>
    <p:sldId id="410" r:id="rId15"/>
    <p:sldId id="425" r:id="rId16"/>
    <p:sldId id="412" r:id="rId17"/>
    <p:sldId id="409" r:id="rId18"/>
    <p:sldId id="415" r:id="rId19"/>
    <p:sldId id="416" r:id="rId20"/>
    <p:sldId id="417" r:id="rId21"/>
    <p:sldId id="418" r:id="rId22"/>
    <p:sldId id="419" r:id="rId23"/>
    <p:sldId id="426" r:id="rId24"/>
    <p:sldId id="427" r:id="rId25"/>
    <p:sldId id="428" r:id="rId26"/>
    <p:sldId id="429" r:id="rId27"/>
    <p:sldId id="430" r:id="rId28"/>
    <p:sldId id="280" r:id="rId29"/>
    <p:sldId id="385" r:id="rId30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EC3730"/>
    <a:srgbClr val="DBE648"/>
    <a:srgbClr val="00B050"/>
    <a:srgbClr val="31ADB9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92" d="100"/>
          <a:sy n="92" d="100"/>
        </p:scale>
        <p:origin x="5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 MẶT TRỜI XANH CỦA TÔI (T1,2</a:t>
            </a: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266295" y="43699"/>
            <a:ext cx="2534628" cy="460796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35696" y="192367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1637165" y="3435846"/>
            <a:ext cx="99061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987824" y="344084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5975139" y="156363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6372200" y="2540832"/>
            <a:ext cx="576064" cy="556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7668344" y="2540832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651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1259632" y="0"/>
            <a:ext cx="5760640" cy="547278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BÀI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7: MẶT TRỜI XANH CỦA TÔI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99592" y="26439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479469"/>
            <a:chOff x="1889990" y="335364"/>
            <a:chExt cx="10183120" cy="4794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46166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Tiếng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mưa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97915" y="1129024"/>
            <a:ext cx="8923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dội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trận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gió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97915" y="1971871"/>
            <a:ext cx="8240783" cy="558921"/>
            <a:chOff x="2005424" y="-264804"/>
            <a:chExt cx="8445365" cy="5589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Buổi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trưa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mùa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hè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thú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44253" y="24290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hè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che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973" y="3885534"/>
            <a:ext cx="87512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thơ nói về vẻ đẹp của hoa cọ: Hoa vàng như hoa cau. Câu thơ nói về vẻ đẹp của lá cọ: Lá xòe từng tia nắng/ Giống hệt như mặt trời.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185345" y="3260046"/>
            <a:ext cx="8240783" cy="558921"/>
            <a:chOff x="2005424" y="-264804"/>
            <a:chExt cx="8445365" cy="5589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thơ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584775"/>
            <a:chOff x="1763746" y="246858"/>
            <a:chExt cx="971010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58477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lvl="1"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gọi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”?</a:t>
              </a:r>
              <a:endPara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06271" y="898385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xòe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giống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113899" y="1970487"/>
            <a:ext cx="8922597" cy="830997"/>
            <a:chOff x="2099710" y="271022"/>
            <a:chExt cx="10082069" cy="16303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455072" y="271022"/>
              <a:ext cx="9726707" cy="1630372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giác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10" y="341298"/>
              <a:ext cx="725065" cy="835486"/>
              <a:chOff x="4433779" y="744280"/>
              <a:chExt cx="489780" cy="56437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80"/>
                <a:ext cx="489780" cy="564370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81716" cy="483914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38927" y="2906083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54326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Hiểu được vẻ đẹp của rừng cọ qua cảm nhận của tác giả bằng các giác quan khác nhau.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179512" y="108205"/>
            <a:ext cx="8784976" cy="483980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871700" y="108205"/>
            <a:ext cx="5472608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0" y="484767"/>
            <a:ext cx="844081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946428"/>
            <a:ext cx="8496944" cy="39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227934"/>
            <a:ext cx="64087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laoif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23478"/>
            <a:ext cx="87129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899592" y="-39882"/>
            <a:ext cx="6546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NHÓM 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endParaRPr lang="en-US" sz="3600" b="1" dirty="0">
              <a:ln/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395536" y="548282"/>
            <a:ext cx="4104456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208" y="1761865"/>
            <a:ext cx="828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8160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191" y="3723661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1" y="3233545"/>
            <a:ext cx="886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08" y="208628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540" y="930868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516" y="409085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971600" y="1131590"/>
            <a:ext cx="723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8668"/>
            <a:ext cx="8784975" cy="2611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87523" y="3294370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CÁ NHÂN VÀ KỂ LẠI ĐOẠN EM YÊU THÍCH NHẤT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95486"/>
            <a:ext cx="4438650" cy="2990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42708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1: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suýt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mơ”Chiếc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5486"/>
            <a:ext cx="4800600" cy="3312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đnag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sụt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sịt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67494"/>
            <a:ext cx="4267200" cy="333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23478"/>
            <a:ext cx="4705350" cy="308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rối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khẽ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7" y="123478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794719"/>
            <a:ext cx="679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MẶT TRỜI XANH CỦA TÔI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3478"/>
            <a:ext cx="8568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7: MẶT TRỜI XANH CỦA TÔI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Đã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Đã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Tiếng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Đã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Đã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18550" y="103323"/>
            <a:ext cx="1433630" cy="552959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97180" y="775822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0083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266295" y="3805900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4932040" y="775821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65212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95360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611560" y="953602"/>
            <a:ext cx="576064" cy="504056"/>
            <a:chOff x="8079657" y="1342173"/>
            <a:chExt cx="707923" cy="707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05958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215516" y="123478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4932040" y="1203598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940152" y="1664439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508104" y="2067694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148064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230196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0" y="3079632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351" y="3602852"/>
            <a:ext cx="599844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194" y="3625700"/>
            <a:ext cx="6776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802" y="35401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31740" y="385918"/>
            <a:ext cx="576064" cy="504056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846920" y="197841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68966" y="19929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-23548" y="3478711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542" y="4072063"/>
            <a:ext cx="130614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1679" y="4056670"/>
            <a:ext cx="4330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13806"/>
            <a:ext cx="218624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55552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2499742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0" y="0"/>
            <a:ext cx="2304256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016224" y="57135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347864" y="2499742"/>
            <a:ext cx="576064" cy="504056"/>
            <a:chOff x="8079657" y="1342173"/>
            <a:chExt cx="707923" cy="7079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0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1358</Words>
  <Application>Microsoft Office PowerPoint</Application>
  <PresentationFormat>On-screen Show (16:9)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宋体</vt:lpstr>
      <vt:lpstr>Arial</vt:lpstr>
      <vt:lpstr>Arial-Rounded</vt:lpstr>
      <vt:lpstr>AvantGarde</vt:lpstr>
      <vt:lpstr>Calibri</vt:lpstr>
      <vt:lpstr>Calibri Light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132</cp:revision>
  <dcterms:created xsi:type="dcterms:W3CDTF">2015-02-26T08:23:36Z</dcterms:created>
  <dcterms:modified xsi:type="dcterms:W3CDTF">2022-07-04T08:15:48Z</dcterms:modified>
</cp:coreProperties>
</file>