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08" r:id="rId3"/>
    <p:sldId id="442" r:id="rId4"/>
    <p:sldId id="440" r:id="rId5"/>
    <p:sldId id="441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7C80"/>
    <a:srgbClr val="0000CC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92525" y="4273370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Bầy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(T4)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Rừng Châu 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0999"/>
            <a:ext cx="14859000" cy="82979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90617" y="2234939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56519" y="300769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Vì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30351" r="6021" b="45087"/>
          <a:stretch/>
        </p:blipFill>
        <p:spPr bwMode="auto">
          <a:xfrm>
            <a:off x="1490617" y="4014706"/>
            <a:ext cx="14039102" cy="42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07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679585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55154" y="2501623"/>
            <a:ext cx="149031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5154" y="6629400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154" y="3897278"/>
            <a:ext cx="14750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VD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thang. Vì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Chúng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37492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667761" y="2593664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9" t="26842" r="8586" b="39649"/>
          <a:stretch/>
        </p:blipFill>
        <p:spPr bwMode="auto">
          <a:xfrm>
            <a:off x="2118519" y="3270772"/>
            <a:ext cx="10905072" cy="56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91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9807</TotalTime>
  <Words>258</Words>
  <Application>Microsoft Office PowerPoint</Application>
  <PresentationFormat>Custom</PresentationFormat>
  <Paragraphs>27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1070</cp:revision>
  <dcterms:created xsi:type="dcterms:W3CDTF">2008-09-09T22:52:10Z</dcterms:created>
  <dcterms:modified xsi:type="dcterms:W3CDTF">2022-08-14T14:46:16Z</dcterms:modified>
</cp:coreProperties>
</file>