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827" r:id="rId1"/>
    <p:sldMasterId id="2147483839" r:id="rId2"/>
    <p:sldMasterId id="2147483851" r:id="rId3"/>
    <p:sldMasterId id="2147483863" r:id="rId4"/>
  </p:sldMasterIdLst>
  <p:notesMasterIdLst>
    <p:notesMasterId r:id="rId32"/>
  </p:notesMasterIdLst>
  <p:sldIdLst>
    <p:sldId id="2007577527" r:id="rId5"/>
    <p:sldId id="257" r:id="rId6"/>
    <p:sldId id="2007577528" r:id="rId7"/>
    <p:sldId id="2007577529" r:id="rId8"/>
    <p:sldId id="2007577530" r:id="rId9"/>
    <p:sldId id="2007577531" r:id="rId10"/>
    <p:sldId id="2007577532" r:id="rId11"/>
    <p:sldId id="664" r:id="rId12"/>
    <p:sldId id="2007577533" r:id="rId13"/>
    <p:sldId id="2007577534" r:id="rId14"/>
    <p:sldId id="2007577535" r:id="rId15"/>
    <p:sldId id="2007577536" r:id="rId16"/>
    <p:sldId id="2007577537" r:id="rId17"/>
    <p:sldId id="2007577538" r:id="rId18"/>
    <p:sldId id="2007577539" r:id="rId19"/>
    <p:sldId id="2007577540" r:id="rId20"/>
    <p:sldId id="2007577541" r:id="rId21"/>
    <p:sldId id="2007577545" r:id="rId22"/>
    <p:sldId id="2007577542" r:id="rId23"/>
    <p:sldId id="2007577543" r:id="rId24"/>
    <p:sldId id="2007577544" r:id="rId25"/>
    <p:sldId id="373" r:id="rId26"/>
    <p:sldId id="388" r:id="rId27"/>
    <p:sldId id="389" r:id="rId28"/>
    <p:sldId id="390" r:id="rId29"/>
    <p:sldId id="299" r:id="rId30"/>
    <p:sldId id="298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5D5EF"/>
    <a:srgbClr val="FFFF66"/>
    <a:srgbClr val="FFE575"/>
    <a:srgbClr val="E6E6E6"/>
    <a:srgbClr val="FFE05C"/>
    <a:srgbClr val="D4EDFF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59DBB6-C084-40D6-8406-F96AE8FA577F}" v="2" dt="2023-02-17T14:08:19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66" autoAdjust="0"/>
    <p:restoredTop sz="97509" autoAdjust="0"/>
  </p:normalViewPr>
  <p:slideViewPr>
    <p:cSldViewPr snapToGrid="0">
      <p:cViewPr varScale="1">
        <p:scale>
          <a:sx n="93" d="100"/>
          <a:sy n="93" d="100"/>
        </p:scale>
        <p:origin x="10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hiếu" userId="b235355b-11a8-4434-93eb-90082d25528e" providerId="ADAL" clId="{C859DBB6-C084-40D6-8406-F96AE8FA577F}"/>
    <pc:docChg chg="undo custSel modSld">
      <pc:chgData name="trần hiếu" userId="b235355b-11a8-4434-93eb-90082d25528e" providerId="ADAL" clId="{C859DBB6-C084-40D6-8406-F96AE8FA577F}" dt="2023-02-17T14:08:29.407" v="37" actId="20577"/>
      <pc:docMkLst>
        <pc:docMk/>
      </pc:docMkLst>
      <pc:sldChg chg="addSp modSp mod">
        <pc:chgData name="trần hiếu" userId="b235355b-11a8-4434-93eb-90082d25528e" providerId="ADAL" clId="{C859DBB6-C084-40D6-8406-F96AE8FA577F}" dt="2023-02-17T14:08:27.859" v="36" actId="20577"/>
        <pc:sldMkLst>
          <pc:docMk/>
          <pc:sldMk cId="922998546" sldId="298"/>
        </pc:sldMkLst>
        <pc:spChg chg="add mod">
          <ac:chgData name="trần hiếu" userId="b235355b-11a8-4434-93eb-90082d25528e" providerId="ADAL" clId="{C859DBB6-C084-40D6-8406-F96AE8FA577F}" dt="2023-02-17T14:08:27.859" v="36" actId="20577"/>
          <ac:spMkLst>
            <pc:docMk/>
            <pc:sldMk cId="922998546" sldId="298"/>
            <ac:spMk id="3" creationId="{98C5A311-F5AC-6B0C-C529-55B66F19DB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08EEB-F7E8-49F1-B43B-5D2800EEEEEE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1024-5134-46BF-AA56-75ABC3CC27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0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91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144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331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5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56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5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88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8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09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81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28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11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99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32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4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65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56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60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09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19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430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63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05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43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18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80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628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84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58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2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66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9566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370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27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67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40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60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44062" y="641838"/>
            <a:ext cx="3552092" cy="606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34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9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17/02/2023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3895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82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86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04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180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2B6BD6C4-0081-4527-83B9-8553678F65F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3792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ED667046-3D24-406E-A753-100DCA8807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0DB0D775-560F-444D-949F-4AD64EC906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2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FAA410D1-5560-4FD0-B39D-518F9DAA3DF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2"/>
          <a:stretch>
            <a:fillRect/>
          </a:stretch>
        </p:blipFill>
        <p:spPr>
          <a:xfrm rot="5400000">
            <a:off x="2667000" y="-2666997"/>
            <a:ext cx="6857999" cy="12192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312975" y="284672"/>
            <a:ext cx="11619195" cy="6297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05" tIns="45053" rIns="90105" bIns="45053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03849" y="538410"/>
            <a:ext cx="11076317" cy="577612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11" name="菱形 10"/>
          <p:cNvSpPr/>
          <p:nvPr userDrawn="1"/>
        </p:nvSpPr>
        <p:spPr>
          <a:xfrm>
            <a:off x="939585" y="764171"/>
            <a:ext cx="314131" cy="314131"/>
          </a:xfrm>
          <a:prstGeom prst="diamond">
            <a:avLst/>
          </a:pr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S Chinese Light" panose="020B0300000000000000" pitchFamily="34" charset="-122"/>
              <a:ea typeface="Noto Sans S Chinese Light" panose="020B0300000000000000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2615786" y="804145"/>
            <a:ext cx="1576072" cy="24622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cs"/>
              </a:rPr>
              <a:t>please add the title here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1241525" y="777604"/>
            <a:ext cx="1444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cs"/>
                <a:sym typeface="+mn-ea"/>
              </a:rPr>
              <a:t>添加标题内容</a:t>
            </a:r>
          </a:p>
        </p:txBody>
      </p:sp>
    </p:spTree>
    <p:extLst>
      <p:ext uri="{BB962C8B-B14F-4D97-AF65-F5344CB8AC3E}">
        <p14:creationId xmlns:p14="http://schemas.microsoft.com/office/powerpoint/2010/main" val="131800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svg"/><Relationship Id="rId7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802" y="881918"/>
            <a:ext cx="3796145" cy="11876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7577F8-33B4-4435-9135-2FE8E639AC96}"/>
              </a:ext>
            </a:extLst>
          </p:cNvPr>
          <p:cNvSpPr txBox="1"/>
          <p:nvPr/>
        </p:nvSpPr>
        <p:spPr>
          <a:xfrm>
            <a:off x="6178023" y="264796"/>
            <a:ext cx="5322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Duepuntozero" panose="02040603050506020204" pitchFamily="18" charset="0"/>
              </a:rPr>
              <a:t>Thứ</a:t>
            </a:r>
            <a:r>
              <a:rPr lang="en-US" sz="4000" dirty="0">
                <a:latin typeface="UTM Duepuntozero" panose="02040603050506020204" pitchFamily="18" charset="0"/>
              </a:rPr>
              <a:t> … </a:t>
            </a:r>
            <a:r>
              <a:rPr lang="en-US" sz="4000" dirty="0" err="1">
                <a:latin typeface="UTM Duepuntozero" panose="02040603050506020204" pitchFamily="18" charset="0"/>
              </a:rPr>
              <a:t>ngày</a:t>
            </a:r>
            <a:r>
              <a:rPr lang="en-US" sz="4000" dirty="0">
                <a:latin typeface="UTM Duepuntozero" panose="02040603050506020204" pitchFamily="18" charset="0"/>
              </a:rPr>
              <a:t> … </a:t>
            </a:r>
            <a:r>
              <a:rPr lang="en-US" sz="4000" dirty="0" err="1">
                <a:latin typeface="UTM Duepuntozero" panose="02040603050506020204" pitchFamily="18" charset="0"/>
              </a:rPr>
              <a:t>tháng</a:t>
            </a:r>
            <a:r>
              <a:rPr lang="en-US" sz="4000" dirty="0">
                <a:latin typeface="UTM Duepuntozero" panose="02040603050506020204" pitchFamily="18" charset="0"/>
              </a:rPr>
              <a:t> … </a:t>
            </a:r>
            <a:r>
              <a:rPr lang="en-US" sz="4000" dirty="0" err="1">
                <a:latin typeface="UTM Duepuntozero" panose="02040603050506020204" pitchFamily="18" charset="0"/>
              </a:rPr>
              <a:t>năm</a:t>
            </a:r>
            <a:r>
              <a:rPr lang="en-US" sz="4000" dirty="0">
                <a:latin typeface="UTM Duepuntozero" panose="02040603050506020204" pitchFamily="18" charset="0"/>
              </a:rPr>
              <a:t>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34D1D-7FE4-4B68-A848-1EAF5157C11E}"/>
              </a:ext>
            </a:extLst>
          </p:cNvPr>
          <p:cNvSpPr txBox="1"/>
          <p:nvPr/>
        </p:nvSpPr>
        <p:spPr>
          <a:xfrm>
            <a:off x="5063376" y="1963417"/>
            <a:ext cx="68919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err="1">
                <a:solidFill>
                  <a:srgbClr val="00B050"/>
                </a:solidFill>
                <a:latin typeface="SVN-Kitten" pitchFamily="50" charset="0"/>
              </a:rPr>
              <a:t>Bài</a:t>
            </a:r>
            <a:r>
              <a:rPr lang="en-US" sz="4400">
                <a:solidFill>
                  <a:srgbClr val="00B050"/>
                </a:solidFill>
                <a:latin typeface="SVN-Kitten" pitchFamily="50" charset="0"/>
              </a:rPr>
              <a:t> 7: LÀM ĐỒ DÙNG HỌC TẬP</a:t>
            </a:r>
          </a:p>
          <a:p>
            <a:pPr algn="ctr"/>
            <a:endParaRPr lang="en-US" sz="4400" dirty="0">
              <a:solidFill>
                <a:srgbClr val="00B050"/>
              </a:solidFill>
              <a:latin typeface="SVN-Kitten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452EEF-D01E-4963-BA78-8DC669001394}"/>
              </a:ext>
            </a:extLst>
          </p:cNvPr>
          <p:cNvSpPr txBox="1"/>
          <p:nvPr/>
        </p:nvSpPr>
        <p:spPr>
          <a:xfrm>
            <a:off x="7174479" y="3409967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TIẾT 2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7840" y="3912064"/>
            <a:ext cx="3682420" cy="29459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2629965-DD7B-4433-AE01-8B47A2CE5CEA}"/>
              </a:ext>
            </a:extLst>
          </p:cNvPr>
          <p:cNvSpPr/>
          <p:nvPr/>
        </p:nvSpPr>
        <p:spPr>
          <a:xfrm>
            <a:off x="9404109" y="2313336"/>
            <a:ext cx="2121097" cy="1092022"/>
          </a:xfrm>
          <a:prstGeom prst="wedgeRoundRectCallout">
            <a:avLst>
              <a:gd name="adj1" fmla="val 192"/>
              <a:gd name="adj2" fmla="val 106826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797235-3568-4416-A82F-46AF1D6C71F5}"/>
              </a:ext>
            </a:extLst>
          </p:cNvPr>
          <p:cNvGrpSpPr/>
          <p:nvPr/>
        </p:nvGrpSpPr>
        <p:grpSpPr>
          <a:xfrm>
            <a:off x="606190" y="761555"/>
            <a:ext cx="8575147" cy="5505895"/>
            <a:chOff x="1026066" y="1106458"/>
            <a:chExt cx="8009432" cy="49214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7C4DE9-CD19-424C-837D-F16EDAF05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6" t="15786" r="10607" b="62777"/>
            <a:stretch/>
          </p:blipFill>
          <p:spPr>
            <a:xfrm>
              <a:off x="1026066" y="1106458"/>
              <a:ext cx="8009432" cy="310600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C1B91A-6D4E-4278-AE4A-AA15184AE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7" t="36558" r="11553" b="33017"/>
            <a:stretch/>
          </p:blipFill>
          <p:spPr>
            <a:xfrm>
              <a:off x="1100209" y="1619461"/>
              <a:ext cx="7823045" cy="440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66834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2629965-DD7B-4433-AE01-8B47A2CE5CEA}"/>
              </a:ext>
            </a:extLst>
          </p:cNvPr>
          <p:cNvSpPr/>
          <p:nvPr/>
        </p:nvSpPr>
        <p:spPr>
          <a:xfrm>
            <a:off x="9661890" y="1918354"/>
            <a:ext cx="1816647" cy="732956"/>
          </a:xfrm>
          <a:prstGeom prst="wedgeRoundRectCallout">
            <a:avLst>
              <a:gd name="adj1" fmla="val -77046"/>
              <a:gd name="adj2" fmla="val -4820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797235-3568-4416-A82F-46AF1D6C71F5}"/>
              </a:ext>
            </a:extLst>
          </p:cNvPr>
          <p:cNvGrpSpPr/>
          <p:nvPr/>
        </p:nvGrpSpPr>
        <p:grpSpPr>
          <a:xfrm>
            <a:off x="323850" y="952712"/>
            <a:ext cx="8948427" cy="4952576"/>
            <a:chOff x="1082416" y="1200962"/>
            <a:chExt cx="8037766" cy="428201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7C4DE9-CD19-424C-837D-F16EDAF05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6" t="15786" r="10607" b="62777"/>
            <a:stretch/>
          </p:blipFill>
          <p:spPr>
            <a:xfrm>
              <a:off x="1110750" y="1200962"/>
              <a:ext cx="8009432" cy="310600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C1B91A-6D4E-4278-AE4A-AA15184AE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7" t="66742" r="10897" b="7404"/>
            <a:stretch/>
          </p:blipFill>
          <p:spPr>
            <a:xfrm>
              <a:off x="1082416" y="1736881"/>
              <a:ext cx="8009432" cy="3746099"/>
            </a:xfrm>
            <a:prstGeom prst="rect">
              <a:avLst/>
            </a:prstGeom>
          </p:spPr>
        </p:pic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F1969CC-B143-4378-96DE-38F7D938446B}"/>
              </a:ext>
            </a:extLst>
          </p:cNvPr>
          <p:cNvSpPr/>
          <p:nvPr/>
        </p:nvSpPr>
        <p:spPr>
          <a:xfrm>
            <a:off x="9761345" y="3372443"/>
            <a:ext cx="1816647" cy="732956"/>
          </a:xfrm>
          <a:prstGeom prst="wedgeRoundRectCallout">
            <a:avLst>
              <a:gd name="adj1" fmla="val -77046"/>
              <a:gd name="adj2" fmla="val -4820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A4B572A-C644-40A9-BEF2-21458DB5854E}"/>
              </a:ext>
            </a:extLst>
          </p:cNvPr>
          <p:cNvSpPr/>
          <p:nvPr/>
        </p:nvSpPr>
        <p:spPr>
          <a:xfrm>
            <a:off x="9702024" y="4826532"/>
            <a:ext cx="1816647" cy="732956"/>
          </a:xfrm>
          <a:prstGeom prst="wedgeRoundRectCallout">
            <a:avLst>
              <a:gd name="adj1" fmla="val -77046"/>
              <a:gd name="adj2" fmla="val -4820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29180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pixlr-bg-result (8)">
            <a:extLst>
              <a:ext uri="{FF2B5EF4-FFF2-40B4-BE49-F238E27FC236}">
                <a16:creationId xmlns:a16="http://schemas.microsoft.com/office/drawing/2014/main" id="{99857D47-6381-4B37-AB01-A8FBD85EF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404" y="2566949"/>
            <a:ext cx="1714500" cy="3924300"/>
          </a:xfrm>
          <a:prstGeom prst="rect">
            <a:avLst/>
          </a:prstGeom>
        </p:spPr>
      </p:pic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4095750" y="1040487"/>
            <a:ext cx="6045200" cy="128841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Để làm thước kẻ bằng giấy, em cần thực hiện mấy bước?</a:t>
            </a: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7B2233FA-2768-4CEA-834C-8FB366FE87B6}"/>
              </a:ext>
            </a:extLst>
          </p:cNvPr>
          <p:cNvSpPr/>
          <p:nvPr/>
        </p:nvSpPr>
        <p:spPr>
          <a:xfrm>
            <a:off x="4159250" y="2667635"/>
            <a:ext cx="6045200" cy="128841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Nêu mô tả và yêu cầu cần đạt từng bước.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791B4587-CAE5-4195-89DB-ACA4E6A2405F}"/>
              </a:ext>
            </a:extLst>
          </p:cNvPr>
          <p:cNvSpPr/>
          <p:nvPr/>
        </p:nvSpPr>
        <p:spPr>
          <a:xfrm>
            <a:off x="4095750" y="4412615"/>
            <a:ext cx="6045200" cy="128841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buNone/>
            </a:pPr>
            <a:r>
              <a:rPr lang="en-US" sz="32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Trong quá trình thực hiện, em cần lưu ý gì?</a:t>
            </a:r>
          </a:p>
        </p:txBody>
      </p:sp>
      <p:pic>
        <p:nvPicPr>
          <p:cNvPr id="13" name="Picture 12" descr="Picture1TNN">
            <a:extLst>
              <a:ext uri="{FF2B5EF4-FFF2-40B4-BE49-F238E27FC236}">
                <a16:creationId xmlns:a16="http://schemas.microsoft.com/office/drawing/2014/main" id="{3751BE9A-1199-42CB-B3DD-A0185CB49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32" y="1973897"/>
            <a:ext cx="3580964" cy="29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60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pixlr-bg-result (8)">
            <a:extLst>
              <a:ext uri="{FF2B5EF4-FFF2-40B4-BE49-F238E27FC236}">
                <a16:creationId xmlns:a16="http://schemas.microsoft.com/office/drawing/2014/main" id="{99857D47-6381-4B37-AB01-A8FBD85EF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098" y="3791191"/>
            <a:ext cx="1321918" cy="3025724"/>
          </a:xfrm>
          <a:prstGeom prst="rect">
            <a:avLst/>
          </a:prstGeom>
        </p:spPr>
      </p:pic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2076450" y="849987"/>
            <a:ext cx="7962900" cy="130266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Để làm thước kẻ bằng giấy, em cần thực hiện mấy bước?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2ED3C0-7766-4376-9B2F-7786DF5F1F87}"/>
              </a:ext>
            </a:extLst>
          </p:cNvPr>
          <p:cNvSpPr/>
          <p:nvPr/>
        </p:nvSpPr>
        <p:spPr>
          <a:xfrm>
            <a:off x="802661" y="2592069"/>
            <a:ext cx="4172299" cy="1225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4 bước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0EA49C-543A-4C3A-A748-EBD7451AE19F}"/>
              </a:ext>
            </a:extLst>
          </p:cNvPr>
          <p:cNvSpPr/>
          <p:nvPr/>
        </p:nvSpPr>
        <p:spPr>
          <a:xfrm>
            <a:off x="6963265" y="2592069"/>
            <a:ext cx="4438562" cy="1225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    </a:t>
            </a:r>
            <a:r>
              <a:rPr lang="en-US" sz="4800">
                <a:solidFill>
                  <a:sysClr val="windowText" lastClr="000000"/>
                </a:solidFill>
                <a:latin typeface="Calibri" panose="020F0502020204030204"/>
              </a:rPr>
              <a:t>3 bước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A4E7BF-D876-41A3-A4DE-EBA73272398E}"/>
              </a:ext>
            </a:extLst>
          </p:cNvPr>
          <p:cNvSpPr/>
          <p:nvPr/>
        </p:nvSpPr>
        <p:spPr>
          <a:xfrm>
            <a:off x="802661" y="4457470"/>
            <a:ext cx="4172299" cy="1225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5 bước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F8E09D-0988-451E-B582-A5769B9B2E58}"/>
              </a:ext>
            </a:extLst>
          </p:cNvPr>
          <p:cNvSpPr/>
          <p:nvPr/>
        </p:nvSpPr>
        <p:spPr>
          <a:xfrm>
            <a:off x="6862702" y="4470528"/>
            <a:ext cx="4539124" cy="1225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2 bước</a:t>
            </a:r>
          </a:p>
        </p:txBody>
      </p:sp>
      <p:pic>
        <p:nvPicPr>
          <p:cNvPr id="16" name="Picture 44">
            <a:extLst>
              <a:ext uri="{FF2B5EF4-FFF2-40B4-BE49-F238E27FC236}">
                <a16:creationId xmlns:a16="http://schemas.microsoft.com/office/drawing/2014/main" id="{87577E36-3BD0-4AC4-A69B-7373C0258C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3460" y="2629535"/>
            <a:ext cx="1253296" cy="1248739"/>
          </a:xfrm>
          <a:prstGeom prst="rect">
            <a:avLst/>
          </a:prstGeom>
        </p:spPr>
      </p:pic>
      <p:pic>
        <p:nvPicPr>
          <p:cNvPr id="17" name="Picture 45">
            <a:extLst>
              <a:ext uri="{FF2B5EF4-FFF2-40B4-BE49-F238E27FC236}">
                <a16:creationId xmlns:a16="http://schemas.microsoft.com/office/drawing/2014/main" id="{6D966E11-F0C8-4203-8281-950CFBE7DBE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3460" y="4470528"/>
            <a:ext cx="1229665" cy="1225194"/>
          </a:xfrm>
          <a:prstGeom prst="rect">
            <a:avLst/>
          </a:prstGeom>
        </p:spPr>
      </p:pic>
      <p:pic>
        <p:nvPicPr>
          <p:cNvPr id="18" name="Picture 46">
            <a:extLst>
              <a:ext uri="{FF2B5EF4-FFF2-40B4-BE49-F238E27FC236}">
                <a16:creationId xmlns:a16="http://schemas.microsoft.com/office/drawing/2014/main" id="{9C3B4A38-8D99-4D8B-AA2D-19BB6C557C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06825" y="2606410"/>
            <a:ext cx="1253295" cy="1248738"/>
          </a:xfrm>
          <a:prstGeom prst="rect">
            <a:avLst/>
          </a:prstGeom>
        </p:spPr>
      </p:pic>
      <p:pic>
        <p:nvPicPr>
          <p:cNvPr id="19" name="Picture 47">
            <a:extLst>
              <a:ext uri="{FF2B5EF4-FFF2-40B4-BE49-F238E27FC236}">
                <a16:creationId xmlns:a16="http://schemas.microsoft.com/office/drawing/2014/main" id="{FD2942D2-1B18-42E1-A0DF-7D95412154B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63329" y="4175145"/>
            <a:ext cx="1133029" cy="112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56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8" grpId="0" animBg="1"/>
      <p:bldP spid="9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pixlr-bg-result (8)">
            <a:extLst>
              <a:ext uri="{FF2B5EF4-FFF2-40B4-BE49-F238E27FC236}">
                <a16:creationId xmlns:a16="http://schemas.microsoft.com/office/drawing/2014/main" id="{99857D47-6381-4B37-AB01-A8FBD85EF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550" y="3832276"/>
            <a:ext cx="1321918" cy="3025724"/>
          </a:xfrm>
          <a:prstGeom prst="rect">
            <a:avLst/>
          </a:prstGeom>
        </p:spPr>
      </p:pic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3128963" y="625809"/>
            <a:ext cx="5367338" cy="1170292"/>
          </a:xfrm>
          <a:prstGeom prst="roundRect">
            <a:avLst/>
          </a:prstGeom>
          <a:solidFill>
            <a:srgbClr val="FFFF66"/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Trong quá trình thực hiện, em cần lưu ý gì?</a:t>
            </a: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95BA4D7B-FD1F-4128-9A24-FA688556A910}"/>
              </a:ext>
            </a:extLst>
          </p:cNvPr>
          <p:cNvSpPr/>
          <p:nvPr/>
        </p:nvSpPr>
        <p:spPr>
          <a:xfrm>
            <a:off x="2336878" y="1091251"/>
            <a:ext cx="512767" cy="1409700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ounded Rectangle 14">
            <a:extLst>
              <a:ext uri="{FF2B5EF4-FFF2-40B4-BE49-F238E27FC236}">
                <a16:creationId xmlns:a16="http://schemas.microsoft.com/office/drawing/2014/main" id="{069D8F01-D9F1-48EE-8F55-3AC2F0394663}"/>
              </a:ext>
            </a:extLst>
          </p:cNvPr>
          <p:cNvSpPr/>
          <p:nvPr/>
        </p:nvSpPr>
        <p:spPr>
          <a:xfrm>
            <a:off x="1849344" y="2500951"/>
            <a:ext cx="8976206" cy="1856098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K</a:t>
            </a:r>
            <a:r>
              <a:rPr lang="vi-VN" sz="4000" b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hi thực hiện cần đảm bảo tính an toàn khi sử dụng các dụng cụ như kéo, thước</a:t>
            </a:r>
          </a:p>
        </p:txBody>
      </p:sp>
    </p:spTree>
    <p:extLst>
      <p:ext uri="{BB962C8B-B14F-4D97-AF65-F5344CB8AC3E}">
        <p14:creationId xmlns:p14="http://schemas.microsoft.com/office/powerpoint/2010/main" val="3094800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pixlr-bg-result (8)">
            <a:extLst>
              <a:ext uri="{FF2B5EF4-FFF2-40B4-BE49-F238E27FC236}">
                <a16:creationId xmlns:a16="http://schemas.microsoft.com/office/drawing/2014/main" id="{99857D47-6381-4B37-AB01-A8FBD85EF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550" y="3832276"/>
            <a:ext cx="1321918" cy="3025724"/>
          </a:xfrm>
          <a:prstGeom prst="rect">
            <a:avLst/>
          </a:prstGeom>
        </p:spPr>
      </p:pic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2405062" y="182258"/>
            <a:ext cx="7381875" cy="693942"/>
          </a:xfrm>
          <a:prstGeom prst="roundRect">
            <a:avLst/>
          </a:prstGeom>
          <a:solidFill>
            <a:srgbClr val="FFFF66"/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Nêu mô tả và yêu cầu cần đạt từng bước.</a:t>
            </a: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95BA4D7B-FD1F-4128-9A24-FA688556A910}"/>
              </a:ext>
            </a:extLst>
          </p:cNvPr>
          <p:cNvSpPr/>
          <p:nvPr/>
        </p:nvSpPr>
        <p:spPr>
          <a:xfrm>
            <a:off x="436077" y="481882"/>
            <a:ext cx="512767" cy="1409700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4">
            <a:extLst>
              <a:ext uri="{FF2B5EF4-FFF2-40B4-BE49-F238E27FC236}">
                <a16:creationId xmlns:a16="http://schemas.microsoft.com/office/drawing/2014/main" id="{069D8F01-D9F1-48EE-8F55-3AC2F0394663}"/>
              </a:ext>
            </a:extLst>
          </p:cNvPr>
          <p:cNvSpPr/>
          <p:nvPr/>
        </p:nvSpPr>
        <p:spPr>
          <a:xfrm>
            <a:off x="1007822" y="1061524"/>
            <a:ext cx="10394394" cy="1036433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B1: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Cắt 4 hình chữ nhật có kích thước 3 cm x 21 cm giống nhau: 2 hình bằng giấy bìa cứng và hai hình bằng giấy thủ công.</a:t>
            </a:r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AF3B46D5-516A-488E-A549-5D1BC505FCBB}"/>
              </a:ext>
            </a:extLst>
          </p:cNvPr>
          <p:cNvSpPr/>
          <p:nvPr/>
        </p:nvSpPr>
        <p:spPr>
          <a:xfrm>
            <a:off x="323850" y="2234173"/>
            <a:ext cx="11594690" cy="1194827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B2: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Dán hai hình chữ nhật bằng bìa cứng lại với nhau để làm thân của thước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Dán 2 hình chữ nhật bằng giấy màu thủ công lên hai bên thân thước.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8B3A12B2-92F7-4935-BFB8-14A1F23CC02C}"/>
              </a:ext>
            </a:extLst>
          </p:cNvPr>
          <p:cNvSpPr/>
          <p:nvPr/>
        </p:nvSpPr>
        <p:spPr>
          <a:xfrm>
            <a:off x="1076325" y="3603316"/>
            <a:ext cx="9163050" cy="693892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B3: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Vạch mẫu theo thước kẻ theo thước mẫu bằng bút chì</a:t>
            </a: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951519BF-FB39-48C0-A6B0-01FC0F03A671}"/>
              </a:ext>
            </a:extLst>
          </p:cNvPr>
          <p:cNvSpPr/>
          <p:nvPr/>
        </p:nvSpPr>
        <p:spPr>
          <a:xfrm>
            <a:off x="1076325" y="4406282"/>
            <a:ext cx="9163050" cy="693892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B4: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Tô đậm lại các vạch dấu và ghi số cho thước kẻ</a:t>
            </a:r>
          </a:p>
        </p:txBody>
      </p:sp>
      <p:sp>
        <p:nvSpPr>
          <p:cNvPr id="24" name="Rounded Rectangle 14">
            <a:extLst>
              <a:ext uri="{FF2B5EF4-FFF2-40B4-BE49-F238E27FC236}">
                <a16:creationId xmlns:a16="http://schemas.microsoft.com/office/drawing/2014/main" id="{B3BD4EA9-FE40-42EF-8278-2736DD4F1BCA}"/>
              </a:ext>
            </a:extLst>
          </p:cNvPr>
          <p:cNvSpPr/>
          <p:nvPr/>
        </p:nvSpPr>
        <p:spPr>
          <a:xfrm>
            <a:off x="1076325" y="5263532"/>
            <a:ext cx="9163050" cy="693892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B5: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Kiểm tra lại thước kẻ đã làm theo yêu cầu</a:t>
            </a:r>
          </a:p>
        </p:txBody>
      </p:sp>
    </p:spTree>
    <p:extLst>
      <p:ext uri="{BB962C8B-B14F-4D97-AF65-F5344CB8AC3E}">
        <p14:creationId xmlns:p14="http://schemas.microsoft.com/office/powerpoint/2010/main" val="3466750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635930" y="1121201"/>
            <a:ext cx="72489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 </a:t>
            </a:r>
            <a:r>
              <a:rPr kumimoji="0" lang="en-US" sz="6600" b="1" i="0" u="none" strike="noStrike" kern="1200" cap="none" spc="0" normalizeH="0" baseline="0" noProof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động</a:t>
            </a: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 2: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VN Da Lat" panose="03060902030302020204" pitchFamily="66" charset="0"/>
            </a:endParaRPr>
          </a:p>
          <a:p>
            <a:pPr lvl="0" algn="ctr">
              <a:defRPr/>
            </a:pPr>
            <a:r>
              <a:rPr lang="vi-VN" sz="6600">
                <a:solidFill>
                  <a:srgbClr val="FFFF00"/>
                </a:solidFill>
                <a:latin typeface="UVN Da Lat" panose="03060902030302020204" pitchFamily="66" charset="0"/>
              </a:rPr>
              <a:t>Thực hành làm thước kẻ bằng giấy</a:t>
            </a:r>
            <a:endParaRPr lang="vi-VN" sz="6600" dirty="0" err="1">
              <a:solidFill>
                <a:srgbClr val="FFFF00"/>
              </a:solidFill>
              <a:latin typeface="UVN Da Lat" panose="0306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63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4593430" y="347074"/>
            <a:ext cx="2586038" cy="713092"/>
          </a:xfrm>
          <a:prstGeom prst="roundRect">
            <a:avLst/>
          </a:prstGeom>
          <a:solidFill>
            <a:srgbClr val="FFFF66"/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DỤNG CỤ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F2E39A-ADD2-442D-8202-CB1194B8BC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t="57485" r="5736" b="9275"/>
          <a:stretch/>
        </p:blipFill>
        <p:spPr>
          <a:xfrm>
            <a:off x="1390649" y="1162050"/>
            <a:ext cx="8991601" cy="502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52276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 - Cách làm thước kẻ bằng giấy - Sáng Tạo Thủ Công">
            <a:hlinkClick r:id="" action="ppaction://media"/>
            <a:extLst>
              <a:ext uri="{FF2B5EF4-FFF2-40B4-BE49-F238E27FC236}">
                <a16:creationId xmlns:a16="http://schemas.microsoft.com/office/drawing/2014/main" id="{95F25576-743D-4501-BAA8-A4FA9B2E43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74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3696889" y="1117544"/>
            <a:ext cx="4798221" cy="1016056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 HÀNH LÀM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" name="Picture 6" descr="Kids cutting color paper with scissors">
            <a:extLst>
              <a:ext uri="{FF2B5EF4-FFF2-40B4-BE49-F238E27FC236}">
                <a16:creationId xmlns:a16="http://schemas.microsoft.com/office/drawing/2014/main" id="{DA291556-A51D-452E-9872-3764F754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8886" l="5112" r="94409">
                        <a14:foregroundMark x1="42173" y1="41504" x2="42173" y2="41504"/>
                        <a14:foregroundMark x1="36741" y1="45961" x2="38658" y2="66574"/>
                        <a14:foregroundMark x1="38658" y1="66574" x2="38658" y2="66574"/>
                        <a14:foregroundMark x1="40575" y1="42340" x2="42492" y2="62117"/>
                        <a14:foregroundMark x1="35783" y1="37326" x2="35783" y2="37326"/>
                        <a14:foregroundMark x1="35783" y1="37326" x2="35783" y2="37326"/>
                        <a14:foregroundMark x1="29712" y1="54318" x2="29712" y2="54318"/>
                        <a14:foregroundMark x1="37061" y1="48189" x2="37061" y2="48189"/>
                        <a14:foregroundMark x1="35623" y1="48189" x2="35623" y2="48189"/>
                        <a14:foregroundMark x1="35623" y1="48189" x2="35623" y2="48189"/>
                        <a14:foregroundMark x1="35304" y1="44011" x2="35304" y2="43175"/>
                        <a14:foregroundMark x1="34824" y1="43454" x2="34824" y2="43454"/>
                        <a14:foregroundMark x1="45527" y1="42340" x2="45527" y2="42340"/>
                        <a14:foregroundMark x1="47125" y1="52925" x2="45527" y2="54039"/>
                        <a14:foregroundMark x1="37061" y1="79109" x2="63099" y2="82173"/>
                        <a14:foregroundMark x1="47284" y1="73816" x2="37061" y2="94429"/>
                        <a14:foregroundMark x1="37061" y1="94429" x2="37380" y2="95543"/>
                        <a14:foregroundMark x1="71246" y1="88579" x2="57188" y2="86351"/>
                        <a14:foregroundMark x1="57188" y1="86351" x2="65335" y2="91922"/>
                        <a14:foregroundMark x1="65335" y1="91922" x2="41214" y2="80780"/>
                        <a14:foregroundMark x1="41214" y1="80780" x2="29553" y2="84958"/>
                        <a14:foregroundMark x1="39137" y1="73259" x2="29073" y2="80223"/>
                        <a14:foregroundMark x1="29073" y1="80223" x2="22364" y2="93593"/>
                        <a14:foregroundMark x1="22364" y1="93593" x2="45527" y2="88858"/>
                        <a14:foregroundMark x1="6390" y1="55432" x2="17732" y2="75766"/>
                        <a14:foregroundMark x1="17732" y1="75766" x2="16933" y2="64345"/>
                        <a14:foregroundMark x1="15655" y1="57660" x2="15655" y2="57660"/>
                        <a14:foregroundMark x1="14058" y1="53760" x2="14058" y2="53760"/>
                        <a14:foregroundMark x1="9585" y1="74930" x2="8626" y2="74373"/>
                        <a14:foregroundMark x1="7188" y1="73538" x2="7188" y2="73538"/>
                        <a14:foregroundMark x1="8626" y1="68802" x2="9585" y2="67967"/>
                        <a14:foregroundMark x1="17412" y1="69638" x2="17093" y2="71031"/>
                        <a14:foregroundMark x1="21565" y1="97493" x2="24760" y2="97214"/>
                        <a14:foregroundMark x1="35463" y1="95543" x2="37700" y2="96379"/>
                        <a14:foregroundMark x1="50958" y1="93036" x2="56550" y2="91643"/>
                        <a14:foregroundMark x1="53994" y1="91922" x2="68051" y2="99164"/>
                        <a14:foregroundMark x1="68051" y1="99164" x2="68690" y2="99164"/>
                        <a14:foregroundMark x1="66773" y1="91086" x2="66773" y2="91086"/>
                        <a14:foregroundMark x1="77955" y1="94150" x2="78275" y2="94429"/>
                        <a14:foregroundMark x1="85623" y1="96100" x2="86262" y2="94708"/>
                        <a14:foregroundMark x1="86422" y1="92758" x2="86422" y2="92758"/>
                        <a14:foregroundMark x1="92173" y1="89415" x2="94409" y2="89415"/>
                        <a14:foregroundMark x1="94249" y1="86908" x2="94249" y2="86908"/>
                        <a14:foregroundMark x1="26038" y1="50418" x2="26038" y2="50418"/>
                        <a14:foregroundMark x1="27316" y1="50418" x2="27316" y2="50418"/>
                        <a14:foregroundMark x1="28914" y1="47354" x2="28914" y2="47354"/>
                        <a14:foregroundMark x1="26198" y1="46797" x2="26198" y2="46797"/>
                        <a14:foregroundMark x1="25240" y1="42618" x2="25240" y2="42618"/>
                        <a14:foregroundMark x1="25879" y1="41504" x2="25879" y2="41504"/>
                        <a14:foregroundMark x1="26997" y1="40111" x2="26997" y2="40111"/>
                        <a14:foregroundMark x1="25240" y1="40947" x2="25240" y2="40947"/>
                        <a14:foregroundMark x1="25240" y1="40669" x2="25240" y2="40669"/>
                        <a14:foregroundMark x1="25240" y1="40111" x2="24920" y2="39833"/>
                        <a14:foregroundMark x1="24601" y1="42340" x2="24601" y2="42340"/>
                        <a14:foregroundMark x1="24601" y1="42340" x2="24601" y2="42340"/>
                        <a14:foregroundMark x1="26518" y1="40947" x2="26518" y2="40947"/>
                        <a14:foregroundMark x1="26198" y1="46518" x2="26198" y2="46518"/>
                        <a14:foregroundMark x1="25719" y1="45682" x2="25719" y2="45682"/>
                        <a14:foregroundMark x1="29393" y1="46797" x2="29393" y2="46797"/>
                        <a14:foregroundMark x1="29393" y1="46797" x2="29393" y2="46797"/>
                        <a14:foregroundMark x1="28115" y1="53760" x2="28115" y2="53760"/>
                        <a14:foregroundMark x1="43770" y1="60724" x2="43770" y2="60724"/>
                        <a14:foregroundMark x1="46645" y1="67409" x2="46645" y2="67409"/>
                        <a14:foregroundMark x1="48882" y1="59331" x2="48882" y2="59331"/>
                        <a14:foregroundMark x1="49681" y1="59053" x2="50000" y2="59053"/>
                        <a14:foregroundMark x1="61502" y1="69359" x2="61502" y2="69359"/>
                        <a14:foregroundMark x1="62141" y1="50696" x2="62141" y2="50696"/>
                        <a14:foregroundMark x1="19489" y1="89136" x2="19489" y2="89136"/>
                        <a14:foregroundMark x1="5112" y1="71031" x2="5112" y2="71031"/>
                        <a14:foregroundMark x1="6070" y1="72423" x2="6070" y2="72423"/>
                        <a14:foregroundMark x1="60863" y1="66852" x2="60863" y2="66852"/>
                        <a14:foregroundMark x1="62939" y1="62953" x2="62939" y2="62953"/>
                        <a14:foregroundMark x1="69968" y1="62674" x2="69968" y2="62674"/>
                        <a14:foregroundMark x1="69808" y1="67688" x2="69808" y2="67688"/>
                        <a14:foregroundMark x1="55431" y1="62117" x2="55431" y2="62117"/>
                        <a14:foregroundMark x1="72684" y1="40390" x2="72684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29" y="1510156"/>
            <a:ext cx="8826939" cy="50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749710" y="607140"/>
            <a:ext cx="10940846" cy="5860027"/>
          </a:xfrm>
          <a:custGeom>
            <a:avLst/>
            <a:gdLst>
              <a:gd name="connsiteX0" fmla="*/ 0 w 10940846"/>
              <a:gd name="connsiteY0" fmla="*/ 976691 h 5860027"/>
              <a:gd name="connsiteX1" fmla="*/ 976691 w 10940846"/>
              <a:gd name="connsiteY1" fmla="*/ 0 h 5860027"/>
              <a:gd name="connsiteX2" fmla="*/ 1757909 w 10940846"/>
              <a:gd name="connsiteY2" fmla="*/ 0 h 5860027"/>
              <a:gd name="connsiteX3" fmla="*/ 2449252 w 10940846"/>
              <a:gd name="connsiteY3" fmla="*/ 0 h 5860027"/>
              <a:gd name="connsiteX4" fmla="*/ 2960847 w 10940846"/>
              <a:gd name="connsiteY4" fmla="*/ 0 h 5860027"/>
              <a:gd name="connsiteX5" fmla="*/ 3382566 w 10940846"/>
              <a:gd name="connsiteY5" fmla="*/ 0 h 5860027"/>
              <a:gd name="connsiteX6" fmla="*/ 4163784 w 10940846"/>
              <a:gd name="connsiteY6" fmla="*/ 0 h 5860027"/>
              <a:gd name="connsiteX7" fmla="*/ 4765253 w 10940846"/>
              <a:gd name="connsiteY7" fmla="*/ 0 h 5860027"/>
              <a:gd name="connsiteX8" fmla="*/ 5636345 w 10940846"/>
              <a:gd name="connsiteY8" fmla="*/ 0 h 5860027"/>
              <a:gd name="connsiteX9" fmla="*/ 6147940 w 10940846"/>
              <a:gd name="connsiteY9" fmla="*/ 0 h 5860027"/>
              <a:gd name="connsiteX10" fmla="*/ 6749408 w 10940846"/>
              <a:gd name="connsiteY10" fmla="*/ 0 h 5860027"/>
              <a:gd name="connsiteX11" fmla="*/ 7530626 w 10940846"/>
              <a:gd name="connsiteY11" fmla="*/ 0 h 5860027"/>
              <a:gd name="connsiteX12" fmla="*/ 8132095 w 10940846"/>
              <a:gd name="connsiteY12" fmla="*/ 0 h 5860027"/>
              <a:gd name="connsiteX13" fmla="*/ 8553814 w 10940846"/>
              <a:gd name="connsiteY13" fmla="*/ 0 h 5860027"/>
              <a:gd name="connsiteX14" fmla="*/ 9155283 w 10940846"/>
              <a:gd name="connsiteY14" fmla="*/ 0 h 5860027"/>
              <a:gd name="connsiteX15" fmla="*/ 9964155 w 10940846"/>
              <a:gd name="connsiteY15" fmla="*/ 0 h 5860027"/>
              <a:gd name="connsiteX16" fmla="*/ 10940846 w 10940846"/>
              <a:gd name="connsiteY16" fmla="*/ 976691 h 5860027"/>
              <a:gd name="connsiteX17" fmla="*/ 10940846 w 10940846"/>
              <a:gd name="connsiteY17" fmla="*/ 1588732 h 5860027"/>
              <a:gd name="connsiteX18" fmla="*/ 10940846 w 10940846"/>
              <a:gd name="connsiteY18" fmla="*/ 2239840 h 5860027"/>
              <a:gd name="connsiteX19" fmla="*/ 10940846 w 10940846"/>
              <a:gd name="connsiteY19" fmla="*/ 2969080 h 5860027"/>
              <a:gd name="connsiteX20" fmla="*/ 10940846 w 10940846"/>
              <a:gd name="connsiteY20" fmla="*/ 3659254 h 5860027"/>
              <a:gd name="connsiteX21" fmla="*/ 10940846 w 10940846"/>
              <a:gd name="connsiteY21" fmla="*/ 4193162 h 5860027"/>
              <a:gd name="connsiteX22" fmla="*/ 10940846 w 10940846"/>
              <a:gd name="connsiteY22" fmla="*/ 4883336 h 5860027"/>
              <a:gd name="connsiteX23" fmla="*/ 9964155 w 10940846"/>
              <a:gd name="connsiteY23" fmla="*/ 5860027 h 5860027"/>
              <a:gd name="connsiteX24" fmla="*/ 9272812 w 10940846"/>
              <a:gd name="connsiteY24" fmla="*/ 5860027 h 5860027"/>
              <a:gd name="connsiteX25" fmla="*/ 8401719 w 10940846"/>
              <a:gd name="connsiteY25" fmla="*/ 5860027 h 5860027"/>
              <a:gd name="connsiteX26" fmla="*/ 7530626 w 10940846"/>
              <a:gd name="connsiteY26" fmla="*/ 5860027 h 5860027"/>
              <a:gd name="connsiteX27" fmla="*/ 6659534 w 10940846"/>
              <a:gd name="connsiteY27" fmla="*/ 5860027 h 5860027"/>
              <a:gd name="connsiteX28" fmla="*/ 5788441 w 10940846"/>
              <a:gd name="connsiteY28" fmla="*/ 5860027 h 5860027"/>
              <a:gd name="connsiteX29" fmla="*/ 5097098 w 10940846"/>
              <a:gd name="connsiteY29" fmla="*/ 5860027 h 5860027"/>
              <a:gd name="connsiteX30" fmla="*/ 4405754 w 10940846"/>
              <a:gd name="connsiteY30" fmla="*/ 5860027 h 5860027"/>
              <a:gd name="connsiteX31" fmla="*/ 3714411 w 10940846"/>
              <a:gd name="connsiteY31" fmla="*/ 5860027 h 5860027"/>
              <a:gd name="connsiteX32" fmla="*/ 2843318 w 10940846"/>
              <a:gd name="connsiteY32" fmla="*/ 5860027 h 5860027"/>
              <a:gd name="connsiteX33" fmla="*/ 1972225 w 10940846"/>
              <a:gd name="connsiteY33" fmla="*/ 5860027 h 5860027"/>
              <a:gd name="connsiteX34" fmla="*/ 976691 w 10940846"/>
              <a:gd name="connsiteY34" fmla="*/ 5860027 h 5860027"/>
              <a:gd name="connsiteX35" fmla="*/ 0 w 10940846"/>
              <a:gd name="connsiteY35" fmla="*/ 4883336 h 5860027"/>
              <a:gd name="connsiteX36" fmla="*/ 0 w 10940846"/>
              <a:gd name="connsiteY36" fmla="*/ 4232229 h 5860027"/>
              <a:gd name="connsiteX37" fmla="*/ 0 w 10940846"/>
              <a:gd name="connsiteY37" fmla="*/ 3502988 h 5860027"/>
              <a:gd name="connsiteX38" fmla="*/ 0 w 10940846"/>
              <a:gd name="connsiteY38" fmla="*/ 2851881 h 5860027"/>
              <a:gd name="connsiteX39" fmla="*/ 0 w 10940846"/>
              <a:gd name="connsiteY39" fmla="*/ 2239840 h 5860027"/>
              <a:gd name="connsiteX40" fmla="*/ 0 w 10940846"/>
              <a:gd name="connsiteY40" fmla="*/ 1549666 h 5860027"/>
              <a:gd name="connsiteX41" fmla="*/ 0 w 10940846"/>
              <a:gd name="connsiteY41" fmla="*/ 976691 h 586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940846" h="5860027" fill="none" extrusionOk="0">
                <a:moveTo>
                  <a:pt x="0" y="976691"/>
                </a:moveTo>
                <a:cubicBezTo>
                  <a:pt x="-2137" y="456921"/>
                  <a:pt x="362288" y="98719"/>
                  <a:pt x="976691" y="0"/>
                </a:cubicBezTo>
                <a:cubicBezTo>
                  <a:pt x="1305794" y="-32438"/>
                  <a:pt x="1376008" y="-19626"/>
                  <a:pt x="1757909" y="0"/>
                </a:cubicBezTo>
                <a:cubicBezTo>
                  <a:pt x="2139810" y="19626"/>
                  <a:pt x="2160233" y="-21558"/>
                  <a:pt x="2449252" y="0"/>
                </a:cubicBezTo>
                <a:cubicBezTo>
                  <a:pt x="2738271" y="21558"/>
                  <a:pt x="2708476" y="-24405"/>
                  <a:pt x="2960847" y="0"/>
                </a:cubicBezTo>
                <a:cubicBezTo>
                  <a:pt x="3213218" y="24405"/>
                  <a:pt x="3254763" y="-15817"/>
                  <a:pt x="3382566" y="0"/>
                </a:cubicBezTo>
                <a:cubicBezTo>
                  <a:pt x="3510369" y="15817"/>
                  <a:pt x="3917986" y="-22044"/>
                  <a:pt x="4163784" y="0"/>
                </a:cubicBezTo>
                <a:cubicBezTo>
                  <a:pt x="4409582" y="22044"/>
                  <a:pt x="4608877" y="-27979"/>
                  <a:pt x="4765253" y="0"/>
                </a:cubicBezTo>
                <a:cubicBezTo>
                  <a:pt x="4921629" y="27979"/>
                  <a:pt x="5294701" y="29866"/>
                  <a:pt x="5636345" y="0"/>
                </a:cubicBezTo>
                <a:cubicBezTo>
                  <a:pt x="5977989" y="-29866"/>
                  <a:pt x="6022271" y="13550"/>
                  <a:pt x="6147940" y="0"/>
                </a:cubicBezTo>
                <a:cubicBezTo>
                  <a:pt x="6273610" y="-13550"/>
                  <a:pt x="6497344" y="-12955"/>
                  <a:pt x="6749408" y="0"/>
                </a:cubicBezTo>
                <a:cubicBezTo>
                  <a:pt x="7001472" y="12955"/>
                  <a:pt x="7175612" y="9531"/>
                  <a:pt x="7530626" y="0"/>
                </a:cubicBezTo>
                <a:cubicBezTo>
                  <a:pt x="7885640" y="-9531"/>
                  <a:pt x="7855713" y="4828"/>
                  <a:pt x="8132095" y="0"/>
                </a:cubicBezTo>
                <a:cubicBezTo>
                  <a:pt x="8408477" y="-4828"/>
                  <a:pt x="8441191" y="17653"/>
                  <a:pt x="8553814" y="0"/>
                </a:cubicBezTo>
                <a:cubicBezTo>
                  <a:pt x="8666437" y="-17653"/>
                  <a:pt x="8993586" y="-8459"/>
                  <a:pt x="9155283" y="0"/>
                </a:cubicBezTo>
                <a:cubicBezTo>
                  <a:pt x="9316980" y="8459"/>
                  <a:pt x="9762935" y="27780"/>
                  <a:pt x="9964155" y="0"/>
                </a:cubicBezTo>
                <a:cubicBezTo>
                  <a:pt x="10490891" y="112536"/>
                  <a:pt x="10863959" y="511943"/>
                  <a:pt x="10940846" y="976691"/>
                </a:cubicBezTo>
                <a:cubicBezTo>
                  <a:pt x="10940331" y="1213096"/>
                  <a:pt x="10945026" y="1306408"/>
                  <a:pt x="10940846" y="1588732"/>
                </a:cubicBezTo>
                <a:cubicBezTo>
                  <a:pt x="10936666" y="1871056"/>
                  <a:pt x="10917357" y="2102152"/>
                  <a:pt x="10940846" y="2239840"/>
                </a:cubicBezTo>
                <a:cubicBezTo>
                  <a:pt x="10964335" y="2377528"/>
                  <a:pt x="10929667" y="2777355"/>
                  <a:pt x="10940846" y="2969080"/>
                </a:cubicBezTo>
                <a:cubicBezTo>
                  <a:pt x="10952025" y="3160805"/>
                  <a:pt x="10940039" y="3396080"/>
                  <a:pt x="10940846" y="3659254"/>
                </a:cubicBezTo>
                <a:cubicBezTo>
                  <a:pt x="10941653" y="3922428"/>
                  <a:pt x="10920586" y="4004212"/>
                  <a:pt x="10940846" y="4193162"/>
                </a:cubicBezTo>
                <a:cubicBezTo>
                  <a:pt x="10961106" y="4382112"/>
                  <a:pt x="10948294" y="4576291"/>
                  <a:pt x="10940846" y="4883336"/>
                </a:cubicBezTo>
                <a:cubicBezTo>
                  <a:pt x="10986932" y="5329161"/>
                  <a:pt x="10551425" y="5938406"/>
                  <a:pt x="9964155" y="5860027"/>
                </a:cubicBezTo>
                <a:cubicBezTo>
                  <a:pt x="9656387" y="5833647"/>
                  <a:pt x="9528309" y="5867857"/>
                  <a:pt x="9272812" y="5860027"/>
                </a:cubicBezTo>
                <a:cubicBezTo>
                  <a:pt x="9017315" y="5852197"/>
                  <a:pt x="8636370" y="5862665"/>
                  <a:pt x="8401719" y="5860027"/>
                </a:cubicBezTo>
                <a:cubicBezTo>
                  <a:pt x="8167068" y="5857389"/>
                  <a:pt x="7747353" y="5837768"/>
                  <a:pt x="7530626" y="5860027"/>
                </a:cubicBezTo>
                <a:cubicBezTo>
                  <a:pt x="7313899" y="5882286"/>
                  <a:pt x="7090169" y="5821562"/>
                  <a:pt x="6659534" y="5860027"/>
                </a:cubicBezTo>
                <a:cubicBezTo>
                  <a:pt x="6228899" y="5898492"/>
                  <a:pt x="6013417" y="5893508"/>
                  <a:pt x="5788441" y="5860027"/>
                </a:cubicBezTo>
                <a:cubicBezTo>
                  <a:pt x="5563465" y="5826546"/>
                  <a:pt x="5341980" y="5875409"/>
                  <a:pt x="5097098" y="5860027"/>
                </a:cubicBezTo>
                <a:cubicBezTo>
                  <a:pt x="4852216" y="5844645"/>
                  <a:pt x="4571143" y="5850948"/>
                  <a:pt x="4405754" y="5860027"/>
                </a:cubicBezTo>
                <a:cubicBezTo>
                  <a:pt x="4240365" y="5869106"/>
                  <a:pt x="3970565" y="5877839"/>
                  <a:pt x="3714411" y="5860027"/>
                </a:cubicBezTo>
                <a:cubicBezTo>
                  <a:pt x="3458257" y="5842215"/>
                  <a:pt x="3061796" y="5865081"/>
                  <a:pt x="2843318" y="5860027"/>
                </a:cubicBezTo>
                <a:cubicBezTo>
                  <a:pt x="2624840" y="5854973"/>
                  <a:pt x="2209430" y="5875032"/>
                  <a:pt x="1972225" y="5860027"/>
                </a:cubicBezTo>
                <a:cubicBezTo>
                  <a:pt x="1735020" y="5845022"/>
                  <a:pt x="1381713" y="5829209"/>
                  <a:pt x="976691" y="5860027"/>
                </a:cubicBezTo>
                <a:cubicBezTo>
                  <a:pt x="442638" y="5748797"/>
                  <a:pt x="28221" y="5382186"/>
                  <a:pt x="0" y="4883336"/>
                </a:cubicBezTo>
                <a:cubicBezTo>
                  <a:pt x="26154" y="4591914"/>
                  <a:pt x="7029" y="4503282"/>
                  <a:pt x="0" y="4232229"/>
                </a:cubicBezTo>
                <a:cubicBezTo>
                  <a:pt x="-7029" y="3961176"/>
                  <a:pt x="17541" y="3728023"/>
                  <a:pt x="0" y="3502988"/>
                </a:cubicBezTo>
                <a:cubicBezTo>
                  <a:pt x="-17541" y="3277953"/>
                  <a:pt x="19089" y="3101425"/>
                  <a:pt x="0" y="2851881"/>
                </a:cubicBezTo>
                <a:cubicBezTo>
                  <a:pt x="-19089" y="2602337"/>
                  <a:pt x="30401" y="2460578"/>
                  <a:pt x="0" y="2239840"/>
                </a:cubicBezTo>
                <a:cubicBezTo>
                  <a:pt x="-30401" y="2019102"/>
                  <a:pt x="-13675" y="1742426"/>
                  <a:pt x="0" y="1549666"/>
                </a:cubicBezTo>
                <a:cubicBezTo>
                  <a:pt x="13675" y="1356906"/>
                  <a:pt x="23851" y="1203587"/>
                  <a:pt x="0" y="976691"/>
                </a:cubicBezTo>
                <a:close/>
              </a:path>
              <a:path w="10940846" h="5860027" stroke="0" extrusionOk="0">
                <a:moveTo>
                  <a:pt x="0" y="976691"/>
                </a:moveTo>
                <a:cubicBezTo>
                  <a:pt x="25025" y="538927"/>
                  <a:pt x="507942" y="75510"/>
                  <a:pt x="976691" y="0"/>
                </a:cubicBezTo>
                <a:cubicBezTo>
                  <a:pt x="1132245" y="-7190"/>
                  <a:pt x="1349298" y="-14957"/>
                  <a:pt x="1488285" y="0"/>
                </a:cubicBezTo>
                <a:cubicBezTo>
                  <a:pt x="1627272" y="14957"/>
                  <a:pt x="1955632" y="-17697"/>
                  <a:pt x="2089754" y="0"/>
                </a:cubicBezTo>
                <a:cubicBezTo>
                  <a:pt x="2223876" y="17697"/>
                  <a:pt x="2612057" y="31302"/>
                  <a:pt x="2781097" y="0"/>
                </a:cubicBezTo>
                <a:cubicBezTo>
                  <a:pt x="2950137" y="-31302"/>
                  <a:pt x="3249622" y="-12779"/>
                  <a:pt x="3472441" y="0"/>
                </a:cubicBezTo>
                <a:cubicBezTo>
                  <a:pt x="3695260" y="12779"/>
                  <a:pt x="3903179" y="-25299"/>
                  <a:pt x="4163784" y="0"/>
                </a:cubicBezTo>
                <a:cubicBezTo>
                  <a:pt x="4424389" y="25299"/>
                  <a:pt x="4536076" y="26897"/>
                  <a:pt x="4855127" y="0"/>
                </a:cubicBezTo>
                <a:cubicBezTo>
                  <a:pt x="5174178" y="-26897"/>
                  <a:pt x="5282132" y="-22838"/>
                  <a:pt x="5636345" y="0"/>
                </a:cubicBezTo>
                <a:cubicBezTo>
                  <a:pt x="5990558" y="22838"/>
                  <a:pt x="5930610" y="13035"/>
                  <a:pt x="6147940" y="0"/>
                </a:cubicBezTo>
                <a:cubicBezTo>
                  <a:pt x="6365270" y="-13035"/>
                  <a:pt x="6391580" y="-18016"/>
                  <a:pt x="6569659" y="0"/>
                </a:cubicBezTo>
                <a:cubicBezTo>
                  <a:pt x="6747738" y="18016"/>
                  <a:pt x="6930989" y="-4347"/>
                  <a:pt x="7171128" y="0"/>
                </a:cubicBezTo>
                <a:cubicBezTo>
                  <a:pt x="7411267" y="4347"/>
                  <a:pt x="7513365" y="4374"/>
                  <a:pt x="7682722" y="0"/>
                </a:cubicBezTo>
                <a:cubicBezTo>
                  <a:pt x="7852079" y="-4374"/>
                  <a:pt x="8331811" y="26488"/>
                  <a:pt x="8553814" y="0"/>
                </a:cubicBezTo>
                <a:cubicBezTo>
                  <a:pt x="8775817" y="-26488"/>
                  <a:pt x="8885899" y="-11899"/>
                  <a:pt x="8975534" y="0"/>
                </a:cubicBezTo>
                <a:cubicBezTo>
                  <a:pt x="9065169" y="11899"/>
                  <a:pt x="9737755" y="41861"/>
                  <a:pt x="9964155" y="0"/>
                </a:cubicBezTo>
                <a:cubicBezTo>
                  <a:pt x="10570996" y="99229"/>
                  <a:pt x="10954069" y="430908"/>
                  <a:pt x="10940846" y="976691"/>
                </a:cubicBezTo>
                <a:cubicBezTo>
                  <a:pt x="10972174" y="1251682"/>
                  <a:pt x="10939761" y="1404644"/>
                  <a:pt x="10940846" y="1627799"/>
                </a:cubicBezTo>
                <a:cubicBezTo>
                  <a:pt x="10941931" y="1850954"/>
                  <a:pt x="10937333" y="2158686"/>
                  <a:pt x="10940846" y="2357039"/>
                </a:cubicBezTo>
                <a:cubicBezTo>
                  <a:pt x="10944359" y="2555392"/>
                  <a:pt x="10963996" y="2801363"/>
                  <a:pt x="10940846" y="3008146"/>
                </a:cubicBezTo>
                <a:cubicBezTo>
                  <a:pt x="10917696" y="3214929"/>
                  <a:pt x="10963389" y="3445567"/>
                  <a:pt x="10940846" y="3737387"/>
                </a:cubicBezTo>
                <a:cubicBezTo>
                  <a:pt x="10918303" y="4029207"/>
                  <a:pt x="10942047" y="4104631"/>
                  <a:pt x="10940846" y="4271295"/>
                </a:cubicBezTo>
                <a:cubicBezTo>
                  <a:pt x="10939645" y="4437959"/>
                  <a:pt x="10934636" y="4738174"/>
                  <a:pt x="10940846" y="4883336"/>
                </a:cubicBezTo>
                <a:cubicBezTo>
                  <a:pt x="10923259" y="5412757"/>
                  <a:pt x="10484880" y="5735507"/>
                  <a:pt x="9964155" y="5860027"/>
                </a:cubicBezTo>
                <a:cubicBezTo>
                  <a:pt x="9781524" y="5857605"/>
                  <a:pt x="9661104" y="5869891"/>
                  <a:pt x="9542436" y="5860027"/>
                </a:cubicBezTo>
                <a:cubicBezTo>
                  <a:pt x="9423768" y="5850163"/>
                  <a:pt x="8919380" y="5884485"/>
                  <a:pt x="8671343" y="5860027"/>
                </a:cubicBezTo>
                <a:cubicBezTo>
                  <a:pt x="8423306" y="5835569"/>
                  <a:pt x="8239811" y="5846730"/>
                  <a:pt x="7890125" y="5860027"/>
                </a:cubicBezTo>
                <a:cubicBezTo>
                  <a:pt x="7540439" y="5873324"/>
                  <a:pt x="7456955" y="5833819"/>
                  <a:pt x="7288656" y="5860027"/>
                </a:cubicBezTo>
                <a:cubicBezTo>
                  <a:pt x="7120357" y="5886235"/>
                  <a:pt x="6988541" y="5845966"/>
                  <a:pt x="6866937" y="5860027"/>
                </a:cubicBezTo>
                <a:cubicBezTo>
                  <a:pt x="6745333" y="5874088"/>
                  <a:pt x="6602625" y="5877973"/>
                  <a:pt x="6355343" y="5860027"/>
                </a:cubicBezTo>
                <a:cubicBezTo>
                  <a:pt x="6108061" y="5842081"/>
                  <a:pt x="5811502" y="5892256"/>
                  <a:pt x="5663999" y="5860027"/>
                </a:cubicBezTo>
                <a:cubicBezTo>
                  <a:pt x="5516496" y="5827798"/>
                  <a:pt x="5304674" y="5843103"/>
                  <a:pt x="5152405" y="5860027"/>
                </a:cubicBezTo>
                <a:cubicBezTo>
                  <a:pt x="5000136" y="5876951"/>
                  <a:pt x="4845894" y="5863167"/>
                  <a:pt x="4730686" y="5860027"/>
                </a:cubicBezTo>
                <a:cubicBezTo>
                  <a:pt x="4615478" y="5856887"/>
                  <a:pt x="4192862" y="5891347"/>
                  <a:pt x="3949468" y="5860027"/>
                </a:cubicBezTo>
                <a:cubicBezTo>
                  <a:pt x="3706074" y="5828707"/>
                  <a:pt x="3630485" y="5844792"/>
                  <a:pt x="3527748" y="5860027"/>
                </a:cubicBezTo>
                <a:cubicBezTo>
                  <a:pt x="3425011" y="5875262"/>
                  <a:pt x="2987559" y="5862534"/>
                  <a:pt x="2746530" y="5860027"/>
                </a:cubicBezTo>
                <a:cubicBezTo>
                  <a:pt x="2505501" y="5857520"/>
                  <a:pt x="2416737" y="5849810"/>
                  <a:pt x="2234936" y="5860027"/>
                </a:cubicBezTo>
                <a:cubicBezTo>
                  <a:pt x="2053135" y="5870244"/>
                  <a:pt x="1493383" y="5914720"/>
                  <a:pt x="976691" y="5860027"/>
                </a:cubicBezTo>
                <a:cubicBezTo>
                  <a:pt x="541164" y="5813518"/>
                  <a:pt x="-33655" y="5545095"/>
                  <a:pt x="0" y="4883336"/>
                </a:cubicBezTo>
                <a:cubicBezTo>
                  <a:pt x="-7327" y="4638440"/>
                  <a:pt x="4155" y="4528509"/>
                  <a:pt x="0" y="4232229"/>
                </a:cubicBezTo>
                <a:cubicBezTo>
                  <a:pt x="-4155" y="3935949"/>
                  <a:pt x="-7382" y="3775662"/>
                  <a:pt x="0" y="3502988"/>
                </a:cubicBezTo>
                <a:cubicBezTo>
                  <a:pt x="7382" y="3230314"/>
                  <a:pt x="-13007" y="3005566"/>
                  <a:pt x="0" y="2812814"/>
                </a:cubicBezTo>
                <a:cubicBezTo>
                  <a:pt x="13007" y="2620062"/>
                  <a:pt x="-4033" y="2431265"/>
                  <a:pt x="0" y="2200773"/>
                </a:cubicBezTo>
                <a:cubicBezTo>
                  <a:pt x="4033" y="1970281"/>
                  <a:pt x="-21447" y="1709771"/>
                  <a:pt x="0" y="1549666"/>
                </a:cubicBezTo>
                <a:cubicBezTo>
                  <a:pt x="21447" y="1389561"/>
                  <a:pt x="-18548" y="1132474"/>
                  <a:pt x="0" y="97669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4278EB-2695-5501-F921-9747BC7A1792}"/>
              </a:ext>
            </a:extLst>
          </p:cNvPr>
          <p:cNvSpPr/>
          <p:nvPr/>
        </p:nvSpPr>
        <p:spPr>
          <a:xfrm>
            <a:off x="1338416" y="1993837"/>
            <a:ext cx="9763434" cy="2143258"/>
          </a:xfrm>
          <a:custGeom>
            <a:avLst/>
            <a:gdLst>
              <a:gd name="connsiteX0" fmla="*/ 0 w 9763434"/>
              <a:gd name="connsiteY0" fmla="*/ 357217 h 2143258"/>
              <a:gd name="connsiteX1" fmla="*/ 357217 w 9763434"/>
              <a:gd name="connsiteY1" fmla="*/ 0 h 2143258"/>
              <a:gd name="connsiteX2" fmla="*/ 9406217 w 9763434"/>
              <a:gd name="connsiteY2" fmla="*/ 0 h 2143258"/>
              <a:gd name="connsiteX3" fmla="*/ 9763434 w 9763434"/>
              <a:gd name="connsiteY3" fmla="*/ 357217 h 2143258"/>
              <a:gd name="connsiteX4" fmla="*/ 9763434 w 9763434"/>
              <a:gd name="connsiteY4" fmla="*/ 1786041 h 2143258"/>
              <a:gd name="connsiteX5" fmla="*/ 9406217 w 9763434"/>
              <a:gd name="connsiteY5" fmla="*/ 2143258 h 2143258"/>
              <a:gd name="connsiteX6" fmla="*/ 357217 w 9763434"/>
              <a:gd name="connsiteY6" fmla="*/ 2143258 h 2143258"/>
              <a:gd name="connsiteX7" fmla="*/ 0 w 9763434"/>
              <a:gd name="connsiteY7" fmla="*/ 1786041 h 2143258"/>
              <a:gd name="connsiteX8" fmla="*/ 0 w 9763434"/>
              <a:gd name="connsiteY8" fmla="*/ 357217 h 214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3434" h="2143258" fill="none" extrusionOk="0">
                <a:moveTo>
                  <a:pt x="0" y="357217"/>
                </a:moveTo>
                <a:cubicBezTo>
                  <a:pt x="20547" y="134086"/>
                  <a:pt x="168492" y="8237"/>
                  <a:pt x="357217" y="0"/>
                </a:cubicBezTo>
                <a:cubicBezTo>
                  <a:pt x="1640992" y="-98775"/>
                  <a:pt x="8125465" y="-50732"/>
                  <a:pt x="9406217" y="0"/>
                </a:cubicBezTo>
                <a:cubicBezTo>
                  <a:pt x="9569159" y="17696"/>
                  <a:pt x="9751570" y="184766"/>
                  <a:pt x="9763434" y="357217"/>
                </a:cubicBezTo>
                <a:cubicBezTo>
                  <a:pt x="9779304" y="998702"/>
                  <a:pt x="9772619" y="1531335"/>
                  <a:pt x="9763434" y="1786041"/>
                </a:cubicBezTo>
                <a:cubicBezTo>
                  <a:pt x="9760258" y="1960993"/>
                  <a:pt x="9605201" y="2137144"/>
                  <a:pt x="9406217" y="2143258"/>
                </a:cubicBezTo>
                <a:cubicBezTo>
                  <a:pt x="6630695" y="2309658"/>
                  <a:pt x="3145341" y="2150796"/>
                  <a:pt x="357217" y="2143258"/>
                </a:cubicBezTo>
                <a:cubicBezTo>
                  <a:pt x="160382" y="2105952"/>
                  <a:pt x="-34772" y="1976922"/>
                  <a:pt x="0" y="1786041"/>
                </a:cubicBezTo>
                <a:cubicBezTo>
                  <a:pt x="-37292" y="1125614"/>
                  <a:pt x="63488" y="1010228"/>
                  <a:pt x="0" y="357217"/>
                </a:cubicBezTo>
                <a:close/>
              </a:path>
              <a:path w="9763434" h="2143258" stroke="0" extrusionOk="0">
                <a:moveTo>
                  <a:pt x="0" y="357217"/>
                </a:moveTo>
                <a:cubicBezTo>
                  <a:pt x="-10800" y="126724"/>
                  <a:pt x="145036" y="1607"/>
                  <a:pt x="357217" y="0"/>
                </a:cubicBezTo>
                <a:cubicBezTo>
                  <a:pt x="1556066" y="-90690"/>
                  <a:pt x="7200797" y="84271"/>
                  <a:pt x="9406217" y="0"/>
                </a:cubicBezTo>
                <a:cubicBezTo>
                  <a:pt x="9601941" y="3984"/>
                  <a:pt x="9768424" y="158880"/>
                  <a:pt x="9763434" y="357217"/>
                </a:cubicBezTo>
                <a:cubicBezTo>
                  <a:pt x="9771296" y="641580"/>
                  <a:pt x="9691122" y="1529894"/>
                  <a:pt x="9763434" y="1786041"/>
                </a:cubicBezTo>
                <a:cubicBezTo>
                  <a:pt x="9786620" y="1977669"/>
                  <a:pt x="9607280" y="2175959"/>
                  <a:pt x="9406217" y="2143258"/>
                </a:cubicBezTo>
                <a:cubicBezTo>
                  <a:pt x="7738503" y="2013353"/>
                  <a:pt x="4315326" y="2076301"/>
                  <a:pt x="357217" y="2143258"/>
                </a:cubicBezTo>
                <a:cubicBezTo>
                  <a:pt x="156481" y="2152173"/>
                  <a:pt x="-4464" y="1980936"/>
                  <a:pt x="0" y="1786041"/>
                </a:cubicBezTo>
                <a:cubicBezTo>
                  <a:pt x="-120408" y="1481368"/>
                  <a:pt x="-58846" y="948639"/>
                  <a:pt x="0" y="35721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6817085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được một cây thước kẻ bằng giấy đơn giản theo các bước cho trước, đảm bảo yêu cầu về kỹ thuật, thẩm mĩ.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56F04F-6577-369A-74D8-43A146DFA18B}"/>
              </a:ext>
            </a:extLst>
          </p:cNvPr>
          <p:cNvSpPr/>
          <p:nvPr/>
        </p:nvSpPr>
        <p:spPr>
          <a:xfrm>
            <a:off x="1338416" y="4487284"/>
            <a:ext cx="9763434" cy="1661475"/>
          </a:xfrm>
          <a:custGeom>
            <a:avLst/>
            <a:gdLst>
              <a:gd name="connsiteX0" fmla="*/ 0 w 9763434"/>
              <a:gd name="connsiteY0" fmla="*/ 276918 h 1661475"/>
              <a:gd name="connsiteX1" fmla="*/ 276918 w 9763434"/>
              <a:gd name="connsiteY1" fmla="*/ 0 h 1661475"/>
              <a:gd name="connsiteX2" fmla="*/ 9486516 w 9763434"/>
              <a:gd name="connsiteY2" fmla="*/ 0 h 1661475"/>
              <a:gd name="connsiteX3" fmla="*/ 9763434 w 9763434"/>
              <a:gd name="connsiteY3" fmla="*/ 276918 h 1661475"/>
              <a:gd name="connsiteX4" fmla="*/ 9763434 w 9763434"/>
              <a:gd name="connsiteY4" fmla="*/ 1384557 h 1661475"/>
              <a:gd name="connsiteX5" fmla="*/ 9486516 w 9763434"/>
              <a:gd name="connsiteY5" fmla="*/ 1661475 h 1661475"/>
              <a:gd name="connsiteX6" fmla="*/ 276918 w 9763434"/>
              <a:gd name="connsiteY6" fmla="*/ 1661475 h 1661475"/>
              <a:gd name="connsiteX7" fmla="*/ 0 w 9763434"/>
              <a:gd name="connsiteY7" fmla="*/ 1384557 h 1661475"/>
              <a:gd name="connsiteX8" fmla="*/ 0 w 9763434"/>
              <a:gd name="connsiteY8" fmla="*/ 276918 h 166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3434" h="1661475" fill="none" extrusionOk="0">
                <a:moveTo>
                  <a:pt x="0" y="276918"/>
                </a:moveTo>
                <a:cubicBezTo>
                  <a:pt x="8003" y="113913"/>
                  <a:pt x="126676" y="2594"/>
                  <a:pt x="276918" y="0"/>
                </a:cubicBezTo>
                <a:cubicBezTo>
                  <a:pt x="2248485" y="-98775"/>
                  <a:pt x="8203973" y="-50732"/>
                  <a:pt x="9486516" y="0"/>
                </a:cubicBezTo>
                <a:cubicBezTo>
                  <a:pt x="9618055" y="11026"/>
                  <a:pt x="9754432" y="142824"/>
                  <a:pt x="9763434" y="276918"/>
                </a:cubicBezTo>
                <a:cubicBezTo>
                  <a:pt x="9800923" y="721320"/>
                  <a:pt x="9696517" y="1171490"/>
                  <a:pt x="9763434" y="1384557"/>
                </a:cubicBezTo>
                <a:cubicBezTo>
                  <a:pt x="9760586" y="1517469"/>
                  <a:pt x="9643528" y="1646803"/>
                  <a:pt x="9486516" y="1661475"/>
                </a:cubicBezTo>
                <a:cubicBezTo>
                  <a:pt x="6744904" y="1827875"/>
                  <a:pt x="3600574" y="1669013"/>
                  <a:pt x="276918" y="1661475"/>
                </a:cubicBezTo>
                <a:cubicBezTo>
                  <a:pt x="124038" y="1656660"/>
                  <a:pt x="-4731" y="1536623"/>
                  <a:pt x="0" y="1384557"/>
                </a:cubicBezTo>
                <a:cubicBezTo>
                  <a:pt x="-23251" y="1153143"/>
                  <a:pt x="22111" y="657862"/>
                  <a:pt x="0" y="276918"/>
                </a:cubicBezTo>
                <a:close/>
              </a:path>
              <a:path w="9763434" h="1661475" stroke="0" extrusionOk="0">
                <a:moveTo>
                  <a:pt x="0" y="276918"/>
                </a:moveTo>
                <a:cubicBezTo>
                  <a:pt x="-7313" y="101495"/>
                  <a:pt x="107418" y="1787"/>
                  <a:pt x="276918" y="0"/>
                </a:cubicBezTo>
                <a:cubicBezTo>
                  <a:pt x="3060530" y="-90690"/>
                  <a:pt x="5728052" y="84271"/>
                  <a:pt x="9486516" y="0"/>
                </a:cubicBezTo>
                <a:cubicBezTo>
                  <a:pt x="9634896" y="11626"/>
                  <a:pt x="9780681" y="120347"/>
                  <a:pt x="9763434" y="276918"/>
                </a:cubicBezTo>
                <a:cubicBezTo>
                  <a:pt x="9816198" y="719036"/>
                  <a:pt x="9808161" y="1259509"/>
                  <a:pt x="9763434" y="1384557"/>
                </a:cubicBezTo>
                <a:cubicBezTo>
                  <a:pt x="9790234" y="1530955"/>
                  <a:pt x="9642080" y="1684213"/>
                  <a:pt x="9486516" y="1661475"/>
                </a:cubicBezTo>
                <a:cubicBezTo>
                  <a:pt x="5910465" y="1531570"/>
                  <a:pt x="4372431" y="1594518"/>
                  <a:pt x="276918" y="1661475"/>
                </a:cubicBezTo>
                <a:cubicBezTo>
                  <a:pt x="117490" y="1678243"/>
                  <a:pt x="-12011" y="1531061"/>
                  <a:pt x="0" y="1384557"/>
                </a:cubicBezTo>
                <a:cubicBezTo>
                  <a:pt x="-86124" y="855165"/>
                  <a:pt x="4882" y="534613"/>
                  <a:pt x="0" y="276918"/>
                </a:cubicBezTo>
                <a:close/>
              </a:path>
            </a:pathLst>
          </a:custGeom>
          <a:solidFill>
            <a:srgbClr val="FFE575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6817085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dụng được các dụng cụ đúng cách và an toàn.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5B714-9FC7-4C28-81C3-EFF3AD9C0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954" y="677204"/>
            <a:ext cx="573683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29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6baed3605ec00d21b53fd9d9095d83fc">
            <a:extLst>
              <a:ext uri="{FF2B5EF4-FFF2-40B4-BE49-F238E27FC236}">
                <a16:creationId xmlns:a16="http://schemas.microsoft.com/office/drawing/2014/main" id="{854E6F10-B102-4F3C-9FB1-5CE6FB029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630" y="5018405"/>
            <a:ext cx="1839595" cy="1839595"/>
          </a:xfrm>
          <a:prstGeom prst="rect">
            <a:avLst/>
          </a:prstGeom>
        </p:spPr>
      </p:pic>
      <p:pic>
        <p:nvPicPr>
          <p:cNvPr id="3" name="Picture 2" descr="pixlr-bg-result (22)">
            <a:extLst>
              <a:ext uri="{FF2B5EF4-FFF2-40B4-BE49-F238E27FC236}">
                <a16:creationId xmlns:a16="http://schemas.microsoft.com/office/drawing/2014/main" id="{6EFDBED9-3B55-4986-9778-40C0C633F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318000"/>
            <a:ext cx="1100455" cy="635635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3758073" y="942719"/>
            <a:ext cx="4150196" cy="5784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iCiel Cadena" panose="02000503000000020004" pitchFamily="2" charset="0"/>
              </a:rPr>
              <a:t>Tiêu chí đánh giá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7D3FB4-1093-4E36-B981-FA1700F20E2B}"/>
              </a:ext>
            </a:extLst>
          </p:cNvPr>
          <p:cNvGrpSpPr/>
          <p:nvPr/>
        </p:nvGrpSpPr>
        <p:grpSpPr>
          <a:xfrm>
            <a:off x="704215" y="1791970"/>
            <a:ext cx="10710545" cy="4311650"/>
            <a:chOff x="3600" y="2822"/>
            <a:chExt cx="11166" cy="67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1315B5-8058-45D1-B63A-50AC6EC1D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0" y="2822"/>
              <a:ext cx="11166" cy="679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86DEC4-666F-4CF1-81A1-D2F94EC94767}"/>
                </a:ext>
              </a:extLst>
            </p:cNvPr>
            <p:cNvGrpSpPr/>
            <p:nvPr/>
          </p:nvGrpSpPr>
          <p:grpSpPr>
            <a:xfrm>
              <a:off x="3671" y="3016"/>
              <a:ext cx="10946" cy="6529"/>
              <a:chOff x="3671" y="3016"/>
              <a:chExt cx="10946" cy="652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40AC40F-08C4-4A11-B33A-4EB92854CBEB}"/>
                  </a:ext>
                </a:extLst>
              </p:cNvPr>
              <p:cNvGrpSpPr/>
              <p:nvPr/>
            </p:nvGrpSpPr>
            <p:grpSpPr>
              <a:xfrm>
                <a:off x="3671" y="5087"/>
                <a:ext cx="10946" cy="4458"/>
                <a:chOff x="3671" y="5087"/>
                <a:chExt cx="10946" cy="4458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92F70600-3E98-4694-AEE3-05A735556977}"/>
                    </a:ext>
                  </a:extLst>
                </p:cNvPr>
                <p:cNvGrpSpPr/>
                <p:nvPr/>
              </p:nvGrpSpPr>
              <p:grpSpPr>
                <a:xfrm>
                  <a:off x="3671" y="5087"/>
                  <a:ext cx="6136" cy="4444"/>
                  <a:chOff x="3671" y="5087"/>
                  <a:chExt cx="6136" cy="4444"/>
                </a:xfrm>
              </p:grpSpPr>
              <p:sp>
                <p:nvSpPr>
                  <p:cNvPr id="26" name="Rectangles 6">
                    <a:extLst>
                      <a:ext uri="{FF2B5EF4-FFF2-40B4-BE49-F238E27FC236}">
                        <a16:creationId xmlns:a16="http://schemas.microsoft.com/office/drawing/2014/main" id="{5CB697A4-28CB-428A-BF83-E94D60EAB87F}"/>
                      </a:ext>
                    </a:extLst>
                  </p:cNvPr>
                  <p:cNvSpPr/>
                  <p:nvPr/>
                </p:nvSpPr>
                <p:spPr>
                  <a:xfrm>
                    <a:off x="367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có kích thước đúng yêu cầu</a:t>
                    </a:r>
                  </a:p>
                </p:txBody>
              </p:sp>
              <p:sp>
                <p:nvSpPr>
                  <p:cNvPr id="27" name="Rectangles 7">
                    <a:extLst>
                      <a:ext uri="{FF2B5EF4-FFF2-40B4-BE49-F238E27FC236}">
                        <a16:creationId xmlns:a16="http://schemas.microsoft.com/office/drawing/2014/main" id="{5316827D-AEB8-4B70-800C-5BC1FEAF7112}"/>
                      </a:ext>
                    </a:extLst>
                  </p:cNvPr>
                  <p:cNvSpPr/>
                  <p:nvPr/>
                </p:nvSpPr>
                <p:spPr>
                  <a:xfrm>
                    <a:off x="367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Khoảng cách vạch giữa các số trên thước đều nhau</a:t>
                    </a:r>
                  </a:p>
                </p:txBody>
              </p:sp>
              <p:sp>
                <p:nvSpPr>
                  <p:cNvPr id="28" name="Rectangles 9">
                    <a:extLst>
                      <a:ext uri="{FF2B5EF4-FFF2-40B4-BE49-F238E27FC236}">
                        <a16:creationId xmlns:a16="http://schemas.microsoft.com/office/drawing/2014/main" id="{67F21583-5152-493F-901A-3610A1E986CF}"/>
                      </a:ext>
                    </a:extLst>
                  </p:cNvPr>
                  <p:cNvSpPr/>
                  <p:nvPr/>
                </p:nvSpPr>
                <p:spPr>
                  <a:xfrm>
                    <a:off x="367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kẻ thẳng</a:t>
                    </a:r>
                  </a:p>
                </p:txBody>
              </p:sp>
              <p:sp>
                <p:nvSpPr>
                  <p:cNvPr id="29" name="Rectangles 10">
                    <a:extLst>
                      <a:ext uri="{FF2B5EF4-FFF2-40B4-BE49-F238E27FC236}">
                        <a16:creationId xmlns:a16="http://schemas.microsoft.com/office/drawing/2014/main" id="{E488664E-4D7C-4C4B-8F5B-E87217C6F83F}"/>
                      </a:ext>
                    </a:extLst>
                  </p:cNvPr>
                  <p:cNvSpPr/>
                  <p:nvPr/>
                </p:nvSpPr>
                <p:spPr>
                  <a:xfrm>
                    <a:off x="368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được trang trí hài hòa sáng tạo</a:t>
                    </a:r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54DC7CF2-0855-49F6-B19F-C22B04C0122F}"/>
                    </a:ext>
                  </a:extLst>
                </p:cNvPr>
                <p:cNvGrpSpPr/>
                <p:nvPr/>
              </p:nvGrpSpPr>
              <p:grpSpPr>
                <a:xfrm>
                  <a:off x="9787" y="5093"/>
                  <a:ext cx="1254" cy="4444"/>
                  <a:chOff x="3661" y="5087"/>
                  <a:chExt cx="6126" cy="4444"/>
                </a:xfrm>
              </p:grpSpPr>
              <p:sp>
                <p:nvSpPr>
                  <p:cNvPr id="22" name="Rectangles 14">
                    <a:extLst>
                      <a:ext uri="{FF2B5EF4-FFF2-40B4-BE49-F238E27FC236}">
                        <a16:creationId xmlns:a16="http://schemas.microsoft.com/office/drawing/2014/main" id="{C0B99D7C-5B83-4ED1-82F9-27AB35F44903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s 15">
                    <a:extLst>
                      <a:ext uri="{FF2B5EF4-FFF2-40B4-BE49-F238E27FC236}">
                        <a16:creationId xmlns:a16="http://schemas.microsoft.com/office/drawing/2014/main" id="{3D6E4F12-9B1D-47D6-AF4F-7B758D5579DD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s 16">
                    <a:extLst>
                      <a:ext uri="{FF2B5EF4-FFF2-40B4-BE49-F238E27FC236}">
                        <a16:creationId xmlns:a16="http://schemas.microsoft.com/office/drawing/2014/main" id="{8F2A155B-ED73-48C8-AA82-D3DC8F023AC0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s 17">
                    <a:extLst>
                      <a:ext uri="{FF2B5EF4-FFF2-40B4-BE49-F238E27FC236}">
                        <a16:creationId xmlns:a16="http://schemas.microsoft.com/office/drawing/2014/main" id="{32111801-072B-4F19-8799-8332B37FB322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27584B36-2A03-4EED-8CFC-253B4B944439}"/>
                    </a:ext>
                  </a:extLst>
                </p:cNvPr>
                <p:cNvGrpSpPr/>
                <p:nvPr/>
              </p:nvGrpSpPr>
              <p:grpSpPr>
                <a:xfrm>
                  <a:off x="11041" y="5101"/>
                  <a:ext cx="1333" cy="4444"/>
                  <a:chOff x="3661" y="5087"/>
                  <a:chExt cx="6126" cy="4444"/>
                </a:xfrm>
              </p:grpSpPr>
              <p:sp>
                <p:nvSpPr>
                  <p:cNvPr id="18" name="Rectangles 19">
                    <a:extLst>
                      <a:ext uri="{FF2B5EF4-FFF2-40B4-BE49-F238E27FC236}">
                        <a16:creationId xmlns:a16="http://schemas.microsoft.com/office/drawing/2014/main" id="{9E0C3151-ABF7-4844-8A2D-8D70A59CD03A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s 20">
                    <a:extLst>
                      <a:ext uri="{FF2B5EF4-FFF2-40B4-BE49-F238E27FC236}">
                        <a16:creationId xmlns:a16="http://schemas.microsoft.com/office/drawing/2014/main" id="{53B2E42D-876C-41B0-8408-F7FC8ED269FC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s 21">
                    <a:extLst>
                      <a:ext uri="{FF2B5EF4-FFF2-40B4-BE49-F238E27FC236}">
                        <a16:creationId xmlns:a16="http://schemas.microsoft.com/office/drawing/2014/main" id="{4003B0D8-D599-4311-9640-7FA66EC6067D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s 22">
                    <a:extLst>
                      <a:ext uri="{FF2B5EF4-FFF2-40B4-BE49-F238E27FC236}">
                        <a16:creationId xmlns:a16="http://schemas.microsoft.com/office/drawing/2014/main" id="{1B90361E-05C6-4609-B728-D622C4D03E72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5E558125-6112-4DD0-89A9-A3F86482808D}"/>
                    </a:ext>
                  </a:extLst>
                </p:cNvPr>
                <p:cNvGrpSpPr/>
                <p:nvPr/>
              </p:nvGrpSpPr>
              <p:grpSpPr>
                <a:xfrm>
                  <a:off x="12325" y="5094"/>
                  <a:ext cx="2292" cy="4444"/>
                  <a:chOff x="3661" y="5087"/>
                  <a:chExt cx="6126" cy="4444"/>
                </a:xfrm>
              </p:grpSpPr>
              <p:sp>
                <p:nvSpPr>
                  <p:cNvPr id="14" name="Rectangles 24">
                    <a:extLst>
                      <a:ext uri="{FF2B5EF4-FFF2-40B4-BE49-F238E27FC236}">
                        <a16:creationId xmlns:a16="http://schemas.microsoft.com/office/drawing/2014/main" id="{65A0BC5C-1FED-462F-A162-287A3A212307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Rectangles 26">
                    <a:extLst>
                      <a:ext uri="{FF2B5EF4-FFF2-40B4-BE49-F238E27FC236}">
                        <a16:creationId xmlns:a16="http://schemas.microsoft.com/office/drawing/2014/main" id="{F58EB59B-4308-439E-99D5-118F26FC6A41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Rectangles 27">
                    <a:extLst>
                      <a:ext uri="{FF2B5EF4-FFF2-40B4-BE49-F238E27FC236}">
                        <a16:creationId xmlns:a16="http://schemas.microsoft.com/office/drawing/2014/main" id="{E3C94ACF-7D78-497B-9CFE-C4AB47322C29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ectangles 28">
                    <a:extLst>
                      <a:ext uri="{FF2B5EF4-FFF2-40B4-BE49-F238E27FC236}">
                        <a16:creationId xmlns:a16="http://schemas.microsoft.com/office/drawing/2014/main" id="{B4A89E22-08C2-4E2B-B7DD-5881F6E29AD0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8760897-782C-4234-8ADE-F066FB049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57" y="3016"/>
                <a:ext cx="5922" cy="2005"/>
              </a:xfrm>
              <a:prstGeom prst="rect">
                <a:avLst/>
              </a:prstGeom>
              <a:ln w="28575">
                <a:noFill/>
              </a:ln>
            </p:spPr>
          </p:pic>
        </p:grpSp>
      </p:grpSp>
      <p:sp>
        <p:nvSpPr>
          <p:cNvPr id="30" name="Text Box 4">
            <a:extLst>
              <a:ext uri="{FF2B5EF4-FFF2-40B4-BE49-F238E27FC236}">
                <a16:creationId xmlns:a16="http://schemas.microsoft.com/office/drawing/2014/main" id="{E62D1DEC-0366-4693-AF77-3BBF14F43ED0}"/>
              </a:ext>
            </a:extLst>
          </p:cNvPr>
          <p:cNvSpPr txBox="1"/>
          <p:nvPr/>
        </p:nvSpPr>
        <p:spPr>
          <a:xfrm>
            <a:off x="2230755" y="2280920"/>
            <a:ext cx="2627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alibri" panose="020F0502020204030204" charset="0"/>
                <a:cs typeface="Calibri" panose="020F0502020204030204" charset="0"/>
              </a:rPr>
              <a:t>Nội dung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6339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A48F2DF3-F437-4764-B9B2-8AB946441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88802" y="4113621"/>
            <a:ext cx="2927945" cy="265112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221945F-95BB-4531-9452-593028B99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015785" y="5442739"/>
            <a:ext cx="1489962" cy="1322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391382">
            <a:off x="3964944" y="326308"/>
            <a:ext cx="4973395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890F0D-7AD1-43DE-AA46-E9E620CF0079}"/>
              </a:ext>
            </a:extLst>
          </p:cNvPr>
          <p:cNvSpPr txBox="1"/>
          <p:nvPr/>
        </p:nvSpPr>
        <p:spPr>
          <a:xfrm rot="21387797">
            <a:off x="4513774" y="1913230"/>
            <a:ext cx="40533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CHIA SẺ SẢN PHẨM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116" y1="61671" x2="17326" y2="56868"/>
                        <a14:foregroundMark x1="11628" y1="15850" x2="38372" y2="13353"/>
                        <a14:foregroundMark x1="14651" y1="33814" x2="19651" y2="37080"/>
                        <a14:foregroundMark x1="31163" y1="35639" x2="38605" y2="33141"/>
                        <a14:foregroundMark x1="49884" y1="16042" x2="47907" y2="238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6120" y="3877945"/>
            <a:ext cx="2461895" cy="2980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150" y="1007745"/>
            <a:ext cx="6653530" cy="4834255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9" name="Content Placeholder 8" descr="pixlr-bg-result (9)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0" y="3878263"/>
            <a:ext cx="2828925" cy="23558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116" y1="61671" x2="17326" y2="56868"/>
                        <a14:foregroundMark x1="11628" y1="15850" x2="38372" y2="13353"/>
                        <a14:foregroundMark x1="14651" y1="33814" x2="19651" y2="37080"/>
                        <a14:foregroundMark x1="31163" y1="35639" x2="38605" y2="33141"/>
                        <a14:foregroundMark x1="49884" y1="16042" x2="47907" y2="238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6120" y="3877945"/>
            <a:ext cx="2461895" cy="298005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3000216" y="1466850"/>
            <a:ext cx="6232525" cy="3198812"/>
          </a:xfrm>
          <a:prstGeom prst="rect">
            <a:avLst/>
          </a:prstGeom>
        </p:spPr>
      </p:pic>
      <p:pic>
        <p:nvPicPr>
          <p:cNvPr id="26" name="Content Placeholder 25" descr="Picture1TTT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0" y="1466850"/>
            <a:ext cx="2636838" cy="565467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804" y="1220946"/>
            <a:ext cx="6819900" cy="3124835"/>
          </a:xfrm>
          <a:prstGeom prst="rect">
            <a:avLst/>
          </a:prstGeom>
        </p:spPr>
      </p:pic>
      <p:pic>
        <p:nvPicPr>
          <p:cNvPr id="6" name="Content Placeholder 5" descr="Picture132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 flipH="1">
            <a:off x="0" y="2382838"/>
            <a:ext cx="3125788" cy="3925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116" y1="61671" x2="17326" y2="56868"/>
                        <a14:foregroundMark x1="11628" y1="15850" x2="38372" y2="13353"/>
                        <a14:foregroundMark x1="14651" y1="33814" x2="19651" y2="37080"/>
                        <a14:foregroundMark x1="31163" y1="35639" x2="38605" y2="33141"/>
                        <a14:foregroundMark x1="49884" y1="16042" x2="47907" y2="238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6120" y="3877945"/>
            <a:ext cx="2461895" cy="298005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116" y1="61671" x2="17326" y2="56868"/>
                        <a14:foregroundMark x1="11628" y1="15850" x2="38372" y2="13353"/>
                        <a14:foregroundMark x1="14651" y1="33814" x2="19651" y2="37080"/>
                        <a14:foregroundMark x1="31163" y1="35639" x2="38605" y2="33141"/>
                        <a14:foregroundMark x1="49884" y1="16042" x2="47907" y2="238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6120" y="3877945"/>
            <a:ext cx="2461895" cy="2980055"/>
          </a:xfrm>
          <a:prstGeom prst="rect">
            <a:avLst/>
          </a:prstGeom>
        </p:spPr>
      </p:pic>
      <p:pic>
        <p:nvPicPr>
          <p:cNvPr id="2" name="Picture 1" descr="pixlr-bg-result (18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005" y="2680335"/>
            <a:ext cx="3725545" cy="372554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2977832" y="829309"/>
            <a:ext cx="6618288" cy="4538663"/>
          </a:xfrm>
          <a:prstGeom prst="round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7E924C-EFCC-EB24-13E5-8066D232BC64}"/>
              </a:ext>
            </a:extLst>
          </p:cNvPr>
          <p:cNvSpPr txBox="1"/>
          <p:nvPr/>
        </p:nvSpPr>
        <p:spPr>
          <a:xfrm>
            <a:off x="2971133" y="40231"/>
            <a:ext cx="6086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1C3F9">
                    <a:lumMod val="60000"/>
                    <a:lumOff val="4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DẶN DÒ</a:t>
            </a:r>
            <a:endParaRPr kumimoji="0" lang="en-US" sz="88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1C3F9">
                  <a:lumMod val="60000"/>
                  <a:lumOff val="40000"/>
                </a:srgbClr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2FA2C-2E61-BBF7-BF8E-9529B5328465}"/>
              </a:ext>
            </a:extLst>
          </p:cNvPr>
          <p:cNvSpPr txBox="1"/>
          <p:nvPr/>
        </p:nvSpPr>
        <p:spPr>
          <a:xfrm>
            <a:off x="2971132" y="40231"/>
            <a:ext cx="6086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6600">
                  <a:solidFill>
                    <a:prstClr val="black"/>
                  </a:solidFill>
                  <a:prstDash val="solid"/>
                </a:ln>
                <a:solidFill>
                  <a:srgbClr val="51C3F9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DẶN DÒ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prstClr val="black"/>
                </a:solidFill>
                <a:prstDash val="solid"/>
              </a:ln>
              <a:solidFill>
                <a:srgbClr val="51C3F9">
                  <a:lumMod val="75000"/>
                </a:srgbClr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5A311-F5AC-6B0C-C529-55B66F19DBB6}"/>
              </a:ext>
            </a:extLst>
          </p:cNvPr>
          <p:cNvSpPr txBox="1"/>
          <p:nvPr/>
        </p:nvSpPr>
        <p:spPr>
          <a:xfrm>
            <a:off x="0" y="6488668"/>
            <a:ext cx="6380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Trường tiểu học và trung học cơ sở An bình </a:t>
            </a:r>
            <a:r>
              <a:rPr lang="en-US" dirty="0"/>
              <a:t>:</a:t>
            </a:r>
            <a:r>
              <a:rPr lang="vi-VN" dirty="0"/>
              <a:t>Trần Trung hiếu </a:t>
            </a:r>
          </a:p>
        </p:txBody>
      </p:sp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326698">
            <a:off x="752614" y="1323400"/>
            <a:ext cx="6054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14564D93-E08D-4E99-B530-C1DA7013D8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8357" y="2805624"/>
            <a:ext cx="4052376" cy="405237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4693A46-6C5B-41DB-B9D2-0692E1F0B16B}"/>
              </a:ext>
            </a:extLst>
          </p:cNvPr>
          <p:cNvSpPr/>
          <p:nvPr/>
        </p:nvSpPr>
        <p:spPr>
          <a:xfrm>
            <a:off x="681477" y="280601"/>
            <a:ext cx="4446136" cy="2525023"/>
          </a:xfrm>
          <a:prstGeom prst="wedgeEllipseCallout">
            <a:avLst>
              <a:gd name="adj1" fmla="val -2590"/>
              <a:gd name="adj2" fmla="val 58737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 dụng của chiếc kéo trong việc làm cây thước kẻ bằng giấy là gì?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01145D4-E3D1-4D7F-AB9B-0CA2C6D46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81426" y="2762251"/>
            <a:ext cx="2252026" cy="3939405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602E56F-CB3D-402D-B7F9-34A406B71497}"/>
              </a:ext>
            </a:extLst>
          </p:cNvPr>
          <p:cNvSpPr/>
          <p:nvPr/>
        </p:nvSpPr>
        <p:spPr>
          <a:xfrm>
            <a:off x="5767827" y="566351"/>
            <a:ext cx="4446136" cy="2525023"/>
          </a:xfrm>
          <a:prstGeom prst="wedgeEllipseCallout">
            <a:avLst>
              <a:gd name="adj1" fmla="val 30402"/>
              <a:gd name="adj2" fmla="val 69299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Kéo dùng để cắt giấy, bìa..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001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14564D93-E08D-4E99-B530-C1DA7013D8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8357" y="2805624"/>
            <a:ext cx="4052376" cy="405237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4693A46-6C5B-41DB-B9D2-0692E1F0B16B}"/>
              </a:ext>
            </a:extLst>
          </p:cNvPr>
          <p:cNvSpPr/>
          <p:nvPr/>
        </p:nvSpPr>
        <p:spPr>
          <a:xfrm>
            <a:off x="681477" y="280601"/>
            <a:ext cx="4446136" cy="2525023"/>
          </a:xfrm>
          <a:prstGeom prst="wedgeEllipseCallout">
            <a:avLst>
              <a:gd name="adj1" fmla="val -2590"/>
              <a:gd name="adj2" fmla="val 58737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 dụng của keo dán giấy trong việc làm cây thước kẻ bằng giấy là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01145D4-E3D1-4D7F-AB9B-0CA2C6D46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81426" y="2762251"/>
            <a:ext cx="2252026" cy="3939405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602E56F-CB3D-402D-B7F9-34A406B71497}"/>
              </a:ext>
            </a:extLst>
          </p:cNvPr>
          <p:cNvSpPr/>
          <p:nvPr/>
        </p:nvSpPr>
        <p:spPr>
          <a:xfrm>
            <a:off x="5767827" y="566351"/>
            <a:ext cx="4446136" cy="2525023"/>
          </a:xfrm>
          <a:prstGeom prst="wedgeEllipseCallout">
            <a:avLst>
              <a:gd name="adj1" fmla="val 30402"/>
              <a:gd name="adj2" fmla="val 69299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các thành phần của thước kẻ vào nhau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4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14564D93-E08D-4E99-B530-C1DA7013D8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8357" y="2805624"/>
            <a:ext cx="4052376" cy="405237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4693A46-6C5B-41DB-B9D2-0692E1F0B16B}"/>
              </a:ext>
            </a:extLst>
          </p:cNvPr>
          <p:cNvSpPr/>
          <p:nvPr/>
        </p:nvSpPr>
        <p:spPr>
          <a:xfrm>
            <a:off x="681477" y="280601"/>
            <a:ext cx="4446136" cy="2525023"/>
          </a:xfrm>
          <a:prstGeom prst="wedgeEllipseCallout">
            <a:avLst>
              <a:gd name="adj1" fmla="val -2590"/>
              <a:gd name="adj2" fmla="val 58737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đã mang đủ các dụng cụ học tập để thực hành tiết học hôm nay chưa?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01145D4-E3D1-4D7F-AB9B-0CA2C6D46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81426" y="2762251"/>
            <a:ext cx="2252026" cy="3939405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602E56F-CB3D-402D-B7F9-34A406B71497}"/>
              </a:ext>
            </a:extLst>
          </p:cNvPr>
          <p:cNvSpPr/>
          <p:nvPr/>
        </p:nvSpPr>
        <p:spPr>
          <a:xfrm>
            <a:off x="5767827" y="566351"/>
            <a:ext cx="4446136" cy="2525023"/>
          </a:xfrm>
          <a:prstGeom prst="wedgeEllipseCallout">
            <a:avLst>
              <a:gd name="adj1" fmla="val 30402"/>
              <a:gd name="adj2" fmla="val 69299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đã mang đầy đủ rồi. Còn các bạn thì sao nhỉ?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33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326698">
            <a:off x="978259" y="1361500"/>
            <a:ext cx="6054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800"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iCiel Crocante" panose="02000000000000000000" pitchFamily="50" charset="0"/>
              </a:rPr>
              <a:t>KHÁM PHÁ</a:t>
            </a:r>
            <a:endParaRPr lang="en-US" sz="8800" dirty="0">
              <a:solidFill>
                <a:prstClr val="white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630135" y="1668953"/>
            <a:ext cx="7248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1: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hiểu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quy trình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thực hiện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C4DE9-CD19-424C-837D-F16EDAF05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6" t="15786" r="10607" b="62777"/>
          <a:stretch/>
        </p:blipFill>
        <p:spPr>
          <a:xfrm>
            <a:off x="889565" y="577236"/>
            <a:ext cx="10362480" cy="4018497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835" y="3958360"/>
            <a:ext cx="3682420" cy="29459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2629965-DD7B-4433-AE01-8B47A2CE5CEA}"/>
              </a:ext>
            </a:extLst>
          </p:cNvPr>
          <p:cNvSpPr/>
          <p:nvPr/>
        </p:nvSpPr>
        <p:spPr>
          <a:xfrm>
            <a:off x="3830893" y="4927779"/>
            <a:ext cx="4093908" cy="1092022"/>
          </a:xfrm>
          <a:prstGeom prst="wedgeRoundRectCallout">
            <a:avLst>
              <a:gd name="adj1" fmla="val 90004"/>
              <a:gd name="adj2" fmla="val 3902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 ​​">
  <a:themeElements>
    <a:clrScheme name="自定义 25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A9659"/>
      </a:accent1>
      <a:accent2>
        <a:srgbClr val="3A9659"/>
      </a:accent2>
      <a:accent3>
        <a:srgbClr val="3A9659"/>
      </a:accent3>
      <a:accent4>
        <a:srgbClr val="3A9659"/>
      </a:accent4>
      <a:accent5>
        <a:srgbClr val="3A9659"/>
      </a:accent5>
      <a:accent6>
        <a:srgbClr val="3A9659"/>
      </a:accent6>
      <a:hlink>
        <a:srgbClr val="3A9659"/>
      </a:hlink>
      <a:folHlink>
        <a:srgbClr val="3A965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3843</TotalTime>
  <Words>486</Words>
  <Application>Microsoft Office PowerPoint</Application>
  <PresentationFormat>Widescreen</PresentationFormat>
  <Paragraphs>61</Paragraphs>
  <Slides>27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等线</vt:lpstr>
      <vt:lpstr>等线 Light</vt:lpstr>
      <vt:lpstr>Arial</vt:lpstr>
      <vt:lpstr>Calibri</vt:lpstr>
      <vt:lpstr>Calibri Light</vt:lpstr>
      <vt:lpstr>iCiel Cadena</vt:lpstr>
      <vt:lpstr>iCiel Crocante</vt:lpstr>
      <vt:lpstr>LNTH-LuoLuoNotangYuanTi 1</vt:lpstr>
      <vt:lpstr>Noto Sans S Chinese Light</vt:lpstr>
      <vt:lpstr>SVN-Kitten</vt:lpstr>
      <vt:lpstr>SVN-Poky's</vt:lpstr>
      <vt:lpstr>Times New Roman</vt:lpstr>
      <vt:lpstr>UTM Cookies</vt:lpstr>
      <vt:lpstr>UTM Duepuntozero</vt:lpstr>
      <vt:lpstr>UVN Da Lat</vt:lpstr>
      <vt:lpstr>思源黑体 CN Bold</vt:lpstr>
      <vt:lpstr>3_Office Theme</vt:lpstr>
      <vt:lpstr>Office Theme</vt:lpstr>
      <vt:lpstr>1_Office Theme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trần hiếu</cp:lastModifiedBy>
  <cp:revision>1</cp:revision>
  <dcterms:created xsi:type="dcterms:W3CDTF">2019-07-04T09:40:38Z</dcterms:created>
  <dcterms:modified xsi:type="dcterms:W3CDTF">2023-02-17T14:08:41Z</dcterms:modified>
</cp:coreProperties>
</file>