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4"/>
  </p:notesMasterIdLst>
  <p:sldIdLst>
    <p:sldId id="257" r:id="rId7"/>
    <p:sldId id="266" r:id="rId8"/>
    <p:sldId id="260" r:id="rId9"/>
    <p:sldId id="349" r:id="rId10"/>
    <p:sldId id="264" r:id="rId11"/>
    <p:sldId id="355" r:id="rId12"/>
    <p:sldId id="261" r:id="rId13"/>
    <p:sldId id="274" r:id="rId14"/>
    <p:sldId id="273" r:id="rId15"/>
    <p:sldId id="272" r:id="rId16"/>
    <p:sldId id="269" r:id="rId17"/>
    <p:sldId id="356" r:id="rId18"/>
    <p:sldId id="268" r:id="rId19"/>
    <p:sldId id="357" r:id="rId20"/>
    <p:sldId id="281" r:id="rId21"/>
    <p:sldId id="358" r:id="rId22"/>
    <p:sldId id="359" r:id="rId23"/>
    <p:sldId id="360" r:id="rId24"/>
    <p:sldId id="372" r:id="rId25"/>
    <p:sldId id="366" r:id="rId26"/>
    <p:sldId id="262" r:id="rId27"/>
    <p:sldId id="369" r:id="rId28"/>
    <p:sldId id="367" r:id="rId29"/>
    <p:sldId id="368" r:id="rId30"/>
    <p:sldId id="271" r:id="rId31"/>
    <p:sldId id="391" r:id="rId32"/>
    <p:sldId id="374" r:id="rId33"/>
    <p:sldId id="375" r:id="rId34"/>
    <p:sldId id="376" r:id="rId35"/>
    <p:sldId id="377" r:id="rId36"/>
    <p:sldId id="378" r:id="rId37"/>
    <p:sldId id="379" r:id="rId38"/>
    <p:sldId id="382" r:id="rId39"/>
    <p:sldId id="380" r:id="rId40"/>
    <p:sldId id="381" r:id="rId41"/>
    <p:sldId id="392"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35</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4</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11/27/2022</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11/27/2022</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11/27/2022</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11/27/2022</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16.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4.xml"/><Relationship Id="rId5" Type="http://schemas.microsoft.com/office/2007/relationships/hdphoto" Target="../media/hdphoto5.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f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67.xml"/><Relationship Id="rId5" Type="http://schemas.openxmlformats.org/officeDocument/2006/relationships/image" Target="../media/image52.pn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9.wdp"/><Relationship Id="rId4" Type="http://schemas.openxmlformats.org/officeDocument/2006/relationships/image" Target="../media/image19.svg"/><Relationship Id="rId9" Type="http://schemas.openxmlformats.org/officeDocument/2006/relationships/image" Target="../media/image56.png"/><Relationship Id="rId1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8.wdp"/><Relationship Id="rId4" Type="http://schemas.openxmlformats.org/officeDocument/2006/relationships/image" Target="../media/image19.svg"/><Relationship Id="rId9" Type="http://schemas.openxmlformats.org/officeDocument/2006/relationships/image" Target="../media/image55.png"/><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67.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67.xml"/><Relationship Id="rId5" Type="http://schemas.openxmlformats.org/officeDocument/2006/relationships/image" Target="../media/image61.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67.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image" Target="../media/image16.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691D402-5A4E-4101-8E8B-7047FDA4AA3F}"/>
              </a:ext>
            </a:extLst>
          </p:cNvPr>
          <p:cNvSpPr txBox="1"/>
          <p:nvPr/>
        </p:nvSpPr>
        <p:spPr>
          <a:xfrm>
            <a:off x="3891210" y="961011"/>
            <a:ext cx="5456582" cy="523220"/>
          </a:xfrm>
          <a:prstGeom prst="rect">
            <a:avLst/>
          </a:prstGeom>
          <a:noFill/>
        </p:spPr>
        <p:txBody>
          <a:bodyPr wrap="square" rtlCol="0">
            <a:spAutoFit/>
          </a:bodyPr>
          <a:lstStyle/>
          <a:p>
            <a:pPr algn="ctr"/>
            <a:r>
              <a:rPr lang="en-US" sz="2800" dirty="0" err="1">
                <a:solidFill>
                  <a:schemeClr val="tx2">
                    <a:lumMod val="75000"/>
                  </a:schemeClr>
                </a:solidFill>
                <a:latin typeface="Calibri" panose="020F0502020204030204" pitchFamily="34" charset="0"/>
                <a:cs typeface="Calibri" panose="020F0502020204030204" pitchFamily="34" charset="0"/>
              </a:rPr>
              <a:t>Thứ</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ngày</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tháng</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năm</a:t>
            </a:r>
            <a:r>
              <a:rPr lang="en-US" sz="2800" dirty="0">
                <a:solidFill>
                  <a:schemeClr val="tx2">
                    <a:lumMod val="75000"/>
                  </a:schemeClr>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
        <p:nvSpPr>
          <p:cNvPr id="8" name="TextBox 7">
            <a:extLst>
              <a:ext uri="{FF2B5EF4-FFF2-40B4-BE49-F238E27FC236}">
                <a16:creationId xmlns:a16="http://schemas.microsoft.com/office/drawing/2014/main" id="{83F7D184-75BC-4861-9736-B82EB4EB7C04}"/>
              </a:ext>
            </a:extLst>
          </p:cNvPr>
          <p:cNvSpPr txBox="1"/>
          <p:nvPr/>
        </p:nvSpPr>
        <p:spPr>
          <a:xfrm>
            <a:off x="3899043" y="144107"/>
            <a:ext cx="679121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380501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1505</Words>
  <Application>Microsoft Office PowerPoint</Application>
  <PresentationFormat>Widescreen</PresentationFormat>
  <Paragraphs>187</Paragraphs>
  <Slides>37</Slides>
  <Notes>25</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37</vt:i4>
      </vt:variant>
    </vt:vector>
  </HeadingPairs>
  <TitlesOfParts>
    <vt:vector size="55" baseType="lpstr">
      <vt:lpstr>#9Slide05 Phobia</vt:lpstr>
      <vt:lpstr>Chango</vt:lpstr>
      <vt:lpstr>等线</vt:lpstr>
      <vt:lpstr>Rubik</vt:lpstr>
      <vt:lpstr>字魂27号-布丁体</vt:lpstr>
      <vt:lpstr>Arial</vt:lpstr>
      <vt:lpstr>Arial-Rounded</vt:lpstr>
      <vt:lpstr>Calibri</vt:lpstr>
      <vt:lpstr>Livvic</vt:lpstr>
      <vt:lpstr>Roboto Condensed Light</vt:lpstr>
      <vt:lpstr>SVN-Poky's</vt:lpstr>
      <vt:lpstr>UVN Banh Mi</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2022-10-24T10:13:24Z</dcterms:created>
  <dcterms:modified xsi:type="dcterms:W3CDTF">2022-11-27T03:55:50Z</dcterms:modified>
</cp:coreProperties>
</file>