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27" r:id="rId2"/>
    <p:sldId id="439" r:id="rId3"/>
    <p:sldId id="427" r:id="rId4"/>
    <p:sldId id="440" r:id="rId5"/>
    <p:sldId id="445" r:id="rId6"/>
    <p:sldId id="444" r:id="rId7"/>
    <p:sldId id="441" r:id="rId8"/>
    <p:sldId id="443" r:id="rId9"/>
    <p:sldId id="442" r:id="rId10"/>
    <p:sldId id="340" r:id="rId11"/>
  </p:sldIdLst>
  <p:sldSz cx="16276638" cy="9144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99CCFF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48" d="100"/>
          <a:sy n="48" d="100"/>
        </p:scale>
        <p:origin x="882" y="6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10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974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4008069"/>
            <a:ext cx="2034580" cy="4077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696119" y="2277928"/>
            <a:ext cx="10928600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11: CHUYỆN BÊN CỬA SỔ (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633" y="436721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2289268" y="1087439"/>
            <a:ext cx="2491325" cy="324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3153917" y="4513006"/>
            <a:ext cx="2997787" cy="218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085" y="5376494"/>
            <a:ext cx="3890894" cy="277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4175919" y="3878675"/>
            <a:ext cx="8229600" cy="896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7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NHẬN XÉT – DẶN DÒ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4107913" y="1267466"/>
            <a:ext cx="813832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5 CÁNH HOA VUI</a:t>
            </a: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4" t="44247" r="3551" b="30215"/>
          <a:stretch>
            <a:fillRect/>
          </a:stretch>
        </p:blipFill>
        <p:spPr bwMode="auto">
          <a:xfrm>
            <a:off x="11873446" y="6681790"/>
            <a:ext cx="3466859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 rot="18434799">
            <a:off x="11479143" y="2346637"/>
            <a:ext cx="1846262" cy="2032964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 bwMode="auto">
          <a:xfrm rot="2288708">
            <a:off x="13275045" y="2376488"/>
            <a:ext cx="1876334" cy="1998662"/>
          </a:xfrm>
          <a:prstGeom prst="ellipse">
            <a:avLst/>
          </a:prstGeom>
          <a:solidFill>
            <a:srgbClr val="FF00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 bwMode="auto">
          <a:xfrm rot="6931476">
            <a:off x="13877027" y="3880150"/>
            <a:ext cx="1844675" cy="2034580"/>
          </a:xfrm>
          <a:prstGeom prst="ellipse">
            <a:avLst/>
          </a:prstGeom>
          <a:solidFill>
            <a:srgbClr val="0000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 bwMode="auto">
          <a:xfrm rot="10602285">
            <a:off x="12380475" y="4935538"/>
            <a:ext cx="1877949" cy="1998662"/>
          </a:xfrm>
          <a:prstGeom prst="ellipse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 bwMode="auto">
          <a:xfrm rot="15159014">
            <a:off x="10924479" y="3923806"/>
            <a:ext cx="1846262" cy="2034580"/>
          </a:xfrm>
          <a:prstGeom prst="ellipse">
            <a:avLst/>
          </a:prstGeom>
          <a:solidFill>
            <a:srgbClr val="6600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 bwMode="auto">
          <a:xfrm>
            <a:off x="12493509" y="3876675"/>
            <a:ext cx="1650270" cy="161925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rot="2140650">
            <a:off x="13563120" y="2821412"/>
            <a:ext cx="1426413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 rot="7124483">
            <a:off x="14211650" y="4612424"/>
            <a:ext cx="1478120" cy="8765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 rot="10800000">
            <a:off x="12666285" y="5706666"/>
            <a:ext cx="1477492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3" name="Rectangle 12"/>
          <p:cNvSpPr/>
          <p:nvPr/>
        </p:nvSpPr>
        <p:spPr>
          <a:xfrm rot="15198060">
            <a:off x="10956292" y="4582188"/>
            <a:ext cx="1429009" cy="8765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</a:p>
        </p:txBody>
      </p:sp>
      <p:sp>
        <p:nvSpPr>
          <p:cNvPr id="14" name="Rectangle 13"/>
          <p:cNvSpPr/>
          <p:nvPr/>
        </p:nvSpPr>
        <p:spPr>
          <a:xfrm rot="19257912">
            <a:off x="11565509" y="2821718"/>
            <a:ext cx="1323453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081099" y="2698683"/>
            <a:ext cx="3536035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Điền dấu ? hay ~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băng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575756" y="2947736"/>
            <a:ext cx="667041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~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5869669" y="2698683"/>
            <a:ext cx="2802050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Điền s hay x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cửa ….ổ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7451174" y="3179093"/>
            <a:ext cx="592327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s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182637" y="4701703"/>
            <a:ext cx="2802050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Điền l hay n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…..éo nhéo 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920209" y="5170081"/>
            <a:ext cx="477232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l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1081100" y="6681790"/>
            <a:ext cx="2802050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Điền d hay gi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…..ũ cánh</a:t>
            </a: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1736851" y="7146760"/>
            <a:ext cx="610268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gi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6007706" y="6685914"/>
            <a:ext cx="2802050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Điền l hay n: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….om vui quá</a:t>
            </a: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6294807" y="7158930"/>
            <a:ext cx="700512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n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4617134" y="-76200"/>
            <a:ext cx="6756978" cy="1343118"/>
            <a:chOff x="4539228" y="-15241"/>
            <a:chExt cx="6642967" cy="1343118"/>
          </a:xfrm>
        </p:grpSpPr>
        <p:sp>
          <p:nvSpPr>
            <p:cNvPr id="30" name="TextBox 29"/>
            <p:cNvSpPr txBox="1"/>
            <p:nvPr/>
          </p:nvSpPr>
          <p:spPr>
            <a:xfrm>
              <a:off x="4539228" y="-15241"/>
              <a:ext cx="66429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ba</a:t>
              </a:r>
              <a:r>
                <a: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27 </a:t>
              </a:r>
              <a:r>
                <a:rPr lang="en-US" sz="36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02 </a:t>
              </a:r>
              <a:r>
                <a:rPr lang="en-US" sz="36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2024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8" grpId="1"/>
      <p:bldP spid="19" grpId="0"/>
      <p:bldP spid="20" grpId="0"/>
      <p:bldP spid="20" grpId="1"/>
      <p:bldP spid="21" grpId="0"/>
      <p:bldP spid="22" grpId="0"/>
      <p:bldP spid="22" grpId="1"/>
      <p:bldP spid="23" grpId="0"/>
      <p:bldP spid="24" grpId="0"/>
      <p:bldP spid="2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694863" y="1379842"/>
            <a:ext cx="7558256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11: CHUYỆN BÊN CỬA SỔ (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08919" y="1981200"/>
            <a:ext cx="4191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Nghe – Viết.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70719" y="3048000"/>
            <a:ext cx="15087599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Bẵng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léo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nhéo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nhộn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Con bay, con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giũ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mổ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…nom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Thu</a:t>
            </a:r>
            <a:endParaRPr lang="vi-VN" sz="40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617134" y="-76200"/>
            <a:ext cx="6756978" cy="1343118"/>
            <a:chOff x="4539228" y="-15241"/>
            <a:chExt cx="6642967" cy="1343118"/>
          </a:xfrm>
        </p:grpSpPr>
        <p:sp>
          <p:nvSpPr>
            <p:cNvPr id="11" name="TextBox 10"/>
            <p:cNvSpPr txBox="1"/>
            <p:nvPr/>
          </p:nvSpPr>
          <p:spPr>
            <a:xfrm>
              <a:off x="4539228" y="-15241"/>
              <a:ext cx="66429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ba</a:t>
              </a:r>
              <a:r>
                <a: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27 </a:t>
              </a:r>
              <a:r>
                <a:rPr lang="en-US" sz="36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02 </a:t>
              </a:r>
              <a:r>
                <a:rPr lang="en-US" sz="36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2024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33628" y="3354189"/>
            <a:ext cx="12768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nom.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0719" y="1905000"/>
            <a:ext cx="4191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4694863" y="1267466"/>
            <a:ext cx="7558256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11: CHUYỆN BÊN CỬA SỔ (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3)</a:t>
            </a:r>
          </a:p>
        </p:txBody>
      </p:sp>
      <p:sp>
        <p:nvSpPr>
          <p:cNvPr id="3" name="Rectangle 2"/>
          <p:cNvSpPr/>
          <p:nvPr/>
        </p:nvSpPr>
        <p:spPr>
          <a:xfrm>
            <a:off x="2428899" y="3330714"/>
            <a:ext cx="25090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 quá, 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5430182" y="3332495"/>
            <a:ext cx="22509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léo nhéo, 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8184889" y="3354189"/>
            <a:ext cx="15536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nhộn, 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10325474" y="3330714"/>
            <a:ext cx="23086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giũ cánh, </a:t>
            </a:r>
            <a:endParaRPr lang="en-US" sz="40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4617134" y="-76200"/>
            <a:ext cx="6756978" cy="1343118"/>
            <a:chOff x="4539228" y="-15241"/>
            <a:chExt cx="6642967" cy="1343118"/>
          </a:xfrm>
        </p:grpSpPr>
        <p:sp>
          <p:nvSpPr>
            <p:cNvPr id="27" name="TextBox 26"/>
            <p:cNvSpPr txBox="1"/>
            <p:nvPr/>
          </p:nvSpPr>
          <p:spPr>
            <a:xfrm>
              <a:off x="4539228" y="-15241"/>
              <a:ext cx="66429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ba</a:t>
              </a:r>
              <a:r>
                <a: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27 </a:t>
              </a:r>
              <a:r>
                <a:rPr lang="en-US" sz="36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02 </a:t>
              </a:r>
              <a:r>
                <a:rPr lang="en-US" sz="36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2024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670719" y="4572000"/>
            <a:ext cx="4191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965092" y="1924679"/>
            <a:ext cx="4191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con)</a:t>
            </a:r>
          </a:p>
        </p:txBody>
      </p:sp>
    </p:spTree>
    <p:extLst>
      <p:ext uri="{BB962C8B-B14F-4D97-AF65-F5344CB8AC3E}">
        <p14:creationId xmlns:p14="http://schemas.microsoft.com/office/powerpoint/2010/main" val="18538180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694863" y="1379842"/>
            <a:ext cx="68579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CHUYỆN BÊN CỬA SỔ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042320" y="2130300"/>
            <a:ext cx="13944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	</a:t>
            </a:r>
            <a:r>
              <a:rPr lang="en-US" sz="4400" b="1" dirty="0" err="1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Bẵng</a:t>
            </a:r>
            <a:r>
              <a:rPr lang="en-US" sz="4400" b="1" dirty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đi</a:t>
            </a:r>
            <a:r>
              <a:rPr lang="en-US" sz="4400" b="1" dirty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một</a:t>
            </a:r>
            <a:r>
              <a:rPr lang="en-US" sz="4400" b="1" dirty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vài</a:t>
            </a:r>
            <a:r>
              <a:rPr lang="en-US" sz="4400" b="1" dirty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tuần</a:t>
            </a:r>
            <a:r>
              <a:rPr lang="en-US" sz="4400" b="1" dirty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, </a:t>
            </a:r>
            <a:r>
              <a:rPr lang="en-US" sz="4400" b="1" dirty="0" err="1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chẳng</a:t>
            </a:r>
            <a:r>
              <a:rPr lang="en-US" sz="4400" b="1" dirty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may </a:t>
            </a:r>
            <a:r>
              <a:rPr lang="en-US" sz="4400" b="1" dirty="0" err="1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cậu</a:t>
            </a:r>
            <a:r>
              <a:rPr lang="en-US" sz="4400" b="1" dirty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bé</a:t>
            </a:r>
            <a:r>
              <a:rPr lang="en-US" sz="4400" b="1" dirty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bị</a:t>
            </a:r>
            <a:r>
              <a:rPr lang="en-US" sz="4400" b="1" dirty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ốm</a:t>
            </a:r>
            <a:r>
              <a:rPr lang="en-US" sz="4400" b="1" dirty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. </a:t>
            </a:r>
            <a:r>
              <a:rPr lang="en-US" sz="4400" b="1" dirty="0" err="1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Lúc</a:t>
            </a:r>
            <a:r>
              <a:rPr lang="en-US" sz="4400" b="1" dirty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đã</a:t>
            </a:r>
            <a:r>
              <a:rPr lang="en-US" sz="4400" b="1" dirty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đỡ</a:t>
            </a:r>
            <a:r>
              <a:rPr lang="en-US" sz="4400" b="1" dirty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, </a:t>
            </a:r>
            <a:r>
              <a:rPr lang="en-US" sz="4400" b="1" dirty="0" err="1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phải</a:t>
            </a:r>
            <a:r>
              <a:rPr lang="en-US" sz="4400" b="1" dirty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ở </a:t>
            </a:r>
            <a:r>
              <a:rPr lang="en-US" sz="4400" b="1" dirty="0" err="1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nhà</a:t>
            </a:r>
            <a:r>
              <a:rPr lang="en-US" sz="4400" b="1" dirty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một</a:t>
            </a:r>
            <a:r>
              <a:rPr lang="en-US" sz="4400" b="1" dirty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mình</a:t>
            </a:r>
            <a:r>
              <a:rPr lang="en-US" sz="4400" b="1" dirty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, </a:t>
            </a:r>
            <a:r>
              <a:rPr lang="en-US" sz="4400" b="1" dirty="0" err="1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buồn</a:t>
            </a:r>
            <a:r>
              <a:rPr lang="en-US" sz="4400" b="1" dirty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quá</a:t>
            </a:r>
            <a:r>
              <a:rPr lang="en-US" sz="4400" b="1" dirty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, </a:t>
            </a:r>
            <a:r>
              <a:rPr lang="en-US" sz="4400" b="1" dirty="0" err="1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cậu</a:t>
            </a:r>
            <a:r>
              <a:rPr lang="en-US" sz="4400" b="1" dirty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bé</a:t>
            </a:r>
            <a:r>
              <a:rPr lang="en-US" sz="4400" b="1" dirty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ra</a:t>
            </a:r>
            <a:r>
              <a:rPr lang="en-US" sz="4400" b="1" dirty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ngồi</a:t>
            </a:r>
            <a:r>
              <a:rPr lang="en-US" sz="4400" b="1" dirty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bên</a:t>
            </a:r>
            <a:r>
              <a:rPr lang="en-US" sz="4400" b="1" dirty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cửa</a:t>
            </a:r>
            <a:r>
              <a:rPr lang="en-US" sz="4400" b="1" dirty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sổ</a:t>
            </a:r>
            <a:r>
              <a:rPr lang="en-US" sz="4400" b="1" dirty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. </a:t>
            </a:r>
            <a:r>
              <a:rPr lang="en-US" sz="4400" b="1" dirty="0" err="1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Nhìn</a:t>
            </a:r>
            <a:r>
              <a:rPr lang="en-US" sz="4400" b="1" dirty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sang </a:t>
            </a:r>
            <a:r>
              <a:rPr lang="en-US" sz="4400" b="1" dirty="0" err="1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sân</a:t>
            </a:r>
            <a:r>
              <a:rPr lang="en-US" sz="4400" b="1" dirty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thượng</a:t>
            </a:r>
            <a:r>
              <a:rPr lang="en-US" sz="4400" b="1" dirty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nhà</a:t>
            </a:r>
            <a:r>
              <a:rPr lang="en-US" sz="4400" b="1" dirty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bên</a:t>
            </a:r>
            <a:r>
              <a:rPr lang="en-US" sz="4400" b="1" dirty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, </a:t>
            </a:r>
            <a:r>
              <a:rPr lang="en-US" sz="4400" b="1" dirty="0" err="1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cậu</a:t>
            </a:r>
            <a:r>
              <a:rPr lang="en-US" sz="4400" b="1" dirty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thấy</a:t>
            </a:r>
            <a:r>
              <a:rPr lang="en-US" sz="4400" b="1" dirty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có</a:t>
            </a:r>
            <a:r>
              <a:rPr lang="en-US" sz="4400" b="1" dirty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đàn</a:t>
            </a:r>
            <a:r>
              <a:rPr lang="en-US" sz="4400" b="1" dirty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chim</a:t>
            </a:r>
            <a:r>
              <a:rPr lang="en-US" sz="4400" b="1" dirty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sẻ</a:t>
            </a:r>
            <a:r>
              <a:rPr lang="en-US" sz="4400" b="1" dirty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léo</a:t>
            </a:r>
            <a:r>
              <a:rPr lang="en-US" sz="4400" b="1" dirty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nhéo</a:t>
            </a:r>
            <a:r>
              <a:rPr lang="en-US" sz="4400" b="1" dirty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đến</a:t>
            </a:r>
            <a:r>
              <a:rPr lang="en-US" sz="4400" b="1" dirty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là</a:t>
            </a:r>
            <a:r>
              <a:rPr lang="en-US" sz="4400" b="1" dirty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nhộn</a:t>
            </a:r>
            <a:r>
              <a:rPr lang="en-US" sz="4400" b="1" dirty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. Con bay, con </a:t>
            </a:r>
            <a:r>
              <a:rPr lang="en-US" sz="4400" b="1" dirty="0" err="1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nhảy</a:t>
            </a:r>
            <a:r>
              <a:rPr lang="en-US" sz="4400" b="1" dirty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, </a:t>
            </a:r>
            <a:r>
              <a:rPr lang="en-US" sz="4400" b="1" dirty="0" err="1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có</a:t>
            </a:r>
            <a:r>
              <a:rPr lang="en-US" sz="4400" b="1" dirty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con </a:t>
            </a:r>
            <a:r>
              <a:rPr lang="en-US" sz="4400" b="1" dirty="0" err="1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nằm</a:t>
            </a:r>
            <a:r>
              <a:rPr lang="en-US" sz="4400" b="1" dirty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lăn</a:t>
            </a:r>
            <a:r>
              <a:rPr lang="en-US" sz="4400" b="1" dirty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ra</a:t>
            </a:r>
            <a:r>
              <a:rPr lang="en-US" sz="4400" b="1" dirty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giũ</a:t>
            </a:r>
            <a:r>
              <a:rPr lang="en-US" sz="4400" b="1" dirty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cánh</a:t>
            </a:r>
            <a:r>
              <a:rPr lang="en-US" sz="4400" b="1" dirty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, </a:t>
            </a:r>
            <a:r>
              <a:rPr lang="en-US" sz="4400" b="1" dirty="0" err="1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rồi</a:t>
            </a:r>
            <a:r>
              <a:rPr lang="en-US" sz="4400" b="1" dirty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mổ</a:t>
            </a:r>
            <a:r>
              <a:rPr lang="en-US" sz="4400" b="1" dirty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đùa</a:t>
            </a:r>
            <a:r>
              <a:rPr lang="en-US" sz="4400" b="1" dirty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nhau</a:t>
            </a:r>
            <a:r>
              <a:rPr lang="en-US" sz="4400" b="1" dirty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…nom </a:t>
            </a:r>
            <a:r>
              <a:rPr lang="en-US" sz="4400" b="1" dirty="0" err="1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vui</a:t>
            </a:r>
            <a:r>
              <a:rPr lang="en-US" sz="4400" b="1" dirty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quá</a:t>
            </a:r>
            <a:r>
              <a:rPr lang="en-US" sz="4400" b="1" dirty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617134" y="-76200"/>
            <a:ext cx="6756978" cy="1343118"/>
            <a:chOff x="4539228" y="-15241"/>
            <a:chExt cx="6642967" cy="1343118"/>
          </a:xfrm>
        </p:grpSpPr>
        <p:sp>
          <p:nvSpPr>
            <p:cNvPr id="11" name="TextBox 10"/>
            <p:cNvSpPr txBox="1"/>
            <p:nvPr/>
          </p:nvSpPr>
          <p:spPr>
            <a:xfrm>
              <a:off x="4539228" y="-15241"/>
              <a:ext cx="66429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ba</a:t>
              </a:r>
              <a:r>
                <a:rPr lang="en-US" sz="3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27 </a:t>
              </a:r>
              <a:r>
                <a:rPr lang="en-US" sz="36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3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02 </a:t>
              </a:r>
              <a:r>
                <a:rPr lang="en-US" sz="36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36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2024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78314" y="743102"/>
              <a:ext cx="39890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Chính</a:t>
              </a:r>
              <a:r>
                <a:rPr lang="en-US" sz="32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tả</a:t>
              </a:r>
              <a:r>
                <a:rPr lang="en-US" sz="32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Nghe</a:t>
              </a:r>
              <a:r>
                <a:rPr lang="en-US" sz="32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2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1889919" y="2017376"/>
            <a:ext cx="0" cy="68218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37319" y="2057400"/>
            <a:ext cx="1752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4053" y="1487269"/>
            <a:ext cx="1704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73991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105621" y="3877403"/>
            <a:ext cx="10268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bạn trong bàn đổi vở và soát lỗi cho nhau.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4519" y="2542534"/>
            <a:ext cx="7086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4694863" y="1267466"/>
            <a:ext cx="7558256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11: CHUYỆN BÊN CỬA SỔ (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617134" y="-76200"/>
            <a:ext cx="6756978" cy="1343118"/>
            <a:chOff x="4539228" y="-15241"/>
            <a:chExt cx="6642967" cy="1343118"/>
          </a:xfrm>
        </p:grpSpPr>
        <p:sp>
          <p:nvSpPr>
            <p:cNvPr id="27" name="TextBox 26"/>
            <p:cNvSpPr txBox="1"/>
            <p:nvPr/>
          </p:nvSpPr>
          <p:spPr>
            <a:xfrm>
              <a:off x="4539228" y="-15241"/>
              <a:ext cx="66429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ba</a:t>
              </a:r>
              <a:r>
                <a: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27 </a:t>
              </a:r>
              <a:r>
                <a:rPr lang="en-US" sz="36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02 </a:t>
              </a:r>
              <a:r>
                <a:rPr lang="en-US" sz="36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2024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2852156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5114" y="2590800"/>
            <a:ext cx="8363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Chọn </a:t>
            </a:r>
            <a:r>
              <a:rPr lang="nl-NL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iu</a:t>
            </a:r>
            <a:r>
              <a:rPr lang="nl-NL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 </a:t>
            </a:r>
            <a:r>
              <a:rPr lang="nl-NL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nl-NL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thay cho ô vuông.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4519" y="1981200"/>
            <a:ext cx="318594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284132" y="3843604"/>
            <a:ext cx="9782969" cy="3785652"/>
            <a:chOff x="4284132" y="3843604"/>
            <a:chExt cx="9782969" cy="3785652"/>
          </a:xfrm>
        </p:grpSpPr>
        <p:sp>
          <p:nvSpPr>
            <p:cNvPr id="3" name="Rectangle 2"/>
            <p:cNvSpPr/>
            <p:nvPr/>
          </p:nvSpPr>
          <p:spPr>
            <a:xfrm>
              <a:off x="4284132" y="3843604"/>
              <a:ext cx="9782969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marR="0" indent="-28575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-"/>
              </a:pPr>
              <a:r>
                <a:rPr lang="nl-NL" sz="4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Gió h      h      thổi</a:t>
              </a:r>
              <a:r>
                <a:rPr lang="en-US" sz="4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</a:p>
            <a:p>
              <a:pPr marL="285750" marR="0" indent="-28575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-"/>
              </a:pPr>
              <a:r>
                <a:rPr lang="nl-NL" sz="4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Chúng em l      luyến chia tay cô giáo.</a:t>
              </a:r>
              <a:endPara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285750" marR="0" indent="-28575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-"/>
              </a:pPr>
              <a:r>
                <a:rPr lang="nl-NL" sz="4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Lửa cháy l      r      .  </a:t>
              </a:r>
              <a:endPara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285750" marR="0" indent="-28575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-"/>
              </a:pPr>
              <a:r>
                <a:rPr lang="nl-NL" sz="4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Ông em có bộ s      tập tem thư.</a:t>
              </a:r>
              <a:endParaRPr lang="en-US" sz="4000" b="1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852319" y="3988907"/>
              <a:ext cx="640080" cy="64008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886401" y="3996527"/>
              <a:ext cx="640080" cy="64008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197861" y="4922520"/>
              <a:ext cx="640080" cy="64008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977841" y="5848513"/>
              <a:ext cx="640080" cy="64008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979653" y="6781800"/>
              <a:ext cx="640080" cy="64008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979653" y="5848513"/>
              <a:ext cx="640080" cy="64008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5801905" y="4033103"/>
            <a:ext cx="7409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iu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827407" y="4050292"/>
            <a:ext cx="7409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iu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919119" y="5881890"/>
            <a:ext cx="7409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iu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929239" y="5900178"/>
            <a:ext cx="7409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iu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130031" y="4974048"/>
            <a:ext cx="9060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ưu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853939" y="6818376"/>
            <a:ext cx="9060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ưu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4694863" y="1343666"/>
            <a:ext cx="7786856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11: CHUYỆN BÊN CỬA SỔ (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3)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4617134" y="-76200"/>
            <a:ext cx="6756978" cy="1343118"/>
            <a:chOff x="4539228" y="-15241"/>
            <a:chExt cx="6642967" cy="1343118"/>
          </a:xfrm>
        </p:grpSpPr>
        <p:sp>
          <p:nvSpPr>
            <p:cNvPr id="30" name="TextBox 29"/>
            <p:cNvSpPr txBox="1"/>
            <p:nvPr/>
          </p:nvSpPr>
          <p:spPr>
            <a:xfrm>
              <a:off x="4539228" y="-15241"/>
              <a:ext cx="66429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ba</a:t>
              </a:r>
              <a:r>
                <a: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27 </a:t>
              </a:r>
              <a:r>
                <a:rPr lang="en-US" sz="36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02 </a:t>
              </a:r>
              <a:r>
                <a:rPr lang="en-US" sz="36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2024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75437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37" grpId="0"/>
      <p:bldP spid="38" grpId="0"/>
      <p:bldP spid="39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617134" y="-76200"/>
            <a:ext cx="6756978" cy="1343118"/>
            <a:chOff x="4539228" y="-15241"/>
            <a:chExt cx="6642967" cy="1343118"/>
          </a:xfrm>
        </p:grpSpPr>
        <p:sp>
          <p:nvSpPr>
            <p:cNvPr id="17" name="TextBox 16"/>
            <p:cNvSpPr txBox="1"/>
            <p:nvPr/>
          </p:nvSpPr>
          <p:spPr>
            <a:xfrm>
              <a:off x="4539228" y="-15241"/>
              <a:ext cx="66429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ba</a:t>
              </a:r>
              <a:r>
                <a: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27 </a:t>
              </a:r>
              <a:r>
                <a:rPr lang="en-US" sz="36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02 </a:t>
              </a:r>
              <a:r>
                <a:rPr lang="en-US" sz="36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2024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3747473" y="2812805"/>
            <a:ext cx="91272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Chọn tiếng thích hợp thay cho ô trống.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8319" y="1981200"/>
            <a:ext cx="4191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8750" t="18148" r="6666" b="33704"/>
          <a:stretch/>
        </p:blipFill>
        <p:spPr>
          <a:xfrm>
            <a:off x="1356517" y="3921353"/>
            <a:ext cx="13909115" cy="445365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490119" y="4191000"/>
            <a:ext cx="1371600" cy="7555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490119" y="5715000"/>
            <a:ext cx="1371600" cy="7555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490119" y="7169299"/>
            <a:ext cx="1371600" cy="7555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0729119" y="4191000"/>
            <a:ext cx="1371600" cy="7555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0729119" y="5747484"/>
            <a:ext cx="1371600" cy="7555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0805319" y="7191358"/>
            <a:ext cx="1371600" cy="7555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4694863" y="1379842"/>
            <a:ext cx="7482056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11: CHUYỆN BÊN CỬA SỔ (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281041155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9985" y="2671757"/>
            <a:ext cx="9905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Đặt 2 câu với từ ngữ tìm được ở bài tập 2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4519" y="1981200"/>
            <a:ext cx="4191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40768" y="4034024"/>
            <a:ext cx="1104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 Ngày mai, em được bố mẹ đưa đi tiêm phòng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4694863" y="1379842"/>
            <a:ext cx="7405856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11: CHUYỆN BÊN CỬA SỔ (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Tiêt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617134" y="-76200"/>
            <a:ext cx="6756978" cy="1343118"/>
            <a:chOff x="4539228" y="-15241"/>
            <a:chExt cx="6642967" cy="1343118"/>
          </a:xfrm>
        </p:grpSpPr>
        <p:sp>
          <p:nvSpPr>
            <p:cNvPr id="12" name="TextBox 11"/>
            <p:cNvSpPr txBox="1"/>
            <p:nvPr/>
          </p:nvSpPr>
          <p:spPr>
            <a:xfrm>
              <a:off x="4539228" y="-15241"/>
              <a:ext cx="66429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ba</a:t>
              </a:r>
              <a:r>
                <a: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27 </a:t>
              </a:r>
              <a:r>
                <a:rPr lang="en-US" sz="36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02 </a:t>
              </a:r>
              <a:r>
                <a:rPr lang="en-US" sz="36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2024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9308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9561</TotalTime>
  <Words>547</Words>
  <Application>Microsoft Office PowerPoint</Application>
  <PresentationFormat>Custom</PresentationFormat>
  <Paragraphs>80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HP001 5H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Phương Anh Võ</cp:lastModifiedBy>
  <cp:revision>1071</cp:revision>
  <dcterms:created xsi:type="dcterms:W3CDTF">2008-09-09T22:52:10Z</dcterms:created>
  <dcterms:modified xsi:type="dcterms:W3CDTF">2025-03-04T05:15:34Z</dcterms:modified>
</cp:coreProperties>
</file>