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87" r:id="rId3"/>
    <p:sldId id="279" r:id="rId4"/>
    <p:sldId id="258" r:id="rId5"/>
    <p:sldId id="266" r:id="rId6"/>
    <p:sldId id="259" r:id="rId7"/>
    <p:sldId id="260" r:id="rId8"/>
    <p:sldId id="267" r:id="rId9"/>
    <p:sldId id="262" r:id="rId10"/>
    <p:sldId id="264" r:id="rId11"/>
    <p:sldId id="288" r:id="rId12"/>
    <p:sldId id="281" r:id="rId13"/>
    <p:sldId id="274" r:id="rId14"/>
    <p:sldId id="276" r:id="rId15"/>
    <p:sldId id="283" r:id="rId16"/>
    <p:sldId id="289" r:id="rId17"/>
    <p:sldId id="285" r:id="rId18"/>
    <p:sldId id="268" r:id="rId19"/>
    <p:sldId id="269" r:id="rId20"/>
    <p:sldId id="271" r:id="rId21"/>
    <p:sldId id="272" r:id="rId22"/>
    <p:sldId id="286" r:id="rId2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0066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1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7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11753" indent="0" algn="ctr">
              <a:buNone/>
              <a:defRPr/>
            </a:lvl2pPr>
            <a:lvl3pPr marL="1023502" indent="0" algn="ctr">
              <a:buNone/>
              <a:defRPr/>
            </a:lvl3pPr>
            <a:lvl4pPr marL="1535255" indent="0" algn="ctr">
              <a:buNone/>
              <a:defRPr/>
            </a:lvl4pPr>
            <a:lvl5pPr marL="2047007" indent="0" algn="ctr">
              <a:buNone/>
              <a:defRPr/>
            </a:lvl5pPr>
            <a:lvl6pPr marL="2558759" indent="0" algn="ctr">
              <a:buNone/>
              <a:defRPr/>
            </a:lvl6pPr>
            <a:lvl7pPr marL="3070511" indent="0" algn="ctr">
              <a:buNone/>
              <a:defRPr/>
            </a:lvl7pPr>
            <a:lvl8pPr marL="3582264" indent="0" algn="ctr">
              <a:buNone/>
              <a:defRPr/>
            </a:lvl8pPr>
            <a:lvl9pPr marL="40940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67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08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1"/>
            <a:ext cx="13835142" cy="1816100"/>
          </a:xfrm>
        </p:spPr>
        <p:txBody>
          <a:bodyPr anchor="t"/>
          <a:lstStyle>
            <a:lvl1pPr algn="l">
              <a:defRPr sz="4488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6"/>
            <a:ext cx="13835142" cy="2000249"/>
          </a:xfrm>
        </p:spPr>
        <p:txBody>
          <a:bodyPr anchor="b"/>
          <a:lstStyle>
            <a:lvl1pPr marL="0" indent="0">
              <a:buNone/>
              <a:defRPr sz="2208"/>
            </a:lvl1pPr>
            <a:lvl2pPr marL="511753" indent="0">
              <a:buNone/>
              <a:defRPr sz="1995"/>
            </a:lvl2pPr>
            <a:lvl3pPr marL="1023502" indent="0">
              <a:buNone/>
              <a:defRPr sz="1781"/>
            </a:lvl3pPr>
            <a:lvl4pPr marL="1535255" indent="0">
              <a:buNone/>
              <a:defRPr sz="1568"/>
            </a:lvl4pPr>
            <a:lvl5pPr marL="2047007" indent="0">
              <a:buNone/>
              <a:defRPr sz="1568"/>
            </a:lvl5pPr>
            <a:lvl6pPr marL="2558759" indent="0">
              <a:buNone/>
              <a:defRPr sz="1568"/>
            </a:lvl6pPr>
            <a:lvl7pPr marL="3070511" indent="0">
              <a:buNone/>
              <a:defRPr sz="1568"/>
            </a:lvl7pPr>
            <a:lvl8pPr marL="3582264" indent="0">
              <a:buNone/>
              <a:defRPr sz="1568"/>
            </a:lvl8pPr>
            <a:lvl9pPr marL="4094015" indent="0">
              <a:buNone/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25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8"/>
            <a:ext cx="7188848" cy="6034617"/>
          </a:xfrm>
        </p:spPr>
        <p:txBody>
          <a:bodyPr/>
          <a:lstStyle>
            <a:lvl1pPr>
              <a:defRPr sz="3136"/>
            </a:lvl1pPr>
            <a:lvl2pPr>
              <a:defRPr sz="2707"/>
            </a:lvl2pPr>
            <a:lvl3pPr>
              <a:defRPr sz="2208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8"/>
            <a:ext cx="7188848" cy="6034617"/>
          </a:xfrm>
        </p:spPr>
        <p:txBody>
          <a:bodyPr/>
          <a:lstStyle>
            <a:lvl1pPr>
              <a:defRPr sz="3136"/>
            </a:lvl1pPr>
            <a:lvl2pPr>
              <a:defRPr sz="2707"/>
            </a:lvl2pPr>
            <a:lvl3pPr>
              <a:defRPr sz="2208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48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8" y="2046821"/>
            <a:ext cx="7191675" cy="853017"/>
          </a:xfrm>
        </p:spPr>
        <p:txBody>
          <a:bodyPr anchor="b"/>
          <a:lstStyle>
            <a:lvl1pPr marL="0" indent="0">
              <a:buNone/>
              <a:defRPr sz="2707" b="1"/>
            </a:lvl1pPr>
            <a:lvl2pPr marL="511753" indent="0">
              <a:buNone/>
              <a:defRPr sz="2208" b="1"/>
            </a:lvl2pPr>
            <a:lvl3pPr marL="1023502" indent="0">
              <a:buNone/>
              <a:defRPr sz="1995" b="1"/>
            </a:lvl3pPr>
            <a:lvl4pPr marL="1535255" indent="0">
              <a:buNone/>
              <a:defRPr sz="1781" b="1"/>
            </a:lvl4pPr>
            <a:lvl5pPr marL="2047007" indent="0">
              <a:buNone/>
              <a:defRPr sz="1781" b="1"/>
            </a:lvl5pPr>
            <a:lvl6pPr marL="2558759" indent="0">
              <a:buNone/>
              <a:defRPr sz="1781" b="1"/>
            </a:lvl6pPr>
            <a:lvl7pPr marL="3070511" indent="0">
              <a:buNone/>
              <a:defRPr sz="1781" b="1"/>
            </a:lvl7pPr>
            <a:lvl8pPr marL="3582264" indent="0">
              <a:buNone/>
              <a:defRPr sz="1781" b="1"/>
            </a:lvl8pPr>
            <a:lvl9pPr marL="4094015" indent="0">
              <a:buNone/>
              <a:defRPr sz="17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8" y="2899833"/>
            <a:ext cx="7191675" cy="5268384"/>
          </a:xfrm>
        </p:spPr>
        <p:txBody>
          <a:bodyPr/>
          <a:lstStyle>
            <a:lvl1pPr>
              <a:defRPr sz="2707"/>
            </a:lvl1pPr>
            <a:lvl2pPr>
              <a:defRPr sz="2208"/>
            </a:lvl2pPr>
            <a:lvl3pPr>
              <a:defRPr sz="1995"/>
            </a:lvl3pPr>
            <a:lvl4pPr>
              <a:defRPr sz="1781"/>
            </a:lvl4pPr>
            <a:lvl5pPr>
              <a:defRPr sz="1781"/>
            </a:lvl5pPr>
            <a:lvl6pPr>
              <a:defRPr sz="1781"/>
            </a:lvl6pPr>
            <a:lvl7pPr>
              <a:defRPr sz="1781"/>
            </a:lvl7pPr>
            <a:lvl8pPr>
              <a:defRPr sz="1781"/>
            </a:lvl8pPr>
            <a:lvl9pPr>
              <a:defRPr sz="17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0" y="2046821"/>
            <a:ext cx="7194501" cy="853017"/>
          </a:xfrm>
        </p:spPr>
        <p:txBody>
          <a:bodyPr anchor="b"/>
          <a:lstStyle>
            <a:lvl1pPr marL="0" indent="0">
              <a:buNone/>
              <a:defRPr sz="2707" b="1"/>
            </a:lvl1pPr>
            <a:lvl2pPr marL="511753" indent="0">
              <a:buNone/>
              <a:defRPr sz="2208" b="1"/>
            </a:lvl2pPr>
            <a:lvl3pPr marL="1023502" indent="0">
              <a:buNone/>
              <a:defRPr sz="1995" b="1"/>
            </a:lvl3pPr>
            <a:lvl4pPr marL="1535255" indent="0">
              <a:buNone/>
              <a:defRPr sz="1781" b="1"/>
            </a:lvl4pPr>
            <a:lvl5pPr marL="2047007" indent="0">
              <a:buNone/>
              <a:defRPr sz="1781" b="1"/>
            </a:lvl5pPr>
            <a:lvl6pPr marL="2558759" indent="0">
              <a:buNone/>
              <a:defRPr sz="1781" b="1"/>
            </a:lvl6pPr>
            <a:lvl7pPr marL="3070511" indent="0">
              <a:buNone/>
              <a:defRPr sz="1781" b="1"/>
            </a:lvl7pPr>
            <a:lvl8pPr marL="3582264" indent="0">
              <a:buNone/>
              <a:defRPr sz="1781" b="1"/>
            </a:lvl8pPr>
            <a:lvl9pPr marL="4094015" indent="0">
              <a:buNone/>
              <a:defRPr sz="17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0" y="2899833"/>
            <a:ext cx="7194501" cy="5268384"/>
          </a:xfrm>
        </p:spPr>
        <p:txBody>
          <a:bodyPr/>
          <a:lstStyle>
            <a:lvl1pPr>
              <a:defRPr sz="2707"/>
            </a:lvl1pPr>
            <a:lvl2pPr>
              <a:defRPr sz="2208"/>
            </a:lvl2pPr>
            <a:lvl3pPr>
              <a:defRPr sz="1995"/>
            </a:lvl3pPr>
            <a:lvl4pPr>
              <a:defRPr sz="1781"/>
            </a:lvl4pPr>
            <a:lvl5pPr>
              <a:defRPr sz="1781"/>
            </a:lvl5pPr>
            <a:lvl6pPr>
              <a:defRPr sz="1781"/>
            </a:lvl6pPr>
            <a:lvl7pPr>
              <a:defRPr sz="1781"/>
            </a:lvl7pPr>
            <a:lvl8pPr>
              <a:defRPr sz="1781"/>
            </a:lvl8pPr>
            <a:lvl9pPr>
              <a:defRPr sz="17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3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80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0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9"/>
            <a:ext cx="5354902" cy="1549401"/>
          </a:xfrm>
        </p:spPr>
        <p:txBody>
          <a:bodyPr anchor="b"/>
          <a:lstStyle>
            <a:lvl1pPr algn="l">
              <a:defRPr sz="2208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6" y="364077"/>
            <a:ext cx="9099093" cy="7804151"/>
          </a:xfrm>
        </p:spPr>
        <p:txBody>
          <a:bodyPr/>
          <a:lstStyle>
            <a:lvl1pPr>
              <a:defRPr sz="3563"/>
            </a:lvl1pPr>
            <a:lvl2pPr>
              <a:defRPr sz="3136"/>
            </a:lvl2pPr>
            <a:lvl3pPr>
              <a:defRPr sz="2707"/>
            </a:lvl3pPr>
            <a:lvl4pPr>
              <a:defRPr sz="2208"/>
            </a:lvl4pPr>
            <a:lvl5pPr>
              <a:defRPr sz="2208"/>
            </a:lvl5pPr>
            <a:lvl6pPr>
              <a:defRPr sz="2208"/>
            </a:lvl6pPr>
            <a:lvl7pPr>
              <a:defRPr sz="2208"/>
            </a:lvl7pPr>
            <a:lvl8pPr>
              <a:defRPr sz="2208"/>
            </a:lvl8pPr>
            <a:lvl9pPr>
              <a:defRPr sz="22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3"/>
            <a:ext cx="5354902" cy="6254751"/>
          </a:xfrm>
        </p:spPr>
        <p:txBody>
          <a:bodyPr/>
          <a:lstStyle>
            <a:lvl1pPr marL="0" indent="0">
              <a:buNone/>
              <a:defRPr sz="1568"/>
            </a:lvl1pPr>
            <a:lvl2pPr marL="511753" indent="0">
              <a:buNone/>
              <a:defRPr sz="1355"/>
            </a:lvl2pPr>
            <a:lvl3pPr marL="1023502" indent="0">
              <a:buNone/>
              <a:defRPr sz="1140"/>
            </a:lvl3pPr>
            <a:lvl4pPr marL="1535255" indent="0">
              <a:buNone/>
              <a:defRPr sz="999"/>
            </a:lvl4pPr>
            <a:lvl5pPr marL="2047007" indent="0">
              <a:buNone/>
              <a:defRPr sz="999"/>
            </a:lvl5pPr>
            <a:lvl6pPr marL="2558759" indent="0">
              <a:buNone/>
              <a:defRPr sz="999"/>
            </a:lvl6pPr>
            <a:lvl7pPr marL="3070511" indent="0">
              <a:buNone/>
              <a:defRPr sz="999"/>
            </a:lvl7pPr>
            <a:lvl8pPr marL="3582264" indent="0">
              <a:buNone/>
              <a:defRPr sz="999"/>
            </a:lvl8pPr>
            <a:lvl9pPr marL="4094015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1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6" y="6400805"/>
            <a:ext cx="9765983" cy="755652"/>
          </a:xfrm>
        </p:spPr>
        <p:txBody>
          <a:bodyPr anchor="b"/>
          <a:lstStyle>
            <a:lvl1pPr algn="l">
              <a:defRPr sz="2208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6" y="817033"/>
            <a:ext cx="9765983" cy="5486400"/>
          </a:xfrm>
        </p:spPr>
        <p:txBody>
          <a:bodyPr/>
          <a:lstStyle>
            <a:lvl1pPr marL="0" indent="0">
              <a:buNone/>
              <a:defRPr sz="3563"/>
            </a:lvl1pPr>
            <a:lvl2pPr marL="511753" indent="0">
              <a:buNone/>
              <a:defRPr sz="3136"/>
            </a:lvl2pPr>
            <a:lvl3pPr marL="1023502" indent="0">
              <a:buNone/>
              <a:defRPr sz="2707"/>
            </a:lvl3pPr>
            <a:lvl4pPr marL="1535255" indent="0">
              <a:buNone/>
              <a:defRPr sz="2208"/>
            </a:lvl4pPr>
            <a:lvl5pPr marL="2047007" indent="0">
              <a:buNone/>
              <a:defRPr sz="2208"/>
            </a:lvl5pPr>
            <a:lvl6pPr marL="2558759" indent="0">
              <a:buNone/>
              <a:defRPr sz="2208"/>
            </a:lvl6pPr>
            <a:lvl7pPr marL="3070511" indent="0">
              <a:buNone/>
              <a:defRPr sz="2208"/>
            </a:lvl7pPr>
            <a:lvl8pPr marL="3582264" indent="0">
              <a:buNone/>
              <a:defRPr sz="2208"/>
            </a:lvl8pPr>
            <a:lvl9pPr marL="4094015" indent="0">
              <a:buNone/>
              <a:defRPr sz="2208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6" y="7156457"/>
            <a:ext cx="9765983" cy="1073151"/>
          </a:xfrm>
        </p:spPr>
        <p:txBody>
          <a:bodyPr/>
          <a:lstStyle>
            <a:lvl1pPr marL="0" indent="0">
              <a:buNone/>
              <a:defRPr sz="1568"/>
            </a:lvl1pPr>
            <a:lvl2pPr marL="511753" indent="0">
              <a:buNone/>
              <a:defRPr sz="1355"/>
            </a:lvl2pPr>
            <a:lvl3pPr marL="1023502" indent="0">
              <a:buNone/>
              <a:defRPr sz="1140"/>
            </a:lvl3pPr>
            <a:lvl4pPr marL="1535255" indent="0">
              <a:buNone/>
              <a:defRPr sz="999"/>
            </a:lvl4pPr>
            <a:lvl5pPr marL="2047007" indent="0">
              <a:buNone/>
              <a:defRPr sz="999"/>
            </a:lvl5pPr>
            <a:lvl6pPr marL="2558759" indent="0">
              <a:buNone/>
              <a:defRPr sz="999"/>
            </a:lvl6pPr>
            <a:lvl7pPr marL="3070511" indent="0">
              <a:buNone/>
              <a:defRPr sz="999"/>
            </a:lvl7pPr>
            <a:lvl8pPr marL="3582264" indent="0">
              <a:buNone/>
              <a:defRPr sz="999"/>
            </a:lvl8pPr>
            <a:lvl9pPr marL="4094015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13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17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93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93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3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5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42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8">
                <a:latin typeface="Arial" charset="0"/>
              </a:defRPr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42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68">
                <a:latin typeface="Arial" charset="0"/>
              </a:defRPr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42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68"/>
            </a:lvl1pPr>
          </a:lstStyle>
          <a:p>
            <a:pPr defTabSz="651333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65133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7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5pPr>
      <a:lvl6pPr marL="511753" algn="ctr" rtl="0" fontAlgn="base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6pPr>
      <a:lvl7pPr marL="1023502" algn="ctr" rtl="0" fontAlgn="base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7pPr>
      <a:lvl8pPr marL="1535255" algn="ctr" rtl="0" fontAlgn="base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8pPr>
      <a:lvl9pPr marL="2047007" algn="ctr" rtl="0" fontAlgn="base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charset="0"/>
        </a:defRPr>
      </a:lvl9pPr>
    </p:titleStyle>
    <p:bodyStyle>
      <a:lvl1pPr marL="383336" indent="-383336" algn="l" rtl="0" eaLnBrk="0" fontAlgn="base" hangingPunct="0">
        <a:spcBef>
          <a:spcPct val="20000"/>
        </a:spcBef>
        <a:spcAft>
          <a:spcPct val="0"/>
        </a:spcAft>
        <a:buChar char="•"/>
        <a:defRPr sz="3563">
          <a:solidFill>
            <a:schemeClr val="tx1"/>
          </a:solidFill>
          <a:latin typeface="+mn-lt"/>
          <a:ea typeface="+mn-ea"/>
          <a:cs typeface="+mn-cs"/>
        </a:defRPr>
      </a:lvl1pPr>
      <a:lvl2pPr marL="831127" indent="-318883" algn="l" rtl="0" eaLnBrk="0" fontAlgn="base" hangingPunct="0">
        <a:spcBef>
          <a:spcPct val="20000"/>
        </a:spcBef>
        <a:spcAft>
          <a:spcPct val="0"/>
        </a:spcAft>
        <a:buChar char="–"/>
        <a:defRPr sz="3136">
          <a:solidFill>
            <a:schemeClr val="tx1"/>
          </a:solidFill>
          <a:latin typeface="+mn-lt"/>
        </a:defRPr>
      </a:lvl2pPr>
      <a:lvl3pPr marL="1278919" indent="-255558" algn="l" rtl="0" eaLnBrk="0" fontAlgn="base" hangingPunct="0">
        <a:spcBef>
          <a:spcPct val="20000"/>
        </a:spcBef>
        <a:spcAft>
          <a:spcPct val="0"/>
        </a:spcAft>
        <a:buChar char="•"/>
        <a:defRPr sz="2707">
          <a:solidFill>
            <a:schemeClr val="tx1"/>
          </a:solidFill>
          <a:latin typeface="+mn-lt"/>
        </a:defRPr>
      </a:lvl3pPr>
      <a:lvl4pPr marL="1790035" indent="-255558" algn="l" rtl="0" eaLnBrk="0" fontAlgn="base" hangingPunct="0">
        <a:spcBef>
          <a:spcPct val="20000"/>
        </a:spcBef>
        <a:spcAft>
          <a:spcPct val="0"/>
        </a:spcAft>
        <a:buChar char="–"/>
        <a:defRPr sz="2208">
          <a:solidFill>
            <a:schemeClr val="tx1"/>
          </a:solidFill>
          <a:latin typeface="+mn-lt"/>
        </a:defRPr>
      </a:lvl4pPr>
      <a:lvl5pPr marL="2302277" indent="-255558" algn="l" rtl="0" eaLnBrk="0" fontAlgn="base" hangingPunct="0">
        <a:spcBef>
          <a:spcPct val="20000"/>
        </a:spcBef>
        <a:spcAft>
          <a:spcPct val="0"/>
        </a:spcAft>
        <a:buChar char="»"/>
        <a:defRPr sz="2208">
          <a:solidFill>
            <a:schemeClr val="tx1"/>
          </a:solidFill>
          <a:latin typeface="+mn-lt"/>
        </a:defRPr>
      </a:lvl5pPr>
      <a:lvl6pPr marL="2814636" indent="-255876" algn="l" rtl="0" fontAlgn="base">
        <a:spcBef>
          <a:spcPct val="20000"/>
        </a:spcBef>
        <a:spcAft>
          <a:spcPct val="0"/>
        </a:spcAft>
        <a:buChar char="»"/>
        <a:defRPr sz="2208">
          <a:solidFill>
            <a:schemeClr val="tx1"/>
          </a:solidFill>
          <a:latin typeface="+mn-lt"/>
        </a:defRPr>
      </a:lvl6pPr>
      <a:lvl7pPr marL="3326386" indent="-255876" algn="l" rtl="0" fontAlgn="base">
        <a:spcBef>
          <a:spcPct val="20000"/>
        </a:spcBef>
        <a:spcAft>
          <a:spcPct val="0"/>
        </a:spcAft>
        <a:buChar char="»"/>
        <a:defRPr sz="2208">
          <a:solidFill>
            <a:schemeClr val="tx1"/>
          </a:solidFill>
          <a:latin typeface="+mn-lt"/>
        </a:defRPr>
      </a:lvl7pPr>
      <a:lvl8pPr marL="3838140" indent="-255876" algn="l" rtl="0" fontAlgn="base">
        <a:spcBef>
          <a:spcPct val="20000"/>
        </a:spcBef>
        <a:spcAft>
          <a:spcPct val="0"/>
        </a:spcAft>
        <a:buChar char="»"/>
        <a:defRPr sz="2208">
          <a:solidFill>
            <a:schemeClr val="tx1"/>
          </a:solidFill>
          <a:latin typeface="+mn-lt"/>
        </a:defRPr>
      </a:lvl8pPr>
      <a:lvl9pPr marL="4349891" indent="-255876" algn="l" rtl="0" fontAlgn="base">
        <a:spcBef>
          <a:spcPct val="20000"/>
        </a:spcBef>
        <a:spcAft>
          <a:spcPct val="0"/>
        </a:spcAft>
        <a:buChar char="»"/>
        <a:defRPr sz="2208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1pPr>
      <a:lvl2pPr marL="511753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2pPr>
      <a:lvl3pPr marL="1023502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35255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47007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58759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3070511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582264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4094015" algn="l" defTabSz="1023502" rtl="0" eaLnBrk="1" latinLnBrk="0" hangingPunct="1"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2" y="5409302"/>
            <a:ext cx="2215975" cy="256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28740" y="2713426"/>
            <a:ext cx="10671480" cy="176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376" tIns="51188" rIns="102376" bIns="511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51333" eaLnBrk="1" fontAlgn="base" hangingPunct="1">
              <a:spcBef>
                <a:spcPts val="1284"/>
              </a:spcBef>
              <a:spcAft>
                <a:spcPct val="0"/>
              </a:spcAft>
              <a:defRPr/>
            </a:pPr>
            <a:r>
              <a:rPr lang="en-US" sz="2849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49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49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49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defTabSz="651333" eaLnBrk="1" fontAlgn="base" hangingPunct="1">
              <a:spcBef>
                <a:spcPts val="1284"/>
              </a:spcBef>
              <a:spcAft>
                <a:spcPct val="0"/>
              </a:spcAft>
              <a:defRPr/>
            </a:pPr>
            <a:r>
              <a:rPr lang="en-US" sz="342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42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56: NHÂN SỐ CÓ BỐN CHỮ SỐ VỚI SỐ CÓ MỘT CHỮ SỐ (TIẾT </a:t>
            </a:r>
            <a:r>
              <a:rPr lang="en-US" sz="342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  <a:endParaRPr lang="en-US" sz="3424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48" y="4507029"/>
            <a:ext cx="4001324" cy="14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90527" y="404043"/>
            <a:ext cx="2111933" cy="27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54244" y="499519"/>
            <a:ext cx="2119561" cy="25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53911" y="834857"/>
            <a:ext cx="1523352" cy="169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76264" y="5495530"/>
            <a:ext cx="1294867" cy="9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500" y="5409302"/>
            <a:ext cx="3794177" cy="270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5020214" y="1189901"/>
            <a:ext cx="6590524" cy="568431"/>
          </a:xfrm>
          <a:prstGeom prst="rect">
            <a:avLst/>
          </a:prstGeom>
        </p:spPr>
        <p:txBody>
          <a:bodyPr wrap="none" lIns="86967" tIns="43483" rIns="86967" bIns="4348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79619">
              <a:defRPr/>
            </a:pPr>
            <a:r>
              <a:rPr lang="vi-VN" sz="256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56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TỊNH KỲ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815548" y="6888450"/>
            <a:ext cx="6127961" cy="360159"/>
          </a:xfrm>
          <a:prstGeom prst="rect">
            <a:avLst/>
          </a:prstGeom>
        </p:spPr>
        <p:txBody>
          <a:bodyPr wrap="none" lIns="86967" tIns="43483" rIns="86967" bIns="4348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79619">
              <a:defRPr/>
            </a:pPr>
            <a:r>
              <a:rPr lang="en-US" sz="2568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VIÊN:NGUYỄN THỊ HÙNG.</a:t>
            </a:r>
          </a:p>
        </p:txBody>
      </p:sp>
    </p:spTree>
    <p:extLst>
      <p:ext uri="{BB962C8B-B14F-4D97-AF65-F5344CB8AC3E}">
        <p14:creationId xmlns:p14="http://schemas.microsoft.com/office/powerpoint/2010/main" val="37305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2" y="5409302"/>
            <a:ext cx="2215975" cy="256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28740" y="2713426"/>
            <a:ext cx="10671480" cy="176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376" tIns="51188" rIns="102376" bIns="511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51333" rtl="0" eaLnBrk="1" fontAlgn="base" latinLnBrk="0" hangingPunct="1">
              <a:lnSpc>
                <a:spcPct val="100000"/>
              </a:lnSpc>
              <a:spcBef>
                <a:spcPts val="128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9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849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49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849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</a:p>
          <a:p>
            <a:pPr marL="0" marR="0" lvl="0" indent="0" algn="ctr" defTabSz="651333" rtl="0" eaLnBrk="1" fontAlgn="base" latinLnBrk="0" hangingPunct="1">
              <a:lnSpc>
                <a:spcPct val="100000"/>
              </a:lnSpc>
              <a:spcBef>
                <a:spcPts val="128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4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56: NHÂN SỐ CÓ BỐN CHỮ SỐ VỚI SỐ CÓ MỘT CHỮ SỐ (TIẾT </a:t>
            </a:r>
            <a:r>
              <a:rPr lang="en-US" sz="342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34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3424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48" y="4507029"/>
            <a:ext cx="4001324" cy="14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90527" y="404043"/>
            <a:ext cx="2111933" cy="27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54244" y="499519"/>
            <a:ext cx="2119561" cy="25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53911" y="834857"/>
            <a:ext cx="1523352" cy="169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76264" y="5495530"/>
            <a:ext cx="1294867" cy="9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500" y="5409302"/>
            <a:ext cx="3794177" cy="270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5020214" y="1189901"/>
            <a:ext cx="6590524" cy="568431"/>
          </a:xfrm>
          <a:prstGeom prst="rect">
            <a:avLst/>
          </a:prstGeom>
        </p:spPr>
        <p:txBody>
          <a:bodyPr wrap="none" lIns="86967" tIns="43483" rIns="86967" bIns="4348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579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68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2568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TỊNH KỲ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815548" y="6888450"/>
            <a:ext cx="6127961" cy="360159"/>
          </a:xfrm>
          <a:prstGeom prst="rect">
            <a:avLst/>
          </a:prstGeom>
        </p:spPr>
        <p:txBody>
          <a:bodyPr wrap="none" lIns="86967" tIns="43483" rIns="86967" bIns="4348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579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8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VIÊN:NGUYỄN THỊ HÙNG.</a:t>
            </a:r>
          </a:p>
        </p:txBody>
      </p:sp>
    </p:spTree>
    <p:extLst>
      <p:ext uri="{BB962C8B-B14F-4D97-AF65-F5344CB8AC3E}">
        <p14:creationId xmlns:p14="http://schemas.microsoft.com/office/powerpoint/2010/main" val="37812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10319" y="5796"/>
            <a:ext cx="16256001" cy="913240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84" y="2010078"/>
            <a:ext cx="739232" cy="134906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0" y="0"/>
            <a:ext cx="16266320" cy="913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4114100" y="2032990"/>
            <a:ext cx="4296978" cy="1106427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85786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13783" y="386105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7 296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99166" y="3796064"/>
            <a:ext cx="1722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9 856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63799" y="3838851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9 640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03398" y="2177987"/>
            <a:ext cx="8803333" cy="1568216"/>
            <a:chOff x="2108134" y="3886200"/>
            <a:chExt cx="8803333" cy="1568216"/>
          </a:xfrm>
        </p:grpSpPr>
        <p:grpSp>
          <p:nvGrpSpPr>
            <p:cNvPr id="24" name="Group 23"/>
            <p:cNvGrpSpPr/>
            <p:nvPr/>
          </p:nvGrpSpPr>
          <p:grpSpPr>
            <a:xfrm>
              <a:off x="5646313" y="3886200"/>
              <a:ext cx="1737360" cy="1568216"/>
              <a:chOff x="1537909" y="4010288"/>
              <a:chExt cx="1737360" cy="15682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1 205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a14:m>
                    <a:r>
                      <a:rPr lang="en-US" sz="40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8</a:t>
                    </a:r>
                    <a:endPara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4706" t="-8295" r="-14286" b="-188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/>
              <p:cNvCxnSpPr/>
              <p:nvPr/>
            </p:nvCxnSpPr>
            <p:spPr>
              <a:xfrm>
                <a:off x="1537909" y="557850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174107" y="3886200"/>
              <a:ext cx="1737360" cy="1568216"/>
              <a:chOff x="1537909" y="4010288"/>
              <a:chExt cx="1737360" cy="15682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1 408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a14:m>
                    <a:r>
                      <a:rPr lang="en-US" sz="40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7</a:t>
                    </a:r>
                    <a:endPara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4706" t="-8295" r="-14286" b="-188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/>
              <p:cNvCxnSpPr/>
              <p:nvPr/>
            </p:nvCxnSpPr>
            <p:spPr>
              <a:xfrm>
                <a:off x="1537909" y="557850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08134" y="3886200"/>
              <a:ext cx="1737360" cy="1568216"/>
              <a:chOff x="1527524" y="4010288"/>
              <a:chExt cx="1737360" cy="15682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37909" y="4010288"/>
                    <a:ext cx="1338828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1 216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a14:m>
                    <a:r>
                      <a:rPr lang="en-US" sz="40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6</a:t>
                    </a:r>
                    <a:endPara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338828" cy="132343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438" t="-8295" r="-15525" b="-188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/>
              <p:cNvCxnSpPr/>
              <p:nvPr/>
            </p:nvCxnSpPr>
            <p:spPr>
              <a:xfrm>
                <a:off x="1527524" y="557850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>
            <a:off x="0" y="1963673"/>
            <a:ext cx="542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1.Tính.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57147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96025" y="6613139"/>
            <a:ext cx="1719590" cy="2052884"/>
            <a:chOff x="1501039" y="3682218"/>
            <a:chExt cx="1719590" cy="2052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501039" y="3682218"/>
                  <a:ext cx="1595309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1 213</a:t>
                  </a:r>
                </a:p>
                <a:p>
                  <a14:m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</a:t>
                  </a:r>
                  <a:r>
                    <a:rPr lang="en-US" sz="40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1039" y="3682218"/>
                  <a:ext cx="1595309" cy="1323439"/>
                </a:xfrm>
                <a:prstGeom prst="rect">
                  <a:avLst/>
                </a:prstGeom>
                <a:blipFill>
                  <a:blip r:embed="rId5"/>
                  <a:stretch>
                    <a:fillRect t="-8295" r="-12595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/>
            <p:cNvCxnSpPr/>
            <p:nvPr/>
          </p:nvCxnSpPr>
          <p:spPr>
            <a:xfrm>
              <a:off x="1666149" y="5005657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692666" y="5027216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8 491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29848" y="6522126"/>
            <a:ext cx="1682720" cy="2150465"/>
            <a:chOff x="1537909" y="4010288"/>
            <a:chExt cx="1682720" cy="2150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2 180</a:t>
                  </a:r>
                </a:p>
                <a:p>
                  <a14:m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en-US" sz="40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blipFill>
                  <a:blip r:embed="rId6"/>
                  <a:stretch>
                    <a:fillRect t="-8295" r="-12595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/>
            <p:cNvCxnSpPr/>
            <p:nvPr/>
          </p:nvCxnSpPr>
          <p:spPr>
            <a:xfrm>
              <a:off x="1666149" y="5383922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666149" y="545286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6 540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328524" y="6613139"/>
            <a:ext cx="1639014" cy="2103296"/>
            <a:chOff x="1537909" y="4010288"/>
            <a:chExt cx="1639014" cy="2103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1 916</a:t>
                  </a:r>
                </a:p>
                <a:p>
                  <a14:m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40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</a:t>
                  </a:r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blipFill>
                  <a:blip r:embed="rId7"/>
                  <a:stretch>
                    <a:fillRect t="-8295" r="-12977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/>
            <p:cNvCxnSpPr/>
            <p:nvPr/>
          </p:nvCxnSpPr>
          <p:spPr>
            <a:xfrm>
              <a:off x="1622443" y="5369712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703019" y="5405698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7 664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l="13333" t="23333" r="9584" b="62593"/>
          <a:stretch/>
        </p:blipFill>
        <p:spPr>
          <a:xfrm>
            <a:off x="1471914" y="5307680"/>
            <a:ext cx="13108476" cy="134627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-22671" y="4664738"/>
            <a:ext cx="742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084" t="30741" r="5416" b="53703"/>
          <a:stretch/>
        </p:blipFill>
        <p:spPr>
          <a:xfrm>
            <a:off x="133898" y="1974560"/>
            <a:ext cx="16002000" cy="160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42783" y="242431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138583" y="242431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34319" y="242431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4230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558769"/>
            <a:ext cx="220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7147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263320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3 050 </a:t>
            </a:r>
            <a:r>
              <a:rPr lang="en-US" sz="3600" b="1" i="1" dirty="0" smtClean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9167" t="9259" r="9167" b="5555"/>
          <a:stretch/>
        </p:blipFill>
        <p:spPr>
          <a:xfrm>
            <a:off x="11510183" y="5048772"/>
            <a:ext cx="4766454" cy="37179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1575" y="4265570"/>
            <a:ext cx="8697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Có: 3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28B81E-541F-4B0C-90DC-3108A2003BDA}"/>
              </a:ext>
            </a:extLst>
          </p:cNvPr>
          <p:cNvSpPr txBox="1"/>
          <p:nvPr/>
        </p:nvSpPr>
        <p:spPr>
          <a:xfrm>
            <a:off x="2379977" y="6678797"/>
            <a:ext cx="74145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	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3050 x 3 = 9 150 (l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9150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2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61519" y="3214678"/>
            <a:ext cx="9906000" cy="20256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2" y="5409302"/>
            <a:ext cx="2215975" cy="256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28740" y="2713426"/>
            <a:ext cx="10671480" cy="176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376" tIns="51188" rIns="102376" bIns="511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51333" rtl="0" eaLnBrk="1" fontAlgn="base" latinLnBrk="0" hangingPunct="1">
              <a:lnSpc>
                <a:spcPct val="100000"/>
              </a:lnSpc>
              <a:spcBef>
                <a:spcPts val="128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9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849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49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849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</a:p>
          <a:p>
            <a:pPr marL="0" marR="0" lvl="0" indent="0" algn="ctr" defTabSz="651333" rtl="0" eaLnBrk="1" fontAlgn="base" latinLnBrk="0" hangingPunct="1">
              <a:lnSpc>
                <a:spcPct val="100000"/>
              </a:lnSpc>
              <a:spcBef>
                <a:spcPts val="128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4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56: NHÂN SỐ CÓ BỐN CHỮ SỐ VỚI SỐ CÓ MỘT CHỮ SỐ (TIẾT </a:t>
            </a:r>
            <a:r>
              <a:rPr lang="en-US" sz="342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34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3424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48" y="4507029"/>
            <a:ext cx="4001324" cy="14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90527" y="404043"/>
            <a:ext cx="2111933" cy="27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54244" y="499519"/>
            <a:ext cx="2119561" cy="253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53911" y="834857"/>
            <a:ext cx="1523352" cy="169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76264" y="5495530"/>
            <a:ext cx="1294867" cy="9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500" y="5409302"/>
            <a:ext cx="3794177" cy="270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5020214" y="1189901"/>
            <a:ext cx="6590524" cy="568431"/>
          </a:xfrm>
          <a:prstGeom prst="rect">
            <a:avLst/>
          </a:prstGeom>
        </p:spPr>
        <p:txBody>
          <a:bodyPr wrap="none" lIns="86967" tIns="43483" rIns="86967" bIns="4348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579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68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2568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TỊNH KỲ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815548" y="6888450"/>
            <a:ext cx="6127961" cy="360159"/>
          </a:xfrm>
          <a:prstGeom prst="rect">
            <a:avLst/>
          </a:prstGeom>
        </p:spPr>
        <p:txBody>
          <a:bodyPr wrap="none" lIns="86967" tIns="43483" rIns="86967" bIns="4348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579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8" b="1" i="0" u="none" strike="noStrike" kern="10" cap="none" spc="0" normalizeH="0" baseline="0" noProof="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VIÊN:NGUYỄN THỊ HÙNG.</a:t>
            </a:r>
          </a:p>
        </p:txBody>
      </p:sp>
    </p:spTree>
    <p:extLst>
      <p:ext uri="{BB962C8B-B14F-4D97-AF65-F5344CB8AC3E}">
        <p14:creationId xmlns:p14="http://schemas.microsoft.com/office/powerpoint/2010/main" val="18340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10319" y="5796"/>
            <a:ext cx="16256001" cy="913240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84" y="2010078"/>
            <a:ext cx="739232" cy="134906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0" y="0"/>
            <a:ext cx="16266320" cy="913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4114100" y="2032990"/>
            <a:ext cx="4296978" cy="1106427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85786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80802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66" t="68519" r="5833" b="12963"/>
          <a:stretch/>
        </p:blipFill>
        <p:spPr>
          <a:xfrm>
            <a:off x="673382" y="2742742"/>
            <a:ext cx="14935200" cy="157977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93940" y="4538121"/>
            <a:ext cx="1632178" cy="2299942"/>
            <a:chOff x="1537909" y="4010288"/>
            <a:chExt cx="1632178" cy="22999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1 041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6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3"/>
                  <a:stretch>
                    <a:fillRect t="-8257" r="-10075" b="-18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484327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537909" y="5602344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6 246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18919" y="4491045"/>
            <a:ext cx="1639014" cy="2128015"/>
            <a:chOff x="1537909" y="4010288"/>
            <a:chExt cx="1639014" cy="2128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1 008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9</a:t>
                  </a: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4"/>
                  <a:stretch>
                    <a:fillRect t="-8295" r="-12734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622443" y="537862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709855" y="543041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9 072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281319" y="4491045"/>
            <a:ext cx="1682720" cy="2153966"/>
            <a:chOff x="1537909" y="4010288"/>
            <a:chExt cx="1682720" cy="2153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1 107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8</a:t>
                  </a: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5"/>
                  <a:stretch>
                    <a:fillRect t="-8295" r="-12734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/>
            <p:cNvCxnSpPr/>
            <p:nvPr/>
          </p:nvCxnSpPr>
          <p:spPr>
            <a:xfrm>
              <a:off x="1666149" y="5376439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709855" y="5456368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8 856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3015119" y="4471353"/>
            <a:ext cx="1632178" cy="2248693"/>
            <a:chOff x="1537909" y="4010288"/>
            <a:chExt cx="1632178" cy="2248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1 619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5</a:t>
                  </a: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6"/>
                  <a:stretch>
                    <a:fillRect t="-8257" r="-12687" b="-18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/>
            <p:cNvCxnSpPr/>
            <p:nvPr/>
          </p:nvCxnSpPr>
          <p:spPr>
            <a:xfrm>
              <a:off x="1576758" y="539613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703019" y="5551095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8 095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57147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73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7" t="15925" r="1249" b="7778"/>
          <a:stretch/>
        </p:blipFill>
        <p:spPr>
          <a:xfrm>
            <a:off x="10067452" y="4541912"/>
            <a:ext cx="6209186" cy="4602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8955" y="1711153"/>
            <a:ext cx="16845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1 300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450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471" y="2882856"/>
            <a:ext cx="53580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5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5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17" y="3530928"/>
            <a:ext cx="54418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1 300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5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5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5602531"/>
            <a:ext cx="111626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5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5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đầu sư đoàn có số người là: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1 300 x 4 = 5 200 (người)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bổ sung thêm 450 người, sư đoàn có số người là:</a:t>
            </a: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5 200 + 450 = 5 650 (người)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		 Đáp số: 5 650 người.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1473"/>
            <a:ext cx="16845750" cy="630900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5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142977"/>
            <a:ext cx="168457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3).</a:t>
            </a:r>
            <a:endParaRPr lang="vi-VN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8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7439" y="1847128"/>
            <a:ext cx="15520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6027" y="2099104"/>
            <a:ext cx="52645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500" t="33704" r="5001" b="13704"/>
          <a:stretch/>
        </p:blipFill>
        <p:spPr>
          <a:xfrm>
            <a:off x="3032394" y="3228349"/>
            <a:ext cx="10217174" cy="345437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66119" y="6909894"/>
            <a:ext cx="12967011" cy="1261884"/>
            <a:chOff x="2286380" y="6934200"/>
            <a:chExt cx="12967011" cy="1261884"/>
          </a:xfrm>
        </p:grpSpPr>
        <p:sp>
          <p:nvSpPr>
            <p:cNvPr id="25" name="TextBox 24"/>
            <p:cNvSpPr txBox="1"/>
            <p:nvPr/>
          </p:nvSpPr>
          <p:spPr>
            <a:xfrm>
              <a:off x="2286380" y="6934200"/>
              <a:ext cx="12967011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</a:t>
              </a:r>
            </a:p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037479" y="6934200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777119" y="6934200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900319" y="7567258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3624719" y="7565142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667798" y="6918960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07438" y="6921405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0638" y="7550867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242199" y="7550867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10319" y="5796"/>
            <a:ext cx="16256001" cy="913240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84" y="2010078"/>
            <a:ext cx="739232" cy="134906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0" y="0"/>
            <a:ext cx="16266320" cy="913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4114100" y="2032990"/>
            <a:ext cx="4296978" cy="1106427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85786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0897" y="1984256"/>
            <a:ext cx="13715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583" t="30000" r="20416" b="36666"/>
          <a:stretch/>
        </p:blipFill>
        <p:spPr>
          <a:xfrm>
            <a:off x="1389088" y="3733800"/>
            <a:ext cx="13503787" cy="3617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71119" y="4191000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18919" y="6400800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6919" y="6399835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7304" y="6400800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690196" y="6399835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015119" y="4190999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263373" y="6391319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91119" y="4169696"/>
            <a:ext cx="533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55.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61519" y="3214678"/>
            <a:ext cx="9906000" cy="20256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4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2917" t="34444" r="28750" b="52963"/>
          <a:stretch/>
        </p:blipFill>
        <p:spPr>
          <a:xfrm>
            <a:off x="423015" y="2214546"/>
            <a:ext cx="5181600" cy="1295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96033" y="4321461"/>
            <a:ext cx="1737360" cy="2003139"/>
            <a:chOff x="1582299" y="4064549"/>
            <a:chExt cx="1737360" cy="20031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805598" y="4064549"/>
                  <a:ext cx="1454244" cy="2000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1 034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4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2</a:t>
                  </a:r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5598" y="4064549"/>
                  <a:ext cx="1454244" cy="2000548"/>
                </a:xfrm>
                <a:prstGeom prst="rect">
                  <a:avLst/>
                </a:prstGeom>
                <a:blipFill>
                  <a:blip r:embed="rId3"/>
                  <a:stretch>
                    <a:fillRect l="-17227" t="-6098" r="-16387" b="-14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1582299" y="6067688"/>
              <a:ext cx="173736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2108397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66221" y="4165556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66221" y="4967792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66221" y="5770028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66221" y="6572264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30132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51867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43446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352765" y="2071670"/>
            <a:ext cx="6923873" cy="4786346"/>
            <a:chOff x="-700881" y="762000"/>
            <a:chExt cx="17526002" cy="73914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28750" t="12964" r="2500" b="16666"/>
            <a:stretch/>
          </p:blipFill>
          <p:spPr>
            <a:xfrm>
              <a:off x="4252119" y="762000"/>
              <a:ext cx="12573002" cy="7239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1667" t="29259" r="53750" b="15185"/>
            <a:stretch/>
          </p:blipFill>
          <p:spPr>
            <a:xfrm>
              <a:off x="-700881" y="2438400"/>
              <a:ext cx="8153400" cy="5715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5791" y="7956376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1 034 x 2 = 2 068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20296" y="4278735"/>
            <a:ext cx="1849824" cy="2045866"/>
            <a:chOff x="1582299" y="3961543"/>
            <a:chExt cx="1737360" cy="1920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843656" y="3961543"/>
                  <a:ext cx="1365830" cy="1877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1 225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4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3</a:t>
                  </a:r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656" y="3961543"/>
                  <a:ext cx="1365830" cy="1877692"/>
                </a:xfrm>
                <a:prstGeom prst="rect">
                  <a:avLst/>
                </a:prstGeom>
                <a:blipFill>
                  <a:blip r:embed="rId2"/>
                  <a:stretch>
                    <a:fillRect l="-17227" t="-6098" r="-16387" b="-14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1582299" y="5881770"/>
              <a:ext cx="173736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129785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12139" y="4223575"/>
            <a:ext cx="803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139" y="5025811"/>
            <a:ext cx="987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2139" y="5828047"/>
            <a:ext cx="630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12139" y="6630283"/>
            <a:ext cx="630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51520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73255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64834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417" t="34444" r="41250" b="52963"/>
          <a:stretch/>
        </p:blipFill>
        <p:spPr>
          <a:xfrm>
            <a:off x="637329" y="2357422"/>
            <a:ext cx="5181600" cy="1295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0296" y="7740352"/>
            <a:ext cx="608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1 225 x 3 = 3 675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341796" y="404995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96854" y="4186159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8 204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69060" y="4280913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6 327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1266" y="4186159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6 296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62909" y="1928794"/>
            <a:ext cx="12320742" cy="2128956"/>
            <a:chOff x="2162909" y="3886200"/>
            <a:chExt cx="12320742" cy="2128956"/>
          </a:xfrm>
        </p:grpSpPr>
        <p:grpSp>
          <p:nvGrpSpPr>
            <p:cNvPr id="24" name="Group 23"/>
            <p:cNvGrpSpPr/>
            <p:nvPr/>
          </p:nvGrpSpPr>
          <p:grpSpPr>
            <a:xfrm>
              <a:off x="5690703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3 148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2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7227" t="-5775" r="-16387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218497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2 109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3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6736" t="-5775" r="-16318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12746291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2 051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4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736" t="-5775" r="-16318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Connector 31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62909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1 014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5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7227" t="-5775" r="-16387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/>
          <p:cNvSpPr txBox="1"/>
          <p:nvPr/>
        </p:nvSpPr>
        <p:spPr>
          <a:xfrm>
            <a:off x="3303876" y="406703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21178" y="406703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9931" y="405775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785918"/>
            <a:ext cx="3852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1.Tính.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637593" y="385762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1 103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3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3 309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167" t="45556" r="9167" b="36666"/>
          <a:stretch/>
        </p:blipFill>
        <p:spPr>
          <a:xfrm>
            <a:off x="1494585" y="2285984"/>
            <a:ext cx="13106400" cy="160486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566815" y="3786182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1 021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9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9 189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24533" y="3714744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2 041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4</a:t>
                  </a: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8 164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1785918"/>
            <a:ext cx="685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7917" t="11481" r="24167" b="57408"/>
          <a:stretch/>
        </p:blipFill>
        <p:spPr>
          <a:xfrm>
            <a:off x="208701" y="2500298"/>
            <a:ext cx="6858000" cy="25046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99968" y="4929190"/>
            <a:ext cx="12024765" cy="1850886"/>
            <a:chOff x="1499968" y="6096000"/>
            <a:chExt cx="12024765" cy="1850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499968" y="6096000"/>
                  <a:ext cx="322395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a) 4 000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 = 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9968" y="6096000"/>
                  <a:ext cx="3223959" cy="70788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616" t="-15517" r="-5860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928519" y="7239000"/>
                  <a:ext cx="319510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c) 2 000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4 = 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519" y="7239000"/>
                  <a:ext cx="3195105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6870" t="-15517" r="-5725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0271919" y="6096000"/>
                  <a:ext cx="325281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b) 3 000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3 = 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919" y="6096000"/>
                  <a:ext cx="3252814" cy="7078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554" t="-15517" r="-5805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4637857" y="492919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389357" y="492919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9 000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0078" y="605695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1714480"/>
            <a:ext cx="542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32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066881" y="4283968"/>
            <a:ext cx="7253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1 617 x 4 = 6 468 (m)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6 468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139" y="4283968"/>
            <a:ext cx="6796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u="sng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1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617m</a:t>
            </a:r>
          </a:p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=…….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530837"/>
            <a:ext cx="16276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1 617 m.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54318"/>
            <a:ext cx="16276638" cy="707844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99466"/>
            <a:ext cx="1627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607"/>
            <a:ext cx="16276638" cy="747952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43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61519" y="3214678"/>
            <a:ext cx="9906000" cy="20256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EM!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1087</Words>
  <Application>Microsoft Office PowerPoint</Application>
  <PresentationFormat>Custom</PresentationFormat>
  <Paragraphs>211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Bodoni MT</vt:lpstr>
      <vt:lpstr>Calibri</vt:lpstr>
      <vt:lpstr>Cambria Math</vt:lpstr>
      <vt:lpstr>Times New Roman</vt:lpstr>
      <vt:lpstr>Office Theme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152</cp:revision>
  <dcterms:created xsi:type="dcterms:W3CDTF">2022-07-10T01:37:20Z</dcterms:created>
  <dcterms:modified xsi:type="dcterms:W3CDTF">2025-03-06T01:08:54Z</dcterms:modified>
</cp:coreProperties>
</file>