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57" r:id="rId8"/>
    <p:sldId id="258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54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CB4F53-A7DA-1DA7-494A-ADE6BA0DF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2CF2C5B-4C75-6EE2-FF2F-135522E58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734AE0-027D-22E3-04F7-7D75E865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5AC7AF9-AD04-9A30-78F3-F798952B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A92074-13E2-1B98-DDE7-E0D5CDE8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4805EA-745C-732D-AAD3-A566EEEA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C2D442-D071-5CF5-5703-092F2AEB7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35FEC3-E304-EC80-9F78-720B21B4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4A3A4C-DA7C-2671-C6CB-80F6EB5D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405E5E-206F-78FB-66EE-42E8777B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1614AD7-3244-F5C9-EFAB-D774D9D655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3598FAF-50B2-EFB3-E7A1-711856C13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D0E36C-6F9B-7101-25AE-5ACB48AD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97ADE2-7402-B832-8270-E803712C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24C107-2ABD-02FF-88A5-67DFF3E1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4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84EA74-F2E5-AEAD-1230-453EC301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60B998C-F0AD-1CBA-25D0-93EE6E1C6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8C2A55-6691-B276-9FF3-687CA2D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192F17-3FC5-18B7-EC41-7825C8F1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BA65FEE-7227-467B-339D-12257383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4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A752DB-AEBE-E151-8811-CC40FB80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19BC17F-0602-464C-7ACD-2941DECFD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18BF29-2E26-902E-B1CC-66910F6F2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281BE-EE09-F432-3489-324219009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1E48B5-2DA3-3B20-F485-881E44AD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5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C23F55-F218-15B1-42ED-33740D39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285FAD0-3CE5-FECF-EF82-372E0E220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213934B-5854-C40A-2C7B-7B8AA8829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5560A9-9F17-5546-5546-80835CFC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3A4A095-E8EA-4E1E-CBCB-416F799C2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589421-98CB-E757-4014-CF99640C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0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9835C2-D7E6-9895-7332-77D8B6C97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D56894-AB7B-82B6-3C26-836EBB66E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7967493-AA00-DDA2-2951-FE82D5AD7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206C50C-D0AA-FEC9-A10A-794CADE3D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5415017-C229-4413-8D14-CE905C29D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69C3ACA-5E6B-A161-BF2E-A69BD159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7D99A30-CDD4-7734-907F-E798F52E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E298510-27D7-E148-9287-4880B1C7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0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40191C-0CE3-0087-1787-7C377A42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6E4D99-A090-D47B-C40E-4DB55E5DA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9117BB9-D9B9-6B92-2E6F-93F06F44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FE94A60-9BFD-2EAB-A755-EBE72274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8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BE98EC9-97AB-D840-B4BA-B440227B8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8DA67E0-278D-8F28-112F-75BFDC0B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C22A8F5-A1FC-EE09-233C-437E53C6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1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339452-3438-71BD-F9A4-A33C0CD6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0A86E92-9875-4A97-4C85-511C558FF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BB550-3B53-9FFA-B5AC-C3575BB38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6099C40-6AF7-0849-F9C1-1D48B466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224C456-D046-46F6-71A7-18F81E86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FDE7E5-BED7-3860-6560-5FDC9034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2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C6423E-25A8-398B-430D-4AE6E2CEF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BB65B4-6F74-3F5F-47B3-D1A13FC467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6E0A45-4E8C-003B-0F27-98997ECC3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CBD9B3-A0DB-F6FC-A2A8-F10226E8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A91AF68-CBA2-6CC8-2D73-FB704089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2549D93-6D9A-9594-CC82-12C842A0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8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32DB8DE-1274-BA0F-928C-2DEA431F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0640F0F-E35B-4F79-A51A-9E1A10C22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C5A966-CC18-03DF-B6A9-80F630ABE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6ED9-EA75-49FE-BC1E-640B93F9A6FE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581977-9F72-6C28-88C3-F2A59F07F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CFCA90-C80B-07B7-3051-D48393DC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EE1E7-8ED8-42F4-94EC-9853A8DE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0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PowerPoint_Presentation.ppt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wav"/><Relationship Id="rId12" Type="http://schemas.openxmlformats.org/officeDocument/2006/relationships/audio" Target="../media/audio1.wav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2.xml"/><Relationship Id="rId5" Type="http://schemas.microsoft.com/office/2007/relationships/media" Target="../media/media4.wav"/><Relationship Id="rId15" Type="http://schemas.openxmlformats.org/officeDocument/2006/relationships/image" Target="../media/image8.png"/><Relationship Id="rId10" Type="http://schemas.openxmlformats.org/officeDocument/2006/relationships/audio" Target="../media/media6.wav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wav"/><Relationship Id="rId12" Type="http://schemas.openxmlformats.org/officeDocument/2006/relationships/audio" Target="../media/audio1.wav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2.xml"/><Relationship Id="rId5" Type="http://schemas.microsoft.com/office/2007/relationships/media" Target="../media/media4.wav"/><Relationship Id="rId15" Type="http://schemas.openxmlformats.org/officeDocument/2006/relationships/image" Target="../media/image8.png"/><Relationship Id="rId10" Type="http://schemas.openxmlformats.org/officeDocument/2006/relationships/audio" Target="../media/media6.wav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wav"/><Relationship Id="rId12" Type="http://schemas.openxmlformats.org/officeDocument/2006/relationships/audio" Target="../media/audio1.wav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2.xml"/><Relationship Id="rId5" Type="http://schemas.microsoft.com/office/2007/relationships/media" Target="../media/media4.wav"/><Relationship Id="rId15" Type="http://schemas.openxmlformats.org/officeDocument/2006/relationships/image" Target="../media/image8.png"/><Relationship Id="rId10" Type="http://schemas.openxmlformats.org/officeDocument/2006/relationships/audio" Target="../media/media6.wav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wav"/><Relationship Id="rId12" Type="http://schemas.openxmlformats.org/officeDocument/2006/relationships/audio" Target="../media/audio1.wav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2.xml"/><Relationship Id="rId5" Type="http://schemas.microsoft.com/office/2007/relationships/media" Target="../media/media4.wav"/><Relationship Id="rId15" Type="http://schemas.openxmlformats.org/officeDocument/2006/relationships/image" Target="../media/image8.png"/><Relationship Id="rId10" Type="http://schemas.openxmlformats.org/officeDocument/2006/relationships/audio" Target="../media/media6.wav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B731C0-AA7C-FD5A-D1A9-CCF56B7A7D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b="1" dirty="0">
                <a:solidFill>
                  <a:srgbClr val="0070C0"/>
                </a:solidFill>
              </a:rPr>
              <a:t>Bài 20: CƠ QUAN TUẦN HOÀN (tiết 2)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CEB1BDD-C21F-F968-9402-0F377A568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vi-VN" sz="3600" dirty="0" err="1">
                <a:latin typeface="+mj-lt"/>
              </a:rPr>
              <a:t>Gv</a:t>
            </a:r>
            <a:r>
              <a:rPr lang="vi-VN" sz="3600" dirty="0">
                <a:latin typeface="+mj-lt"/>
              </a:rPr>
              <a:t>: Lưu Thị Phương Thảo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290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D9794B3-D7FF-B6EF-0405-F44594A49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4697" r="11595" b="23299"/>
          <a:stretch/>
        </p:blipFill>
        <p:spPr>
          <a:xfrm>
            <a:off x="973394" y="683492"/>
            <a:ext cx="9960077" cy="4959926"/>
          </a:xfrm>
        </p:spPr>
      </p:pic>
    </p:spTree>
    <p:extLst>
      <p:ext uri="{BB962C8B-B14F-4D97-AF65-F5344CB8AC3E}">
        <p14:creationId xmlns:p14="http://schemas.microsoft.com/office/powerpoint/2010/main" val="100695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20B8F29D-D93C-283E-CF88-3998EADA0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t="18327" r="13208" b="5257"/>
          <a:stretch/>
        </p:blipFill>
        <p:spPr>
          <a:xfrm>
            <a:off x="1012723" y="701963"/>
            <a:ext cx="10107561" cy="5708073"/>
          </a:xfrm>
        </p:spPr>
      </p:pic>
      <p:graphicFrame>
        <p:nvGraphicFramePr>
          <p:cNvPr id="2" name="Đối tượng 1">
            <a:hlinkClick r:id="" action="ppaction://ole?verb=0"/>
            <a:extLst>
              <a:ext uri="{FF2B5EF4-FFF2-40B4-BE49-F238E27FC236}">
                <a16:creationId xmlns:a16="http://schemas.microsoft.com/office/drawing/2014/main" id="{1A6EBB52-BBB1-244B-3AB5-29B0C39F85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176816"/>
              </p:ext>
            </p:extLst>
          </p:nvPr>
        </p:nvGraphicFramePr>
        <p:xfrm>
          <a:off x="636588" y="6816725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4572042" imgH="3429229" progId="PowerPoint.Show.12">
                  <p:embed/>
                </p:oleObj>
              </mc:Choice>
              <mc:Fallback>
                <p:oleObj name="Presentation" r:id="rId4" imgW="4572042" imgH="34292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588" y="6816725"/>
                        <a:ext cx="4572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02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9882" y="0"/>
            <a:ext cx="70411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HALLOWEEN GAME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2486025"/>
            <a:ext cx="3352800" cy="43719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25149" y="6324285"/>
            <a:ext cx="23920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POWERPOINT GAME</a:t>
            </a:r>
          </a:p>
        </p:txBody>
      </p:sp>
      <p:pic>
        <p:nvPicPr>
          <p:cNvPr id="11" name="Smoked_Kielbasa_Pol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1181" y="-743205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109">
            <a:off x="7378856" y="994918"/>
            <a:ext cx="5029200" cy="276225"/>
          </a:xfrm>
          <a:prstGeom prst="rect">
            <a:avLst/>
          </a:prstGeom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525F96EB-F5A4-F04D-CA62-9ABACE0B0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91" y="1011937"/>
            <a:ext cx="6831471" cy="61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8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879600"/>
            <a:ext cx="2915210" cy="496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" y="4778255"/>
            <a:ext cx="880395" cy="742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5" y="4778255"/>
            <a:ext cx="880395" cy="742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4515608"/>
            <a:ext cx="2687414" cy="269350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8850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8850" y="5557563"/>
            <a:ext cx="609600" cy="6096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4456" y="23071"/>
            <a:ext cx="6505303" cy="3174533"/>
          </a:xfrm>
          <a:prstGeom prst="cloudCallout">
            <a:avLst>
              <a:gd name="adj1" fmla="val -23459"/>
              <a:gd name="adj2" fmla="val 7859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quan tuần hoàn gồm những bộ phận nào?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644" y="2452686"/>
            <a:ext cx="2585084" cy="2003074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600" b="1" dirty="0"/>
              <a:t>Tim và các mạch máu</a:t>
            </a:r>
            <a:r>
              <a:rPr lang="nl-NL" dirty="0"/>
              <a:t>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8848888" y="2452686"/>
            <a:ext cx="2585084" cy="2003074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b="1" dirty="0"/>
              <a:t>Tim, </a:t>
            </a:r>
            <a:r>
              <a:rPr lang="vi-VN" sz="3200" b="1" dirty="0"/>
              <a:t>phổi</a:t>
            </a:r>
            <a:r>
              <a:rPr lang="nl-NL" sz="3200" b="1" dirty="0"/>
              <a:t> và các mạch máu.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23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34900" y="258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879600"/>
            <a:ext cx="2915210" cy="496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" y="4778255"/>
            <a:ext cx="880395" cy="742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5" y="4778255"/>
            <a:ext cx="880395" cy="742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4515608"/>
            <a:ext cx="2687414" cy="269350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8850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8850" y="5557563"/>
            <a:ext cx="609600" cy="6096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4456" y="23071"/>
            <a:ext cx="6505303" cy="3174533"/>
          </a:xfrm>
          <a:prstGeom prst="cloudCallout">
            <a:avLst>
              <a:gd name="adj1" fmla="val -23459"/>
              <a:gd name="adj2" fmla="val 7859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tx1"/>
                </a:solidFill>
                <a:latin typeface="+mj-lt"/>
              </a:rPr>
              <a:t>Nêu chức năng của tim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644" y="2452686"/>
            <a:ext cx="2585084" cy="2003074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nl-NL" sz="3200" b="1" dirty="0"/>
              <a:t>đưa máu từ tim đến các cơ quan.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8848888" y="2452686"/>
            <a:ext cx="2585084" cy="2003074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b="1" dirty="0"/>
              <a:t>co bóp, đẩy máu đi khắp cơ thể.</a:t>
            </a:r>
            <a:endParaRPr lang="en-US" sz="3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4778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879600"/>
            <a:ext cx="2915210" cy="496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" y="4778255"/>
            <a:ext cx="880395" cy="742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5" y="4778255"/>
            <a:ext cx="880395" cy="742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11" y="4448117"/>
            <a:ext cx="2687414" cy="269350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8850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8850" y="5557563"/>
            <a:ext cx="609600" cy="6096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4456" y="23071"/>
            <a:ext cx="6505303" cy="3174533"/>
          </a:xfrm>
          <a:prstGeom prst="cloudCallout">
            <a:avLst>
              <a:gd name="adj1" fmla="val -23459"/>
              <a:gd name="adj2" fmla="val 7859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/>
              <a:t>Nêu </a:t>
            </a:r>
            <a:r>
              <a:rPr lang="nl-NL" sz="4000" b="1" dirty="0"/>
              <a:t>từng bộ phận của cơ quan tuần hoàn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644" y="2452686"/>
            <a:ext cx="2585084" cy="2003074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nl-NL" sz="3200" b="1" dirty="0"/>
              <a:t>Động </a:t>
            </a:r>
            <a:r>
              <a:rPr lang="vi-VN" sz="3200" b="1" dirty="0"/>
              <a:t>mạch,</a:t>
            </a:r>
            <a:r>
              <a:rPr lang="nl-NL" sz="3200" b="1" dirty="0"/>
              <a:t> Tĩnh </a:t>
            </a:r>
            <a:r>
              <a:rPr lang="vi-VN" sz="3200" b="1" dirty="0"/>
              <a:t>mạch, </a:t>
            </a:r>
            <a:r>
              <a:rPr lang="nl-NL" sz="3200" b="1" dirty="0"/>
              <a:t>Mao </a:t>
            </a:r>
            <a:r>
              <a:rPr lang="vi-VN" sz="3200" b="1" dirty="0"/>
              <a:t>mạch,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8848887" y="1194816"/>
            <a:ext cx="2983683" cy="3260944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b="1" dirty="0"/>
              <a:t>Động </a:t>
            </a:r>
            <a:r>
              <a:rPr lang="vi-VN" sz="3200" b="1" dirty="0"/>
              <a:t>mạch,</a:t>
            </a:r>
            <a:r>
              <a:rPr lang="nl-NL" sz="3200" b="1" dirty="0"/>
              <a:t> Tĩnh </a:t>
            </a:r>
            <a:r>
              <a:rPr lang="vi-VN" sz="3200" b="1" dirty="0"/>
              <a:t>mạch, </a:t>
            </a:r>
            <a:r>
              <a:rPr lang="nl-NL" sz="3200" b="1" dirty="0"/>
              <a:t>Mao </a:t>
            </a:r>
            <a:r>
              <a:rPr lang="vi-VN" sz="3200" b="1" dirty="0"/>
              <a:t>mạch,</a:t>
            </a:r>
            <a:r>
              <a:rPr lang="nl-NL" sz="3200" b="1" dirty="0"/>
              <a:t> Tim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4910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879600"/>
            <a:ext cx="2915210" cy="496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" y="4778255"/>
            <a:ext cx="880395" cy="742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5" y="4778255"/>
            <a:ext cx="880395" cy="742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4515608"/>
            <a:ext cx="2687414" cy="269350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8850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8850" y="5557563"/>
            <a:ext cx="609600" cy="6096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4456" y="23071"/>
            <a:ext cx="6505303" cy="3174533"/>
          </a:xfrm>
          <a:prstGeom prst="cloudCallout">
            <a:avLst>
              <a:gd name="adj1" fmla="val -23459"/>
              <a:gd name="adj2" fmla="val 7859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dirty="0"/>
              <a:t> </a:t>
            </a:r>
            <a:r>
              <a:rPr lang="vi-VN" sz="4000" b="1" dirty="0"/>
              <a:t>C</a:t>
            </a:r>
            <a:r>
              <a:rPr lang="nl-NL" sz="4000" b="1" dirty="0"/>
              <a:t>hức năng của cơ quan tuần hoàn là gì?</a:t>
            </a:r>
            <a:endParaRPr lang="en-US" b="1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81644" y="2452686"/>
            <a:ext cx="2585084" cy="2003074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800" b="1" dirty="0"/>
              <a:t>Cơ quan tuần hoàn vận chuyển máu đi khắp cơ thể.</a:t>
            </a:r>
            <a:endParaRPr lang="en-US" sz="2800" b="1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8848888" y="2452686"/>
            <a:ext cx="2585084" cy="2003074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con người hô hấp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700" y="4778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881A3-00D2-EE57-7814-9D2397B2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7" y="2447636"/>
            <a:ext cx="10515600" cy="31936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000" b="1" dirty="0">
                <a:latin typeface="+mj-lt"/>
              </a:rPr>
              <a:t>EM TẬP LÀM BÁC SĨ</a:t>
            </a:r>
            <a:endParaRPr lang="en-US" sz="6000" b="1" dirty="0">
              <a:latin typeface="+mj-lt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886450BA-C6DE-F510-9E10-B867ADF77FC1}"/>
              </a:ext>
            </a:extLst>
          </p:cNvPr>
          <p:cNvSpPr/>
          <p:nvPr/>
        </p:nvSpPr>
        <p:spPr>
          <a:xfrm>
            <a:off x="3763818" y="1052945"/>
            <a:ext cx="4664364" cy="1394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THỰC HÀNH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1873FD2-3822-4815-EE38-8CFF23DAC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1" y="3639867"/>
            <a:ext cx="3121152" cy="312115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A4A8EF3-FB12-BBA1-FE05-8A0938F42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30" y="3732231"/>
            <a:ext cx="4793303" cy="37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61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BD56A0-5705-2820-EFF0-0294619E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144" y="365125"/>
            <a:ext cx="10097655" cy="641639"/>
          </a:xfrm>
        </p:spPr>
        <p:txBody>
          <a:bodyPr>
            <a:normAutofit/>
          </a:bodyPr>
          <a:lstStyle/>
          <a:p>
            <a:r>
              <a:rPr lang="vi-VN" sz="4000" b="1" dirty="0"/>
              <a:t>1. Tìm nhịp đập của mạch trên cổ tay hoặc cổ</a:t>
            </a:r>
            <a:endParaRPr lang="en-US" sz="4000" b="1" dirty="0"/>
          </a:p>
        </p:txBody>
      </p:sp>
      <p:pic>
        <p:nvPicPr>
          <p:cNvPr id="13" name="Chỗ dành sẵn cho Nội dung 12">
            <a:extLst>
              <a:ext uri="{FF2B5EF4-FFF2-40B4-BE49-F238E27FC236}">
                <a16:creationId xmlns:a16="http://schemas.microsoft.com/office/drawing/2014/main" id="{1A2F72A0-958A-6011-B97D-A31DF2C4B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27880" r="26545" b="10351"/>
          <a:stretch/>
        </p:blipFill>
        <p:spPr>
          <a:xfrm>
            <a:off x="856673" y="1076035"/>
            <a:ext cx="8478980" cy="5504871"/>
          </a:xfr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0F130F8-04DE-BBB5-2594-949BDBDE5F49}"/>
              </a:ext>
            </a:extLst>
          </p:cNvPr>
          <p:cNvSpPr/>
          <p:nvPr/>
        </p:nvSpPr>
        <p:spPr>
          <a:xfrm>
            <a:off x="8808437" y="2826324"/>
            <a:ext cx="2438400" cy="2004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Nhịp đập của mạch khoảng 80 nhịp/phút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71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E92C1CBE-A6EF-118E-35B0-1EAC68765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4" t="22786" r="12287" b="43889"/>
          <a:stretch/>
        </p:blipFill>
        <p:spPr>
          <a:xfrm>
            <a:off x="674255" y="66349"/>
            <a:ext cx="10504053" cy="1923113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054A69A-5C89-FEA8-4D91-76A2EA74A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t="56054" r="18864" b="10604"/>
          <a:stretch/>
        </p:blipFill>
        <p:spPr>
          <a:xfrm>
            <a:off x="674255" y="1989462"/>
            <a:ext cx="10583680" cy="4291265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74B052EE-0E41-FB52-2F81-41E1B5FC32C9}"/>
              </a:ext>
            </a:extLst>
          </p:cNvPr>
          <p:cNvSpPr/>
          <p:nvPr/>
        </p:nvSpPr>
        <p:spPr>
          <a:xfrm>
            <a:off x="5680363" y="3724076"/>
            <a:ext cx="831273" cy="8220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+mj-lt"/>
              </a:rPr>
              <a:t>70</a:t>
            </a:r>
            <a:endParaRPr lang="en-US" sz="4000" b="1" dirty="0">
              <a:latin typeface="+mj-lt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B0F9D52-7865-E63E-38EE-0064481E8C2F}"/>
              </a:ext>
            </a:extLst>
          </p:cNvPr>
          <p:cNvSpPr/>
          <p:nvPr/>
        </p:nvSpPr>
        <p:spPr>
          <a:xfrm>
            <a:off x="5615704" y="4920185"/>
            <a:ext cx="969820" cy="8220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+mj-lt"/>
              </a:rPr>
              <a:t>10</a:t>
            </a:r>
            <a:r>
              <a:rPr lang="vi-VN" sz="4000" b="1">
                <a:latin typeface="+mj-lt"/>
              </a:rPr>
              <a:t>0</a:t>
            </a:r>
            <a:endParaRPr lang="en-US" sz="4000" b="1" dirty="0">
              <a:latin typeface="+mj-lt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8090EEA7-5660-7DA1-6B8E-955D7E2418EF}"/>
              </a:ext>
            </a:extLst>
          </p:cNvPr>
          <p:cNvSpPr/>
          <p:nvPr/>
        </p:nvSpPr>
        <p:spPr>
          <a:xfrm>
            <a:off x="9180945" y="4248727"/>
            <a:ext cx="1542473" cy="9698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Bình thường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61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159</Words>
  <Application>Microsoft Office PowerPoint</Application>
  <PresentationFormat>Màn hình rộng</PresentationFormat>
  <Paragraphs>23</Paragraphs>
  <Slides>11</Slides>
  <Notes>0</Notes>
  <HiddenSlides>0</HiddenSlides>
  <MMClips>21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Chủ đề Office</vt:lpstr>
      <vt:lpstr>Presentation</vt:lpstr>
      <vt:lpstr>Bài 20: CƠ QUAN TUẦN HOÀN (tiết 2)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Tìm nhịp đập của mạch trên cổ tay hoặc cổ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20: CƠ QUAN TUẦN HOÀN (tiết 2)</dc:title>
  <dc:creator>Phương Thảo Lưu</dc:creator>
  <cp:lastModifiedBy>Phương Thảo Lưu</cp:lastModifiedBy>
  <cp:revision>4</cp:revision>
  <dcterms:created xsi:type="dcterms:W3CDTF">2023-02-20T08:19:55Z</dcterms:created>
  <dcterms:modified xsi:type="dcterms:W3CDTF">2023-02-21T11:25:19Z</dcterms:modified>
</cp:coreProperties>
</file>