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07" r:id="rId2"/>
    <p:sldId id="2702" r:id="rId3"/>
    <p:sldId id="2695" r:id="rId4"/>
    <p:sldId id="2708" r:id="rId5"/>
    <p:sldId id="2630" r:id="rId6"/>
    <p:sldId id="2709" r:id="rId7"/>
    <p:sldId id="2660" r:id="rId8"/>
    <p:sldId id="2711" r:id="rId9"/>
    <p:sldId id="2712" r:id="rId10"/>
    <p:sldId id="2622" r:id="rId11"/>
    <p:sldId id="271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6A09A0-2F0B-428D-9F9F-5B8076901133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47ECC-C848-464F-B780-4F8D1E3A7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774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42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606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302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875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051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69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11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980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143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981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018328"/>
      </p:ext>
    </p:extLst>
  </p:cSld>
  <p:clrMapOvr>
    <a:masterClrMapping/>
  </p:clrMapOvr>
  <p:transition spd="slow">
    <p:comb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515676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884560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3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686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32FD756E-9555-4771-BAFD-57250A87B2AE}"/>
              </a:ext>
            </a:extLst>
          </p:cNvPr>
          <p:cNvSpPr/>
          <p:nvPr/>
        </p:nvSpPr>
        <p:spPr>
          <a:xfrm flipH="1">
            <a:off x="-917864" y="-1328770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83EABD30-1C6F-4465-ABB1-2CA63B32B8E8}"/>
              </a:ext>
            </a:extLst>
          </p:cNvPr>
          <p:cNvSpPr/>
          <p:nvPr/>
        </p:nvSpPr>
        <p:spPr>
          <a:xfrm flipH="1">
            <a:off x="-933907" y="-1216567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E4215BA8-461A-46F6-A205-C13C869F6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9" r="30345" b="65570"/>
          <a:stretch/>
        </p:blipFill>
        <p:spPr>
          <a:xfrm>
            <a:off x="7322461" y="-317681"/>
            <a:ext cx="3822255" cy="4147553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EF13F1B8-D532-44BB-AAA9-83B5F6BD0E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8" t="71407"/>
          <a:stretch/>
        </p:blipFill>
        <p:spPr>
          <a:xfrm>
            <a:off x="10603925" y="4826619"/>
            <a:ext cx="1454150" cy="196088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F28B304-5CDE-4EF3-A47D-75AC771C9E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7" r="36173"/>
          <a:stretch/>
        </p:blipFill>
        <p:spPr>
          <a:xfrm>
            <a:off x="0" y="2901928"/>
            <a:ext cx="3939620" cy="405101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A3BE49D-5991-4343-9B09-EE48098277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7" t="12321" b="38228"/>
          <a:stretch/>
        </p:blipFill>
        <p:spPr>
          <a:xfrm>
            <a:off x="10947153" y="1156727"/>
            <a:ext cx="1179058" cy="339138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961D94C-560B-4F1C-9895-A8DFAC265C2C}"/>
              </a:ext>
            </a:extLst>
          </p:cNvPr>
          <p:cNvSpPr txBox="1"/>
          <p:nvPr/>
        </p:nvSpPr>
        <p:spPr>
          <a:xfrm>
            <a:off x="1087767" y="1066800"/>
            <a:ext cx="789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Open Sans Extrabold" panose="020B090603080402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Open Sans Extrabold" panose="020B090603080402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Open Sans Extrabold" panose="020B090603080402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Open Sans Extrabold" panose="020B090603080402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Open Sans Extrabold" panose="020B090603080402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Open Sans Extrabold" panose="020B090603080402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Open Sans Extrabold" panose="020B090603080402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Open Sans Extrabold" panose="020B0906030804020204" pitchFamily="34" charset="0"/>
                <a:cs typeface="Calibri" panose="020F0502020204030204" pitchFamily="34" charset="0"/>
              </a:rPr>
              <a:t> 2022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9F98BF9-5897-4392-8B0F-899DA9CD348B}"/>
              </a:ext>
            </a:extLst>
          </p:cNvPr>
          <p:cNvGrpSpPr/>
          <p:nvPr/>
        </p:nvGrpSpPr>
        <p:grpSpPr>
          <a:xfrm>
            <a:off x="1046791" y="2497550"/>
            <a:ext cx="6548377" cy="729361"/>
            <a:chOff x="2750524" y="1447717"/>
            <a:chExt cx="6548377" cy="729361"/>
          </a:xfrm>
        </p:grpSpPr>
        <p:sp>
          <p:nvSpPr>
            <p:cNvPr id="25" name="Rounded Rectangle 5">
              <a:extLst>
                <a:ext uri="{FF2B5EF4-FFF2-40B4-BE49-F238E27FC236}">
                  <a16:creationId xmlns:a16="http://schemas.microsoft.com/office/drawing/2014/main" id="{E59BC132-176D-4FDE-87F2-4448890B87EE}"/>
                </a:ext>
              </a:extLst>
            </p:cNvPr>
            <p:cNvSpPr/>
            <p:nvPr/>
          </p:nvSpPr>
          <p:spPr>
            <a:xfrm>
              <a:off x="2933699" y="1447717"/>
              <a:ext cx="6200775" cy="72936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22DCCCF-8109-4293-9132-466BA95B3FC2}"/>
                </a:ext>
              </a:extLst>
            </p:cNvPr>
            <p:cNvSpPr/>
            <p:nvPr/>
          </p:nvSpPr>
          <p:spPr>
            <a:xfrm>
              <a:off x="2750524" y="1530747"/>
              <a:ext cx="654837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lớp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tuần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组合 69">
            <a:extLst>
              <a:ext uri="{FF2B5EF4-FFF2-40B4-BE49-F238E27FC236}">
                <a16:creationId xmlns:a16="http://schemas.microsoft.com/office/drawing/2014/main" id="{670A68A6-54EC-4F3F-8E4C-65D43E1577FD}"/>
              </a:ext>
            </a:extLst>
          </p:cNvPr>
          <p:cNvGrpSpPr/>
          <p:nvPr/>
        </p:nvGrpSpPr>
        <p:grpSpPr>
          <a:xfrm>
            <a:off x="6793324" y="4118329"/>
            <a:ext cx="4086960" cy="2608564"/>
            <a:chOff x="5736735" y="2728183"/>
            <a:chExt cx="5516445" cy="3428646"/>
          </a:xfrm>
        </p:grpSpPr>
        <p:pic>
          <p:nvPicPr>
            <p:cNvPr id="14" name="图片 68">
              <a:extLst>
                <a:ext uri="{FF2B5EF4-FFF2-40B4-BE49-F238E27FC236}">
                  <a16:creationId xmlns:a16="http://schemas.microsoft.com/office/drawing/2014/main" id="{F215CCD7-B251-4D77-9615-D296FB86F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67">
              <a:extLst>
                <a:ext uri="{FF2B5EF4-FFF2-40B4-BE49-F238E27FC236}">
                  <a16:creationId xmlns:a16="http://schemas.microsoft.com/office/drawing/2014/main" id="{940B9754-5399-4EC6-86FC-6A1A58A84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42762510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-ïśliḋê">
            <a:extLst>
              <a:ext uri="{FF2B5EF4-FFF2-40B4-BE49-F238E27FC236}">
                <a16:creationId xmlns:a16="http://schemas.microsoft.com/office/drawing/2014/main" id="{4F89294D-E907-42D1-88D3-26DC3C3F2EDA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427056" y="2095500"/>
            <a:ext cx="5154594" cy="4183154"/>
          </a:xfrm>
          <a:custGeom>
            <a:avLst/>
            <a:gdLst>
              <a:gd name="T0" fmla="*/ 4169 w 4206"/>
              <a:gd name="T1" fmla="*/ 1195 h 2874"/>
              <a:gd name="T2" fmla="*/ 4025 w 4206"/>
              <a:gd name="T3" fmla="*/ 1644 h 2874"/>
              <a:gd name="T4" fmla="*/ 3759 w 4206"/>
              <a:gd name="T5" fmla="*/ 1986 h 2874"/>
              <a:gd name="T6" fmla="*/ 3346 w 4206"/>
              <a:gd name="T7" fmla="*/ 2088 h 2874"/>
              <a:gd name="T8" fmla="*/ 3064 w 4206"/>
              <a:gd name="T9" fmla="*/ 2148 h 2874"/>
              <a:gd name="T10" fmla="*/ 2806 w 4206"/>
              <a:gd name="T11" fmla="*/ 2257 h 2874"/>
              <a:gd name="T12" fmla="*/ 2771 w 4206"/>
              <a:gd name="T13" fmla="*/ 2280 h 2874"/>
              <a:gd name="T14" fmla="*/ 2754 w 4206"/>
              <a:gd name="T15" fmla="*/ 2291 h 2874"/>
              <a:gd name="T16" fmla="*/ 2728 w 4206"/>
              <a:gd name="T17" fmla="*/ 2310 h 2874"/>
              <a:gd name="T18" fmla="*/ 2619 w 4206"/>
              <a:gd name="T19" fmla="*/ 2393 h 2874"/>
              <a:gd name="T20" fmla="*/ 2570 w 4206"/>
              <a:gd name="T21" fmla="*/ 2432 h 2874"/>
              <a:gd name="T22" fmla="*/ 2540 w 4206"/>
              <a:gd name="T23" fmla="*/ 2456 h 2874"/>
              <a:gd name="T24" fmla="*/ 2458 w 4206"/>
              <a:gd name="T25" fmla="*/ 2515 h 2874"/>
              <a:gd name="T26" fmla="*/ 2315 w 4206"/>
              <a:gd name="T27" fmla="*/ 2594 h 2874"/>
              <a:gd name="T28" fmla="*/ 2195 w 4206"/>
              <a:gd name="T29" fmla="*/ 2629 h 2874"/>
              <a:gd name="T30" fmla="*/ 1844 w 4206"/>
              <a:gd name="T31" fmla="*/ 2571 h 2874"/>
              <a:gd name="T32" fmla="*/ 1259 w 4206"/>
              <a:gd name="T33" fmla="*/ 2735 h 2874"/>
              <a:gd name="T34" fmla="*/ 704 w 4206"/>
              <a:gd name="T35" fmla="*/ 2863 h 2874"/>
              <a:gd name="T36" fmla="*/ 425 w 4206"/>
              <a:gd name="T37" fmla="*/ 2859 h 2874"/>
              <a:gd name="T38" fmla="*/ 76 w 4206"/>
              <a:gd name="T39" fmla="*/ 2561 h 2874"/>
              <a:gd name="T40" fmla="*/ 14 w 4206"/>
              <a:gd name="T41" fmla="*/ 2336 h 2874"/>
              <a:gd name="T42" fmla="*/ 6 w 4206"/>
              <a:gd name="T43" fmla="*/ 2249 h 2874"/>
              <a:gd name="T44" fmla="*/ 127 w 4206"/>
              <a:gd name="T45" fmla="*/ 1643 h 2874"/>
              <a:gd name="T46" fmla="*/ 135 w 4206"/>
              <a:gd name="T47" fmla="*/ 1581 h 2874"/>
              <a:gd name="T48" fmla="*/ 72 w 4206"/>
              <a:gd name="T49" fmla="*/ 1182 h 2874"/>
              <a:gd name="T50" fmla="*/ 52 w 4206"/>
              <a:gd name="T51" fmla="*/ 725 h 2874"/>
              <a:gd name="T52" fmla="*/ 148 w 4206"/>
              <a:gd name="T53" fmla="*/ 478 h 2874"/>
              <a:gd name="T54" fmla="*/ 424 w 4206"/>
              <a:gd name="T55" fmla="*/ 219 h 2874"/>
              <a:gd name="T56" fmla="*/ 1181 w 4206"/>
              <a:gd name="T57" fmla="*/ 13 h 2874"/>
              <a:gd name="T58" fmla="*/ 1258 w 4206"/>
              <a:gd name="T59" fmla="*/ 20 h 2874"/>
              <a:gd name="T60" fmla="*/ 1849 w 4206"/>
              <a:gd name="T61" fmla="*/ 176 h 2874"/>
              <a:gd name="T62" fmla="*/ 2239 w 4206"/>
              <a:gd name="T63" fmla="*/ 284 h 2874"/>
              <a:gd name="T64" fmla="*/ 2581 w 4206"/>
              <a:gd name="T65" fmla="*/ 326 h 2874"/>
              <a:gd name="T66" fmla="*/ 2738 w 4206"/>
              <a:gd name="T67" fmla="*/ 321 h 2874"/>
              <a:gd name="T68" fmla="*/ 3345 w 4206"/>
              <a:gd name="T69" fmla="*/ 184 h 2874"/>
              <a:gd name="T70" fmla="*/ 4035 w 4206"/>
              <a:gd name="T71" fmla="*/ 240 h 2874"/>
              <a:gd name="T72" fmla="*/ 4189 w 4206"/>
              <a:gd name="T73" fmla="*/ 486 h 2874"/>
              <a:gd name="T74" fmla="*/ 4202 w 4206"/>
              <a:gd name="T75" fmla="*/ 725 h 2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206" h="2874">
                <a:moveTo>
                  <a:pt x="4171" y="1182"/>
                </a:moveTo>
                <a:cubicBezTo>
                  <a:pt x="4170" y="1187"/>
                  <a:pt x="4170" y="1191"/>
                  <a:pt x="4169" y="1195"/>
                </a:cubicBezTo>
                <a:cubicBezTo>
                  <a:pt x="4142" y="1348"/>
                  <a:pt x="4097" y="1495"/>
                  <a:pt x="4031" y="1630"/>
                </a:cubicBezTo>
                <a:cubicBezTo>
                  <a:pt x="4029" y="1635"/>
                  <a:pt x="4027" y="1639"/>
                  <a:pt x="4025" y="1644"/>
                </a:cubicBezTo>
                <a:cubicBezTo>
                  <a:pt x="3983" y="1729"/>
                  <a:pt x="3931" y="1809"/>
                  <a:pt x="3870" y="1882"/>
                </a:cubicBezTo>
                <a:cubicBezTo>
                  <a:pt x="3837" y="1922"/>
                  <a:pt x="3802" y="1959"/>
                  <a:pt x="3759" y="1986"/>
                </a:cubicBezTo>
                <a:cubicBezTo>
                  <a:pt x="3700" y="2024"/>
                  <a:pt x="3630" y="2040"/>
                  <a:pt x="3561" y="2052"/>
                </a:cubicBezTo>
                <a:cubicBezTo>
                  <a:pt x="3490" y="2066"/>
                  <a:pt x="3418" y="2076"/>
                  <a:pt x="3346" y="2088"/>
                </a:cubicBezTo>
                <a:cubicBezTo>
                  <a:pt x="3321" y="2093"/>
                  <a:pt x="3295" y="2097"/>
                  <a:pt x="3270" y="2101"/>
                </a:cubicBezTo>
                <a:cubicBezTo>
                  <a:pt x="3201" y="2114"/>
                  <a:pt x="3132" y="2129"/>
                  <a:pt x="3064" y="2148"/>
                </a:cubicBezTo>
                <a:cubicBezTo>
                  <a:pt x="2981" y="2172"/>
                  <a:pt x="2900" y="2203"/>
                  <a:pt x="2824" y="2247"/>
                </a:cubicBezTo>
                <a:cubicBezTo>
                  <a:pt x="2818" y="2250"/>
                  <a:pt x="2812" y="2254"/>
                  <a:pt x="2806" y="2257"/>
                </a:cubicBezTo>
                <a:cubicBezTo>
                  <a:pt x="2800" y="2261"/>
                  <a:pt x="2794" y="2264"/>
                  <a:pt x="2789" y="2268"/>
                </a:cubicBezTo>
                <a:cubicBezTo>
                  <a:pt x="2783" y="2272"/>
                  <a:pt x="2777" y="2276"/>
                  <a:pt x="2771" y="2280"/>
                </a:cubicBezTo>
                <a:cubicBezTo>
                  <a:pt x="2762" y="2286"/>
                  <a:pt x="2762" y="2286"/>
                  <a:pt x="2762" y="2286"/>
                </a:cubicBezTo>
                <a:cubicBezTo>
                  <a:pt x="2759" y="2287"/>
                  <a:pt x="2757" y="2290"/>
                  <a:pt x="2754" y="2291"/>
                </a:cubicBezTo>
                <a:cubicBezTo>
                  <a:pt x="2745" y="2297"/>
                  <a:pt x="2737" y="2303"/>
                  <a:pt x="2728" y="2309"/>
                </a:cubicBezTo>
                <a:cubicBezTo>
                  <a:pt x="2728" y="2310"/>
                  <a:pt x="2728" y="2310"/>
                  <a:pt x="2728" y="2310"/>
                </a:cubicBezTo>
                <a:cubicBezTo>
                  <a:pt x="2722" y="2314"/>
                  <a:pt x="2717" y="2318"/>
                  <a:pt x="2711" y="2322"/>
                </a:cubicBezTo>
                <a:cubicBezTo>
                  <a:pt x="2680" y="2345"/>
                  <a:pt x="2650" y="2369"/>
                  <a:pt x="2619" y="2393"/>
                </a:cubicBezTo>
                <a:cubicBezTo>
                  <a:pt x="2600" y="2408"/>
                  <a:pt x="2600" y="2408"/>
                  <a:pt x="2600" y="2408"/>
                </a:cubicBezTo>
                <a:cubicBezTo>
                  <a:pt x="2590" y="2416"/>
                  <a:pt x="2580" y="2424"/>
                  <a:pt x="2570" y="2432"/>
                </a:cubicBezTo>
                <a:cubicBezTo>
                  <a:pt x="2565" y="2436"/>
                  <a:pt x="2559" y="2441"/>
                  <a:pt x="2553" y="2446"/>
                </a:cubicBezTo>
                <a:cubicBezTo>
                  <a:pt x="2549" y="2449"/>
                  <a:pt x="2545" y="2452"/>
                  <a:pt x="2540" y="2456"/>
                </a:cubicBezTo>
                <a:cubicBezTo>
                  <a:pt x="2519" y="2472"/>
                  <a:pt x="2497" y="2489"/>
                  <a:pt x="2474" y="2504"/>
                </a:cubicBezTo>
                <a:cubicBezTo>
                  <a:pt x="2469" y="2508"/>
                  <a:pt x="2464" y="2512"/>
                  <a:pt x="2458" y="2515"/>
                </a:cubicBezTo>
                <a:cubicBezTo>
                  <a:pt x="2414" y="2546"/>
                  <a:pt x="2366" y="2572"/>
                  <a:pt x="2316" y="2594"/>
                </a:cubicBezTo>
                <a:cubicBezTo>
                  <a:pt x="2315" y="2594"/>
                  <a:pt x="2315" y="2594"/>
                  <a:pt x="2315" y="2594"/>
                </a:cubicBezTo>
                <a:cubicBezTo>
                  <a:pt x="2291" y="2604"/>
                  <a:pt x="2266" y="2613"/>
                  <a:pt x="2240" y="2620"/>
                </a:cubicBezTo>
                <a:cubicBezTo>
                  <a:pt x="2225" y="2624"/>
                  <a:pt x="2210" y="2627"/>
                  <a:pt x="2195" y="2629"/>
                </a:cubicBezTo>
                <a:cubicBezTo>
                  <a:pt x="2156" y="2636"/>
                  <a:pt x="2115" y="2637"/>
                  <a:pt x="2075" y="2632"/>
                </a:cubicBezTo>
                <a:cubicBezTo>
                  <a:pt x="1996" y="2620"/>
                  <a:pt x="1922" y="2584"/>
                  <a:pt x="1844" y="2571"/>
                </a:cubicBezTo>
                <a:cubicBezTo>
                  <a:pt x="1682" y="2546"/>
                  <a:pt x="1524" y="2627"/>
                  <a:pt x="1372" y="2691"/>
                </a:cubicBezTo>
                <a:cubicBezTo>
                  <a:pt x="1334" y="2707"/>
                  <a:pt x="1297" y="2721"/>
                  <a:pt x="1259" y="2735"/>
                </a:cubicBezTo>
                <a:cubicBezTo>
                  <a:pt x="1233" y="2744"/>
                  <a:pt x="1208" y="2753"/>
                  <a:pt x="1182" y="2761"/>
                </a:cubicBezTo>
                <a:cubicBezTo>
                  <a:pt x="1027" y="2811"/>
                  <a:pt x="867" y="2846"/>
                  <a:pt x="704" y="2863"/>
                </a:cubicBezTo>
                <a:cubicBezTo>
                  <a:pt x="638" y="2871"/>
                  <a:pt x="569" y="2874"/>
                  <a:pt x="501" y="2869"/>
                </a:cubicBezTo>
                <a:cubicBezTo>
                  <a:pt x="476" y="2867"/>
                  <a:pt x="450" y="2864"/>
                  <a:pt x="425" y="2859"/>
                </a:cubicBezTo>
                <a:cubicBezTo>
                  <a:pt x="340" y="2843"/>
                  <a:pt x="260" y="2809"/>
                  <a:pt x="196" y="2747"/>
                </a:cubicBezTo>
                <a:cubicBezTo>
                  <a:pt x="142" y="2696"/>
                  <a:pt x="105" y="2630"/>
                  <a:pt x="76" y="2561"/>
                </a:cubicBezTo>
                <a:cubicBezTo>
                  <a:pt x="64" y="2533"/>
                  <a:pt x="54" y="2504"/>
                  <a:pt x="45" y="2475"/>
                </a:cubicBezTo>
                <a:cubicBezTo>
                  <a:pt x="32" y="2430"/>
                  <a:pt x="21" y="2383"/>
                  <a:pt x="14" y="2336"/>
                </a:cubicBezTo>
                <a:cubicBezTo>
                  <a:pt x="13" y="2325"/>
                  <a:pt x="11" y="2315"/>
                  <a:pt x="10" y="2304"/>
                </a:cubicBezTo>
                <a:cubicBezTo>
                  <a:pt x="8" y="2286"/>
                  <a:pt x="7" y="2267"/>
                  <a:pt x="6" y="2249"/>
                </a:cubicBezTo>
                <a:cubicBezTo>
                  <a:pt x="0" y="2150"/>
                  <a:pt x="10" y="2052"/>
                  <a:pt x="34" y="1957"/>
                </a:cubicBezTo>
                <a:cubicBezTo>
                  <a:pt x="61" y="1851"/>
                  <a:pt x="107" y="1750"/>
                  <a:pt x="127" y="1643"/>
                </a:cubicBezTo>
                <a:cubicBezTo>
                  <a:pt x="128" y="1639"/>
                  <a:pt x="128" y="1634"/>
                  <a:pt x="129" y="1630"/>
                </a:cubicBezTo>
                <a:cubicBezTo>
                  <a:pt x="132" y="1614"/>
                  <a:pt x="134" y="1598"/>
                  <a:pt x="135" y="1581"/>
                </a:cubicBezTo>
                <a:cubicBezTo>
                  <a:pt x="145" y="1451"/>
                  <a:pt x="106" y="1323"/>
                  <a:pt x="75" y="1195"/>
                </a:cubicBezTo>
                <a:cubicBezTo>
                  <a:pt x="74" y="1191"/>
                  <a:pt x="73" y="1187"/>
                  <a:pt x="72" y="1182"/>
                </a:cubicBezTo>
                <a:cubicBezTo>
                  <a:pt x="69" y="1168"/>
                  <a:pt x="66" y="1154"/>
                  <a:pt x="63" y="1140"/>
                </a:cubicBezTo>
                <a:cubicBezTo>
                  <a:pt x="34" y="1004"/>
                  <a:pt x="26" y="860"/>
                  <a:pt x="52" y="725"/>
                </a:cubicBezTo>
                <a:cubicBezTo>
                  <a:pt x="53" y="720"/>
                  <a:pt x="53" y="716"/>
                  <a:pt x="54" y="712"/>
                </a:cubicBezTo>
                <a:cubicBezTo>
                  <a:pt x="71" y="628"/>
                  <a:pt x="102" y="549"/>
                  <a:pt x="148" y="478"/>
                </a:cubicBezTo>
                <a:cubicBezTo>
                  <a:pt x="195" y="405"/>
                  <a:pt x="257" y="345"/>
                  <a:pt x="324" y="292"/>
                </a:cubicBezTo>
                <a:cubicBezTo>
                  <a:pt x="356" y="266"/>
                  <a:pt x="390" y="242"/>
                  <a:pt x="424" y="219"/>
                </a:cubicBezTo>
                <a:cubicBezTo>
                  <a:pt x="449" y="203"/>
                  <a:pt x="475" y="188"/>
                  <a:pt x="500" y="173"/>
                </a:cubicBezTo>
                <a:cubicBezTo>
                  <a:pt x="709" y="57"/>
                  <a:pt x="946" y="0"/>
                  <a:pt x="1181" y="13"/>
                </a:cubicBezTo>
                <a:cubicBezTo>
                  <a:pt x="1194" y="14"/>
                  <a:pt x="1206" y="15"/>
                  <a:pt x="1219" y="16"/>
                </a:cubicBezTo>
                <a:cubicBezTo>
                  <a:pt x="1232" y="17"/>
                  <a:pt x="1245" y="18"/>
                  <a:pt x="1258" y="20"/>
                </a:cubicBezTo>
                <a:cubicBezTo>
                  <a:pt x="1409" y="37"/>
                  <a:pt x="1556" y="80"/>
                  <a:pt x="1703" y="128"/>
                </a:cubicBezTo>
                <a:cubicBezTo>
                  <a:pt x="1752" y="144"/>
                  <a:pt x="1801" y="160"/>
                  <a:pt x="1849" y="176"/>
                </a:cubicBezTo>
                <a:cubicBezTo>
                  <a:pt x="1871" y="183"/>
                  <a:pt x="1893" y="190"/>
                  <a:pt x="1915" y="197"/>
                </a:cubicBezTo>
                <a:cubicBezTo>
                  <a:pt x="2021" y="231"/>
                  <a:pt x="2130" y="261"/>
                  <a:pt x="2239" y="284"/>
                </a:cubicBezTo>
                <a:cubicBezTo>
                  <a:pt x="2264" y="289"/>
                  <a:pt x="2290" y="294"/>
                  <a:pt x="2315" y="298"/>
                </a:cubicBezTo>
                <a:cubicBezTo>
                  <a:pt x="2403" y="314"/>
                  <a:pt x="2492" y="323"/>
                  <a:pt x="2581" y="326"/>
                </a:cubicBezTo>
                <a:cubicBezTo>
                  <a:pt x="2616" y="327"/>
                  <a:pt x="2651" y="326"/>
                  <a:pt x="2685" y="325"/>
                </a:cubicBezTo>
                <a:cubicBezTo>
                  <a:pt x="2703" y="324"/>
                  <a:pt x="2720" y="323"/>
                  <a:pt x="2738" y="321"/>
                </a:cubicBezTo>
                <a:cubicBezTo>
                  <a:pt x="2919" y="306"/>
                  <a:pt x="3094" y="254"/>
                  <a:pt x="3269" y="205"/>
                </a:cubicBezTo>
                <a:cubicBezTo>
                  <a:pt x="3295" y="198"/>
                  <a:pt x="3320" y="191"/>
                  <a:pt x="3345" y="184"/>
                </a:cubicBezTo>
                <a:cubicBezTo>
                  <a:pt x="3379" y="175"/>
                  <a:pt x="3412" y="166"/>
                  <a:pt x="3446" y="158"/>
                </a:cubicBezTo>
                <a:cubicBezTo>
                  <a:pt x="3654" y="108"/>
                  <a:pt x="3840" y="137"/>
                  <a:pt x="4035" y="240"/>
                </a:cubicBezTo>
                <a:cubicBezTo>
                  <a:pt x="4079" y="264"/>
                  <a:pt x="4123" y="292"/>
                  <a:pt x="4150" y="336"/>
                </a:cubicBezTo>
                <a:cubicBezTo>
                  <a:pt x="4177" y="380"/>
                  <a:pt x="4184" y="434"/>
                  <a:pt x="4189" y="486"/>
                </a:cubicBezTo>
                <a:cubicBezTo>
                  <a:pt x="4196" y="561"/>
                  <a:pt x="4201" y="636"/>
                  <a:pt x="4202" y="712"/>
                </a:cubicBezTo>
                <a:cubicBezTo>
                  <a:pt x="4202" y="716"/>
                  <a:pt x="4202" y="721"/>
                  <a:pt x="4202" y="725"/>
                </a:cubicBezTo>
                <a:cubicBezTo>
                  <a:pt x="4206" y="878"/>
                  <a:pt x="4197" y="1033"/>
                  <a:pt x="4171" y="1182"/>
                </a:cubicBezTo>
              </a:path>
            </a:pathLst>
          </a:custGeom>
          <a:solidFill>
            <a:srgbClr val="8ADFFC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310815C-033B-48F8-AB88-B3DCEA167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193" y="1277456"/>
            <a:ext cx="3044143" cy="50417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FDB717E-0EA7-4F43-A1A4-B1B6F5615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19648">
            <a:off x="462344" y="737623"/>
            <a:ext cx="1977560" cy="1079667"/>
          </a:xfrm>
          <a:prstGeom prst="rect">
            <a:avLst/>
          </a:prstGeom>
        </p:spPr>
      </p:pic>
      <p:sp>
        <p:nvSpPr>
          <p:cNvPr id="21" name="Hộp Văn bản 4">
            <a:extLst>
              <a:ext uri="{FF2B5EF4-FFF2-40B4-BE49-F238E27FC236}">
                <a16:creationId xmlns:a16="http://schemas.microsoft.com/office/drawing/2014/main" id="{41E92082-ED9A-4825-B43F-6B4916A00774}"/>
              </a:ext>
            </a:extLst>
          </p:cNvPr>
          <p:cNvSpPr txBox="1"/>
          <p:nvPr/>
        </p:nvSpPr>
        <p:spPr>
          <a:xfrm>
            <a:off x="5753100" y="1776683"/>
            <a:ext cx="5267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lnSpc>
                <a:spcPct val="150000"/>
              </a:lnSpc>
              <a:buFont typeface="Symbol" panose="05050102010706020507" pitchFamily="18" charset="2"/>
              <a:buChar char=""/>
              <a:defRPr sz="18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pPr marL="380990" lvl="0" indent="-380990" algn="just" defTabSz="1219170">
              <a:lnSpc>
                <a:spcPct val="100000"/>
              </a:lnSpc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lang="vi-VN" sz="3600" b="1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ùng với người thân tự đánh giá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5472003-D476-4571-BF34-388C33A77E0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71683" y="581258"/>
            <a:ext cx="3641660" cy="15688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B2E494-E5C4-42EB-967E-84BD66DD64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889" t="35655" r="36379" b="36318"/>
          <a:stretch/>
        </p:blipFill>
        <p:spPr bwMode="auto">
          <a:xfrm>
            <a:off x="6015037" y="3157219"/>
            <a:ext cx="5160077" cy="32721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60300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32FD756E-9555-4771-BAFD-57250A87B2AE}"/>
              </a:ext>
            </a:extLst>
          </p:cNvPr>
          <p:cNvSpPr/>
          <p:nvPr/>
        </p:nvSpPr>
        <p:spPr>
          <a:xfrm flipH="1">
            <a:off x="-917864" y="-1328770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83EABD30-1C6F-4465-ABB1-2CA63B32B8E8}"/>
              </a:ext>
            </a:extLst>
          </p:cNvPr>
          <p:cNvSpPr/>
          <p:nvPr/>
        </p:nvSpPr>
        <p:spPr>
          <a:xfrm flipH="1">
            <a:off x="-933907" y="-1216567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E4215BA8-461A-46F6-A205-C13C869F6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9" r="30345" b="65570"/>
          <a:stretch/>
        </p:blipFill>
        <p:spPr>
          <a:xfrm>
            <a:off x="7322461" y="-317681"/>
            <a:ext cx="3822255" cy="4147553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EF13F1B8-D532-44BB-AAA9-83B5F6BD0E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8" t="71407"/>
          <a:stretch/>
        </p:blipFill>
        <p:spPr>
          <a:xfrm>
            <a:off x="10603925" y="4826619"/>
            <a:ext cx="1454150" cy="1960880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7F8CDA22-67E0-4593-93C2-3A87BBA1B6B8}"/>
              </a:ext>
            </a:extLst>
          </p:cNvPr>
          <p:cNvGrpSpPr/>
          <p:nvPr/>
        </p:nvGrpSpPr>
        <p:grpSpPr>
          <a:xfrm>
            <a:off x="6353645" y="407163"/>
            <a:ext cx="4829708" cy="6450837"/>
            <a:chOff x="5107244" y="275303"/>
            <a:chExt cx="5354279" cy="6858000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A3024-2295-4FD9-B543-7FE514D3E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7244" y="275303"/>
              <a:ext cx="5143500" cy="6858000"/>
            </a:xfrm>
            <a:prstGeom prst="rect">
              <a:avLst/>
            </a:prstGeom>
          </p:spPr>
        </p:pic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18EBD6A0-06DB-4D14-9E73-C41C86FB8E63}"/>
                </a:ext>
              </a:extLst>
            </p:cNvPr>
            <p:cNvSpPr/>
            <p:nvPr/>
          </p:nvSpPr>
          <p:spPr>
            <a:xfrm>
              <a:off x="9891252" y="3448664"/>
              <a:ext cx="570271" cy="1211826"/>
            </a:xfrm>
            <a:prstGeom prst="ellipse">
              <a:avLst/>
            </a:prstGeom>
            <a:solidFill>
              <a:srgbClr val="2C1A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CF28B304-5CDE-4EF3-A47D-75AC771C9E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7" r="36173"/>
          <a:stretch/>
        </p:blipFill>
        <p:spPr>
          <a:xfrm>
            <a:off x="0" y="2901928"/>
            <a:ext cx="3939620" cy="405101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A3BE49D-5991-4343-9B09-EE48098277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7" t="12321" b="38228"/>
          <a:stretch/>
        </p:blipFill>
        <p:spPr>
          <a:xfrm>
            <a:off x="10947153" y="1156727"/>
            <a:ext cx="1179058" cy="3391383"/>
          </a:xfrm>
          <a:prstGeom prst="rect">
            <a:avLst/>
          </a:prstGeom>
        </p:spPr>
      </p:pic>
      <p:pic>
        <p:nvPicPr>
          <p:cNvPr id="16" name="Picture 15" descr="Picture2">
            <a:extLst>
              <a:ext uri="{FF2B5EF4-FFF2-40B4-BE49-F238E27FC236}">
                <a16:creationId xmlns:a16="http://schemas.microsoft.com/office/drawing/2014/main" id="{E27DCFD8-BA42-40B5-BDAD-A89D920B2B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240" y="1357882"/>
            <a:ext cx="5959260" cy="339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72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77CE251-F5AC-4EA0-8306-8162068E9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510" y="1480013"/>
            <a:ext cx="3044143" cy="5041711"/>
          </a:xfrm>
          <a:prstGeom prst="rect">
            <a:avLst/>
          </a:prstGeom>
        </p:spPr>
      </p:pic>
      <p:sp>
        <p:nvSpPr>
          <p:cNvPr id="19" name="等腰三角形 18">
            <a:extLst>
              <a:ext uri="{FF2B5EF4-FFF2-40B4-BE49-F238E27FC236}">
                <a16:creationId xmlns:a16="http://schemas.microsoft.com/office/drawing/2014/main" id="{A98B737D-69A9-4CE6-84C7-18D0B09B6175}"/>
              </a:ext>
            </a:extLst>
          </p:cNvPr>
          <p:cNvSpPr/>
          <p:nvPr/>
        </p:nvSpPr>
        <p:spPr>
          <a:xfrm rot="5400000">
            <a:off x="6905170" y="3119656"/>
            <a:ext cx="416784" cy="34724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FD023CE-83BD-429C-AE3F-3EF36BD4F4A5}"/>
              </a:ext>
            </a:extLst>
          </p:cNvPr>
          <p:cNvSpPr/>
          <p:nvPr/>
        </p:nvSpPr>
        <p:spPr>
          <a:xfrm>
            <a:off x="1101316" y="1030148"/>
            <a:ext cx="5876498" cy="3599726"/>
          </a:xfrm>
          <a:prstGeom prst="roundRect">
            <a:avLst>
              <a:gd name="adj" fmla="val 164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1" name="Tablet slide">
            <a:extLst>
              <a:ext uri="{FF2B5EF4-FFF2-40B4-BE49-F238E27FC236}">
                <a16:creationId xmlns:a16="http://schemas.microsoft.com/office/drawing/2014/main" id="{D7083167-316D-420C-8233-F4CD47DFFD72}"/>
              </a:ext>
            </a:extLst>
          </p:cNvPr>
          <p:cNvSpPr txBox="1">
            <a:spLocks/>
          </p:cNvSpPr>
          <p:nvPr/>
        </p:nvSpPr>
        <p:spPr>
          <a:xfrm>
            <a:off x="1504951" y="2082650"/>
            <a:ext cx="5048250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41275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  <a:sym typeface="Montserrat-Bold"/>
              </a:defRPr>
            </a:lvl1pPr>
            <a:lvl2pPr marL="43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2pPr>
            <a:lvl3pPr marL="75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3pPr>
            <a:lvl4pPr marL="106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4pPr>
            <a:lvl5pPr marL="138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5pPr>
            <a:lvl6pPr marL="170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202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233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265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ctr" defTabSz="4127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1.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Đánh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giá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kết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quả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cuối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tuần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3F6CC1"/>
              </a:solidFill>
              <a:effectLst/>
              <a:uLnTx/>
              <a:uFillTx/>
              <a:latin typeface="Calibri" panose="020F0502020204030204" pitchFamily="34" charset="0"/>
              <a:ea typeface="思源黑体 Normal" panose="020B0400000000000000" pitchFamily="34" charset="-122"/>
              <a:cs typeface="Calibri" panose="020F0502020204030204" pitchFamily="34" charset="0"/>
              <a:sym typeface="Montserrat-Bold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3B6504-33DC-412C-8C09-95AC37482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68719">
            <a:off x="311188" y="272672"/>
            <a:ext cx="1669472" cy="1709832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A10A8379-A822-42A1-831E-354E53365405}"/>
              </a:ext>
            </a:extLst>
          </p:cNvPr>
          <p:cNvGrpSpPr/>
          <p:nvPr/>
        </p:nvGrpSpPr>
        <p:grpSpPr>
          <a:xfrm>
            <a:off x="2181439" y="4180010"/>
            <a:ext cx="589349" cy="1905290"/>
            <a:chOff x="1385888" y="3068638"/>
            <a:chExt cx="941388" cy="3289300"/>
          </a:xfrm>
        </p:grpSpPr>
        <p:sp>
          <p:nvSpPr>
            <p:cNvPr id="67" name="AutoShape 3">
              <a:extLst>
                <a:ext uri="{FF2B5EF4-FFF2-40B4-BE49-F238E27FC236}">
                  <a16:creationId xmlns:a16="http://schemas.microsoft.com/office/drawing/2014/main" id="{B4A48FE3-EAC3-4750-A1A9-7CB179A9041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385888" y="3117850"/>
              <a:ext cx="927100" cy="323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8" name="Freeform 5">
              <a:extLst>
                <a:ext uri="{FF2B5EF4-FFF2-40B4-BE49-F238E27FC236}">
                  <a16:creationId xmlns:a16="http://schemas.microsoft.com/office/drawing/2014/main" id="{A78D8C62-15EE-4BE3-93EE-32A526270E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0226" y="3455988"/>
              <a:ext cx="527050" cy="2901950"/>
            </a:xfrm>
            <a:custGeom>
              <a:avLst/>
              <a:gdLst>
                <a:gd name="T0" fmla="*/ 39 w 106"/>
                <a:gd name="T1" fmla="*/ 73 h 592"/>
                <a:gd name="T2" fmla="*/ 53 w 106"/>
                <a:gd name="T3" fmla="*/ 121 h 592"/>
                <a:gd name="T4" fmla="*/ 53 w 106"/>
                <a:gd name="T5" fmla="*/ 121 h 592"/>
                <a:gd name="T6" fmla="*/ 53 w 106"/>
                <a:gd name="T7" fmla="*/ 121 h 592"/>
                <a:gd name="T8" fmla="*/ 64 w 106"/>
                <a:gd name="T9" fmla="*/ 165 h 592"/>
                <a:gd name="T10" fmla="*/ 64 w 106"/>
                <a:gd name="T11" fmla="*/ 165 h 592"/>
                <a:gd name="T12" fmla="*/ 65 w 106"/>
                <a:gd name="T13" fmla="*/ 166 h 592"/>
                <a:gd name="T14" fmla="*/ 77 w 106"/>
                <a:gd name="T15" fmla="*/ 243 h 592"/>
                <a:gd name="T16" fmla="*/ 84 w 106"/>
                <a:gd name="T17" fmla="*/ 357 h 592"/>
                <a:gd name="T18" fmla="*/ 83 w 106"/>
                <a:gd name="T19" fmla="*/ 377 h 592"/>
                <a:gd name="T20" fmla="*/ 83 w 106"/>
                <a:gd name="T21" fmla="*/ 379 h 592"/>
                <a:gd name="T22" fmla="*/ 83 w 106"/>
                <a:gd name="T23" fmla="*/ 379 h 592"/>
                <a:gd name="T24" fmla="*/ 83 w 106"/>
                <a:gd name="T25" fmla="*/ 379 h 592"/>
                <a:gd name="T26" fmla="*/ 83 w 106"/>
                <a:gd name="T27" fmla="*/ 379 h 592"/>
                <a:gd name="T28" fmla="*/ 79 w 106"/>
                <a:gd name="T29" fmla="*/ 457 h 592"/>
                <a:gd name="T30" fmla="*/ 70 w 106"/>
                <a:gd name="T31" fmla="*/ 495 h 592"/>
                <a:gd name="T32" fmla="*/ 70 w 106"/>
                <a:gd name="T33" fmla="*/ 496 h 592"/>
                <a:gd name="T34" fmla="*/ 0 w 106"/>
                <a:gd name="T35" fmla="*/ 571 h 592"/>
                <a:gd name="T36" fmla="*/ 28 w 106"/>
                <a:gd name="T37" fmla="*/ 592 h 592"/>
                <a:gd name="T38" fmla="*/ 28 w 106"/>
                <a:gd name="T39" fmla="*/ 592 h 592"/>
                <a:gd name="T40" fmla="*/ 96 w 106"/>
                <a:gd name="T41" fmla="*/ 511 h 592"/>
                <a:gd name="T42" fmla="*/ 97 w 106"/>
                <a:gd name="T43" fmla="*/ 510 h 592"/>
                <a:gd name="T44" fmla="*/ 103 w 106"/>
                <a:gd name="T45" fmla="*/ 392 h 592"/>
                <a:gd name="T46" fmla="*/ 91 w 106"/>
                <a:gd name="T47" fmla="*/ 258 h 592"/>
                <a:gd name="T48" fmla="*/ 62 w 106"/>
                <a:gd name="T49" fmla="*/ 138 h 592"/>
                <a:gd name="T50" fmla="*/ 39 w 106"/>
                <a:gd name="T51" fmla="*/ 73 h 592"/>
                <a:gd name="T52" fmla="*/ 52 w 106"/>
                <a:gd name="T53" fmla="*/ 0 h 592"/>
                <a:gd name="T54" fmla="*/ 25 w 106"/>
                <a:gd name="T55" fmla="*/ 37 h 592"/>
                <a:gd name="T56" fmla="*/ 27 w 106"/>
                <a:gd name="T57" fmla="*/ 42 h 592"/>
                <a:gd name="T58" fmla="*/ 52 w 106"/>
                <a:gd name="T59" fmla="*/ 0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" h="592">
                  <a:moveTo>
                    <a:pt x="39" y="73"/>
                  </a:moveTo>
                  <a:cubicBezTo>
                    <a:pt x="45" y="90"/>
                    <a:pt x="49" y="107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7" y="136"/>
                    <a:pt x="61" y="150"/>
                    <a:pt x="64" y="165"/>
                  </a:cubicBezTo>
                  <a:cubicBezTo>
                    <a:pt x="64" y="165"/>
                    <a:pt x="64" y="165"/>
                    <a:pt x="64" y="165"/>
                  </a:cubicBezTo>
                  <a:cubicBezTo>
                    <a:pt x="64" y="165"/>
                    <a:pt x="64" y="165"/>
                    <a:pt x="65" y="166"/>
                  </a:cubicBezTo>
                  <a:cubicBezTo>
                    <a:pt x="70" y="191"/>
                    <a:pt x="74" y="217"/>
                    <a:pt x="77" y="243"/>
                  </a:cubicBezTo>
                  <a:cubicBezTo>
                    <a:pt x="82" y="281"/>
                    <a:pt x="84" y="319"/>
                    <a:pt x="84" y="357"/>
                  </a:cubicBezTo>
                  <a:cubicBezTo>
                    <a:pt x="84" y="364"/>
                    <a:pt x="84" y="371"/>
                    <a:pt x="83" y="377"/>
                  </a:cubicBezTo>
                  <a:cubicBezTo>
                    <a:pt x="83" y="378"/>
                    <a:pt x="83" y="378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401"/>
                    <a:pt x="82" y="432"/>
                    <a:pt x="79" y="457"/>
                  </a:cubicBezTo>
                  <a:cubicBezTo>
                    <a:pt x="78" y="474"/>
                    <a:pt x="75" y="488"/>
                    <a:pt x="70" y="495"/>
                  </a:cubicBezTo>
                  <a:cubicBezTo>
                    <a:pt x="70" y="495"/>
                    <a:pt x="70" y="496"/>
                    <a:pt x="70" y="496"/>
                  </a:cubicBezTo>
                  <a:cubicBezTo>
                    <a:pt x="55" y="518"/>
                    <a:pt x="18" y="561"/>
                    <a:pt x="0" y="571"/>
                  </a:cubicBezTo>
                  <a:cubicBezTo>
                    <a:pt x="12" y="583"/>
                    <a:pt x="23" y="592"/>
                    <a:pt x="28" y="592"/>
                  </a:cubicBezTo>
                  <a:cubicBezTo>
                    <a:pt x="28" y="592"/>
                    <a:pt x="28" y="592"/>
                    <a:pt x="28" y="592"/>
                  </a:cubicBezTo>
                  <a:cubicBezTo>
                    <a:pt x="41" y="591"/>
                    <a:pt x="82" y="537"/>
                    <a:pt x="96" y="511"/>
                  </a:cubicBezTo>
                  <a:cubicBezTo>
                    <a:pt x="96" y="511"/>
                    <a:pt x="97" y="511"/>
                    <a:pt x="97" y="510"/>
                  </a:cubicBezTo>
                  <a:cubicBezTo>
                    <a:pt x="106" y="493"/>
                    <a:pt x="105" y="429"/>
                    <a:pt x="103" y="392"/>
                  </a:cubicBezTo>
                  <a:cubicBezTo>
                    <a:pt x="102" y="347"/>
                    <a:pt x="98" y="302"/>
                    <a:pt x="91" y="258"/>
                  </a:cubicBezTo>
                  <a:cubicBezTo>
                    <a:pt x="84" y="217"/>
                    <a:pt x="75" y="177"/>
                    <a:pt x="62" y="138"/>
                  </a:cubicBezTo>
                  <a:cubicBezTo>
                    <a:pt x="56" y="119"/>
                    <a:pt x="48" y="95"/>
                    <a:pt x="39" y="73"/>
                  </a:cubicBezTo>
                  <a:moveTo>
                    <a:pt x="52" y="0"/>
                  </a:moveTo>
                  <a:cubicBezTo>
                    <a:pt x="44" y="12"/>
                    <a:pt x="34" y="25"/>
                    <a:pt x="25" y="37"/>
                  </a:cubicBezTo>
                  <a:cubicBezTo>
                    <a:pt x="26" y="38"/>
                    <a:pt x="26" y="40"/>
                    <a:pt x="27" y="42"/>
                  </a:cubicBezTo>
                  <a:cubicBezTo>
                    <a:pt x="36" y="28"/>
                    <a:pt x="46" y="13"/>
                    <a:pt x="52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5C9CF21-C39E-4303-AE05-AB5A3B4FF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3509963"/>
              <a:ext cx="831850" cy="2754313"/>
            </a:xfrm>
            <a:custGeom>
              <a:avLst/>
              <a:gdLst>
                <a:gd name="T0" fmla="*/ 166 w 167"/>
                <a:gd name="T1" fmla="*/ 366 h 562"/>
                <a:gd name="T2" fmla="*/ 160 w 167"/>
                <a:gd name="T3" fmla="*/ 232 h 562"/>
                <a:gd name="T4" fmla="*/ 136 w 167"/>
                <a:gd name="T5" fmla="*/ 110 h 562"/>
                <a:gd name="T6" fmla="*/ 94 w 167"/>
                <a:gd name="T7" fmla="*/ 1 h 562"/>
                <a:gd name="T8" fmla="*/ 91 w 167"/>
                <a:gd name="T9" fmla="*/ 3 h 562"/>
                <a:gd name="T10" fmla="*/ 94 w 167"/>
                <a:gd name="T11" fmla="*/ 11 h 562"/>
                <a:gd name="T12" fmla="*/ 85 w 167"/>
                <a:gd name="T13" fmla="*/ 9 h 562"/>
                <a:gd name="T14" fmla="*/ 78 w 167"/>
                <a:gd name="T15" fmla="*/ 13 h 562"/>
                <a:gd name="T16" fmla="*/ 78 w 167"/>
                <a:gd name="T17" fmla="*/ 13 h 562"/>
                <a:gd name="T18" fmla="*/ 78 w 167"/>
                <a:gd name="T19" fmla="*/ 13 h 562"/>
                <a:gd name="T20" fmla="*/ 79 w 167"/>
                <a:gd name="T21" fmla="*/ 4 h 562"/>
                <a:gd name="T22" fmla="*/ 77 w 167"/>
                <a:gd name="T23" fmla="*/ 4 h 562"/>
                <a:gd name="T24" fmla="*/ 10 w 167"/>
                <a:gd name="T25" fmla="*/ 228 h 562"/>
                <a:gd name="T26" fmla="*/ 0 w 167"/>
                <a:gd name="T27" fmla="*/ 351 h 562"/>
                <a:gd name="T28" fmla="*/ 6 w 167"/>
                <a:gd name="T29" fmla="*/ 482 h 562"/>
                <a:gd name="T30" fmla="*/ 77 w 167"/>
                <a:gd name="T31" fmla="*/ 562 h 562"/>
                <a:gd name="T32" fmla="*/ 153 w 167"/>
                <a:gd name="T33" fmla="*/ 485 h 562"/>
                <a:gd name="T34" fmla="*/ 153 w 167"/>
                <a:gd name="T35" fmla="*/ 484 h 562"/>
                <a:gd name="T36" fmla="*/ 166 w 167"/>
                <a:gd name="T37" fmla="*/ 366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7" h="562">
                  <a:moveTo>
                    <a:pt x="166" y="366"/>
                  </a:moveTo>
                  <a:cubicBezTo>
                    <a:pt x="167" y="321"/>
                    <a:pt x="165" y="276"/>
                    <a:pt x="160" y="232"/>
                  </a:cubicBezTo>
                  <a:cubicBezTo>
                    <a:pt x="156" y="191"/>
                    <a:pt x="148" y="150"/>
                    <a:pt x="136" y="110"/>
                  </a:cubicBezTo>
                  <a:cubicBezTo>
                    <a:pt x="127" y="76"/>
                    <a:pt x="114" y="30"/>
                    <a:pt x="94" y="1"/>
                  </a:cubicBezTo>
                  <a:cubicBezTo>
                    <a:pt x="93" y="0"/>
                    <a:pt x="91" y="2"/>
                    <a:pt x="91" y="3"/>
                  </a:cubicBezTo>
                  <a:cubicBezTo>
                    <a:pt x="92" y="6"/>
                    <a:pt x="93" y="8"/>
                    <a:pt x="94" y="11"/>
                  </a:cubicBezTo>
                  <a:cubicBezTo>
                    <a:pt x="91" y="11"/>
                    <a:pt x="88" y="10"/>
                    <a:pt x="85" y="9"/>
                  </a:cubicBezTo>
                  <a:cubicBezTo>
                    <a:pt x="82" y="8"/>
                    <a:pt x="79" y="11"/>
                    <a:pt x="78" y="13"/>
                  </a:cubicBezTo>
                  <a:cubicBezTo>
                    <a:pt x="77" y="14"/>
                    <a:pt x="78" y="14"/>
                    <a:pt x="78" y="13"/>
                  </a:cubicBezTo>
                  <a:cubicBezTo>
                    <a:pt x="78" y="13"/>
                    <a:pt x="79" y="12"/>
                    <a:pt x="78" y="13"/>
                  </a:cubicBezTo>
                  <a:cubicBezTo>
                    <a:pt x="79" y="8"/>
                    <a:pt x="77" y="9"/>
                    <a:pt x="79" y="4"/>
                  </a:cubicBezTo>
                  <a:cubicBezTo>
                    <a:pt x="79" y="3"/>
                    <a:pt x="78" y="3"/>
                    <a:pt x="77" y="4"/>
                  </a:cubicBezTo>
                  <a:cubicBezTo>
                    <a:pt x="45" y="74"/>
                    <a:pt x="23" y="151"/>
                    <a:pt x="10" y="228"/>
                  </a:cubicBezTo>
                  <a:cubicBezTo>
                    <a:pt x="4" y="269"/>
                    <a:pt x="0" y="310"/>
                    <a:pt x="0" y="351"/>
                  </a:cubicBezTo>
                  <a:cubicBezTo>
                    <a:pt x="0" y="389"/>
                    <a:pt x="3" y="478"/>
                    <a:pt x="6" y="482"/>
                  </a:cubicBezTo>
                  <a:cubicBezTo>
                    <a:pt x="26" y="515"/>
                    <a:pt x="64" y="561"/>
                    <a:pt x="77" y="562"/>
                  </a:cubicBezTo>
                  <a:cubicBezTo>
                    <a:pt x="91" y="562"/>
                    <a:pt x="136" y="509"/>
                    <a:pt x="153" y="485"/>
                  </a:cubicBezTo>
                  <a:cubicBezTo>
                    <a:pt x="153" y="485"/>
                    <a:pt x="153" y="484"/>
                    <a:pt x="153" y="484"/>
                  </a:cubicBezTo>
                  <a:cubicBezTo>
                    <a:pt x="164" y="467"/>
                    <a:pt x="166" y="403"/>
                    <a:pt x="166" y="366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A39E0C99-0F64-4FCA-9A4A-6C4E222C1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3862388"/>
              <a:ext cx="663575" cy="779463"/>
            </a:xfrm>
            <a:custGeom>
              <a:avLst/>
              <a:gdLst>
                <a:gd name="T0" fmla="*/ 78 w 133"/>
                <a:gd name="T1" fmla="*/ 121 h 159"/>
                <a:gd name="T2" fmla="*/ 133 w 133"/>
                <a:gd name="T3" fmla="*/ 64 h 159"/>
                <a:gd name="T4" fmla="*/ 126 w 133"/>
                <a:gd name="T5" fmla="*/ 38 h 159"/>
                <a:gd name="T6" fmla="*/ 115 w 133"/>
                <a:gd name="T7" fmla="*/ 0 h 159"/>
                <a:gd name="T8" fmla="*/ 53 w 133"/>
                <a:gd name="T9" fmla="*/ 51 h 159"/>
                <a:gd name="T10" fmla="*/ 20 w 133"/>
                <a:gd name="T11" fmla="*/ 64 h 159"/>
                <a:gd name="T12" fmla="*/ 0 w 133"/>
                <a:gd name="T13" fmla="*/ 156 h 159"/>
                <a:gd name="T14" fmla="*/ 0 w 133"/>
                <a:gd name="T15" fmla="*/ 159 h 159"/>
                <a:gd name="T16" fmla="*/ 19 w 133"/>
                <a:gd name="T17" fmla="*/ 153 h 159"/>
                <a:gd name="T18" fmla="*/ 78 w 133"/>
                <a:gd name="T19" fmla="*/ 12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159">
                  <a:moveTo>
                    <a:pt x="78" y="121"/>
                  </a:moveTo>
                  <a:cubicBezTo>
                    <a:pt x="99" y="106"/>
                    <a:pt x="119" y="86"/>
                    <a:pt x="133" y="64"/>
                  </a:cubicBezTo>
                  <a:cubicBezTo>
                    <a:pt x="131" y="55"/>
                    <a:pt x="129" y="47"/>
                    <a:pt x="126" y="38"/>
                  </a:cubicBezTo>
                  <a:cubicBezTo>
                    <a:pt x="123" y="27"/>
                    <a:pt x="119" y="14"/>
                    <a:pt x="115" y="0"/>
                  </a:cubicBezTo>
                  <a:cubicBezTo>
                    <a:pt x="99" y="22"/>
                    <a:pt x="76" y="39"/>
                    <a:pt x="53" y="51"/>
                  </a:cubicBezTo>
                  <a:cubicBezTo>
                    <a:pt x="42" y="57"/>
                    <a:pt x="31" y="60"/>
                    <a:pt x="20" y="64"/>
                  </a:cubicBezTo>
                  <a:cubicBezTo>
                    <a:pt x="12" y="94"/>
                    <a:pt x="5" y="125"/>
                    <a:pt x="0" y="156"/>
                  </a:cubicBezTo>
                  <a:cubicBezTo>
                    <a:pt x="0" y="157"/>
                    <a:pt x="0" y="158"/>
                    <a:pt x="0" y="159"/>
                  </a:cubicBezTo>
                  <a:cubicBezTo>
                    <a:pt x="6" y="157"/>
                    <a:pt x="12" y="155"/>
                    <a:pt x="19" y="153"/>
                  </a:cubicBezTo>
                  <a:cubicBezTo>
                    <a:pt x="40" y="146"/>
                    <a:pt x="60" y="135"/>
                    <a:pt x="78" y="121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8852B61D-C6A1-4C6B-8E01-9671F7CF3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495800"/>
              <a:ext cx="827088" cy="969963"/>
            </a:xfrm>
            <a:custGeom>
              <a:avLst/>
              <a:gdLst>
                <a:gd name="T0" fmla="*/ 95 w 166"/>
                <a:gd name="T1" fmla="*/ 160 h 198"/>
                <a:gd name="T2" fmla="*/ 166 w 166"/>
                <a:gd name="T3" fmla="*/ 100 h 198"/>
                <a:gd name="T4" fmla="*/ 160 w 166"/>
                <a:gd name="T5" fmla="*/ 31 h 198"/>
                <a:gd name="T6" fmla="*/ 156 w 166"/>
                <a:gd name="T7" fmla="*/ 0 h 198"/>
                <a:gd name="T8" fmla="*/ 83 w 166"/>
                <a:gd name="T9" fmla="*/ 65 h 198"/>
                <a:gd name="T10" fmla="*/ 28 w 166"/>
                <a:gd name="T11" fmla="*/ 86 h 198"/>
                <a:gd name="T12" fmla="*/ 3 w 166"/>
                <a:gd name="T13" fmla="*/ 92 h 198"/>
                <a:gd name="T14" fmla="*/ 0 w 166"/>
                <a:gd name="T15" fmla="*/ 150 h 198"/>
                <a:gd name="T16" fmla="*/ 1 w 166"/>
                <a:gd name="T17" fmla="*/ 198 h 198"/>
                <a:gd name="T18" fmla="*/ 23 w 166"/>
                <a:gd name="T19" fmla="*/ 191 h 198"/>
                <a:gd name="T20" fmla="*/ 95 w 166"/>
                <a:gd name="T21" fmla="*/ 16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" h="198">
                  <a:moveTo>
                    <a:pt x="95" y="160"/>
                  </a:moveTo>
                  <a:cubicBezTo>
                    <a:pt x="122" y="146"/>
                    <a:pt x="150" y="126"/>
                    <a:pt x="166" y="100"/>
                  </a:cubicBezTo>
                  <a:cubicBezTo>
                    <a:pt x="165" y="77"/>
                    <a:pt x="163" y="54"/>
                    <a:pt x="160" y="31"/>
                  </a:cubicBezTo>
                  <a:cubicBezTo>
                    <a:pt x="159" y="21"/>
                    <a:pt x="158" y="11"/>
                    <a:pt x="156" y="0"/>
                  </a:cubicBezTo>
                  <a:cubicBezTo>
                    <a:pt x="136" y="27"/>
                    <a:pt x="114" y="49"/>
                    <a:pt x="83" y="65"/>
                  </a:cubicBezTo>
                  <a:cubicBezTo>
                    <a:pt x="65" y="74"/>
                    <a:pt x="47" y="81"/>
                    <a:pt x="28" y="86"/>
                  </a:cubicBezTo>
                  <a:cubicBezTo>
                    <a:pt x="19" y="88"/>
                    <a:pt x="11" y="90"/>
                    <a:pt x="3" y="92"/>
                  </a:cubicBezTo>
                  <a:cubicBezTo>
                    <a:pt x="1" y="111"/>
                    <a:pt x="0" y="131"/>
                    <a:pt x="0" y="150"/>
                  </a:cubicBezTo>
                  <a:cubicBezTo>
                    <a:pt x="0" y="163"/>
                    <a:pt x="0" y="180"/>
                    <a:pt x="1" y="198"/>
                  </a:cubicBezTo>
                  <a:cubicBezTo>
                    <a:pt x="8" y="196"/>
                    <a:pt x="16" y="193"/>
                    <a:pt x="23" y="191"/>
                  </a:cubicBezTo>
                  <a:cubicBezTo>
                    <a:pt x="48" y="183"/>
                    <a:pt x="72" y="173"/>
                    <a:pt x="95" y="160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A7825B18-DA8E-4C3D-8F0E-77EBA0F13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313363"/>
              <a:ext cx="812800" cy="847725"/>
            </a:xfrm>
            <a:custGeom>
              <a:avLst/>
              <a:gdLst>
                <a:gd name="T0" fmla="*/ 156 w 163"/>
                <a:gd name="T1" fmla="*/ 102 h 173"/>
                <a:gd name="T2" fmla="*/ 163 w 163"/>
                <a:gd name="T3" fmla="*/ 0 h 173"/>
                <a:gd name="T4" fmla="*/ 75 w 163"/>
                <a:gd name="T5" fmla="*/ 62 h 173"/>
                <a:gd name="T6" fmla="*/ 6 w 163"/>
                <a:gd name="T7" fmla="*/ 89 h 173"/>
                <a:gd name="T8" fmla="*/ 0 w 163"/>
                <a:gd name="T9" fmla="*/ 91 h 173"/>
                <a:gd name="T10" fmla="*/ 3 w 163"/>
                <a:gd name="T11" fmla="*/ 114 h 173"/>
                <a:gd name="T12" fmla="*/ 48 w 163"/>
                <a:gd name="T13" fmla="*/ 173 h 173"/>
                <a:gd name="T14" fmla="*/ 98 w 163"/>
                <a:gd name="T15" fmla="*/ 148 h 173"/>
                <a:gd name="T16" fmla="*/ 156 w 163"/>
                <a:gd name="T17" fmla="*/ 10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173">
                  <a:moveTo>
                    <a:pt x="156" y="102"/>
                  </a:moveTo>
                  <a:cubicBezTo>
                    <a:pt x="162" y="76"/>
                    <a:pt x="163" y="30"/>
                    <a:pt x="163" y="0"/>
                  </a:cubicBezTo>
                  <a:cubicBezTo>
                    <a:pt x="142" y="28"/>
                    <a:pt x="105" y="46"/>
                    <a:pt x="75" y="62"/>
                  </a:cubicBezTo>
                  <a:cubicBezTo>
                    <a:pt x="53" y="73"/>
                    <a:pt x="29" y="82"/>
                    <a:pt x="6" y="89"/>
                  </a:cubicBezTo>
                  <a:cubicBezTo>
                    <a:pt x="4" y="90"/>
                    <a:pt x="2" y="90"/>
                    <a:pt x="0" y="91"/>
                  </a:cubicBezTo>
                  <a:cubicBezTo>
                    <a:pt x="1" y="104"/>
                    <a:pt x="2" y="113"/>
                    <a:pt x="3" y="114"/>
                  </a:cubicBezTo>
                  <a:cubicBezTo>
                    <a:pt x="14" y="133"/>
                    <a:pt x="32" y="157"/>
                    <a:pt x="48" y="173"/>
                  </a:cubicBezTo>
                  <a:cubicBezTo>
                    <a:pt x="65" y="166"/>
                    <a:pt x="82" y="157"/>
                    <a:pt x="98" y="148"/>
                  </a:cubicBezTo>
                  <a:cubicBezTo>
                    <a:pt x="118" y="136"/>
                    <a:pt x="139" y="121"/>
                    <a:pt x="156" y="102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8967A332-3C92-43B0-8219-E3873FFBF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641725"/>
              <a:ext cx="125413" cy="187325"/>
            </a:xfrm>
            <a:custGeom>
              <a:avLst/>
              <a:gdLst>
                <a:gd name="T0" fmla="*/ 5 w 25"/>
                <a:gd name="T1" fmla="*/ 0 h 38"/>
                <a:gd name="T2" fmla="*/ 1 w 25"/>
                <a:gd name="T3" fmla="*/ 16 h 38"/>
                <a:gd name="T4" fmla="*/ 10 w 25"/>
                <a:gd name="T5" fmla="*/ 38 h 38"/>
                <a:gd name="T6" fmla="*/ 12 w 25"/>
                <a:gd name="T7" fmla="*/ 38 h 38"/>
                <a:gd name="T8" fmla="*/ 24 w 25"/>
                <a:gd name="T9" fmla="*/ 18 h 38"/>
                <a:gd name="T10" fmla="*/ 24 w 25"/>
                <a:gd name="T11" fmla="*/ 1 h 38"/>
                <a:gd name="T12" fmla="*/ 24 w 25"/>
                <a:gd name="T13" fmla="*/ 0 h 38"/>
                <a:gd name="T14" fmla="*/ 5 w 25"/>
                <a:gd name="T1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38">
                  <a:moveTo>
                    <a:pt x="5" y="0"/>
                  </a:moveTo>
                  <a:cubicBezTo>
                    <a:pt x="3" y="5"/>
                    <a:pt x="2" y="10"/>
                    <a:pt x="1" y="16"/>
                  </a:cubicBezTo>
                  <a:cubicBezTo>
                    <a:pt x="0" y="22"/>
                    <a:pt x="1" y="38"/>
                    <a:pt x="10" y="38"/>
                  </a:cubicBezTo>
                  <a:cubicBezTo>
                    <a:pt x="11" y="38"/>
                    <a:pt x="11" y="38"/>
                    <a:pt x="12" y="38"/>
                  </a:cubicBezTo>
                  <a:cubicBezTo>
                    <a:pt x="21" y="36"/>
                    <a:pt x="23" y="25"/>
                    <a:pt x="24" y="18"/>
                  </a:cubicBezTo>
                  <a:cubicBezTo>
                    <a:pt x="25" y="12"/>
                    <a:pt x="25" y="7"/>
                    <a:pt x="24" y="1"/>
                  </a:cubicBezTo>
                  <a:cubicBezTo>
                    <a:pt x="24" y="1"/>
                    <a:pt x="24" y="1"/>
                    <a:pt x="24" y="0"/>
                  </a:cubicBezTo>
                  <a:cubicBezTo>
                    <a:pt x="18" y="0"/>
                    <a:pt x="12" y="0"/>
                    <a:pt x="5" y="0"/>
                  </a:cubicBezTo>
                </a:path>
              </a:pathLst>
            </a:custGeom>
            <a:solidFill>
              <a:srgbClr val="337ED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E3B10358-98B8-4728-A615-A2B979046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201" y="3848100"/>
              <a:ext cx="39688" cy="157163"/>
            </a:xfrm>
            <a:custGeom>
              <a:avLst/>
              <a:gdLst>
                <a:gd name="T0" fmla="*/ 8 w 8"/>
                <a:gd name="T1" fmla="*/ 0 h 32"/>
                <a:gd name="T2" fmla="*/ 7 w 8"/>
                <a:gd name="T3" fmla="*/ 4 h 32"/>
                <a:gd name="T4" fmla="*/ 7 w 8"/>
                <a:gd name="T5" fmla="*/ 5 h 32"/>
                <a:gd name="T6" fmla="*/ 0 w 8"/>
                <a:gd name="T7" fmla="*/ 32 h 32"/>
                <a:gd name="T8" fmla="*/ 8 w 8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8" y="0"/>
                  </a:moveTo>
                  <a:cubicBezTo>
                    <a:pt x="8" y="1"/>
                    <a:pt x="7" y="3"/>
                    <a:pt x="7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4" y="13"/>
                    <a:pt x="2" y="23"/>
                    <a:pt x="0" y="32"/>
                  </a:cubicBezTo>
                  <a:cubicBezTo>
                    <a:pt x="3" y="21"/>
                    <a:pt x="5" y="10"/>
                    <a:pt x="8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0784F795-08FA-4911-A604-9FAF098BB5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9313" y="4264025"/>
              <a:ext cx="98425" cy="941388"/>
            </a:xfrm>
            <a:custGeom>
              <a:avLst/>
              <a:gdLst>
                <a:gd name="T0" fmla="*/ 1 w 20"/>
                <a:gd name="T1" fmla="*/ 1 h 192"/>
                <a:gd name="T2" fmla="*/ 13 w 20"/>
                <a:gd name="T3" fmla="*/ 78 h 192"/>
                <a:gd name="T4" fmla="*/ 13 w 20"/>
                <a:gd name="T5" fmla="*/ 78 h 192"/>
                <a:gd name="T6" fmla="*/ 13 w 20"/>
                <a:gd name="T7" fmla="*/ 78 h 192"/>
                <a:gd name="T8" fmla="*/ 20 w 20"/>
                <a:gd name="T9" fmla="*/ 192 h 192"/>
                <a:gd name="T10" fmla="*/ 13 w 20"/>
                <a:gd name="T11" fmla="*/ 78 h 192"/>
                <a:gd name="T12" fmla="*/ 1 w 20"/>
                <a:gd name="T13" fmla="*/ 1 h 192"/>
                <a:gd name="T14" fmla="*/ 0 w 20"/>
                <a:gd name="T15" fmla="*/ 0 h 192"/>
                <a:gd name="T16" fmla="*/ 0 w 20"/>
                <a:gd name="T17" fmla="*/ 0 h 192"/>
                <a:gd name="T18" fmla="*/ 0 w 20"/>
                <a:gd name="T1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2">
                  <a:moveTo>
                    <a:pt x="1" y="1"/>
                  </a:moveTo>
                  <a:cubicBezTo>
                    <a:pt x="6" y="26"/>
                    <a:pt x="10" y="52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8" y="116"/>
                    <a:pt x="20" y="154"/>
                    <a:pt x="20" y="192"/>
                  </a:cubicBezTo>
                  <a:cubicBezTo>
                    <a:pt x="20" y="154"/>
                    <a:pt x="18" y="116"/>
                    <a:pt x="13" y="78"/>
                  </a:cubicBezTo>
                  <a:cubicBezTo>
                    <a:pt x="10" y="52"/>
                    <a:pt x="6" y="26"/>
                    <a:pt x="1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id="{A4861A52-93DF-4E3C-9371-CE4567168B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9863" y="4083050"/>
              <a:ext cx="777875" cy="2181225"/>
            </a:xfrm>
            <a:custGeom>
              <a:avLst/>
              <a:gdLst>
                <a:gd name="T0" fmla="*/ 151 w 156"/>
                <a:gd name="T1" fmla="*/ 329 h 445"/>
                <a:gd name="T2" fmla="*/ 148 w 156"/>
                <a:gd name="T3" fmla="*/ 353 h 445"/>
                <a:gd name="T4" fmla="*/ 107 w 156"/>
                <a:gd name="T5" fmla="*/ 388 h 445"/>
                <a:gd name="T6" fmla="*/ 68 w 156"/>
                <a:gd name="T7" fmla="*/ 432 h 445"/>
                <a:gd name="T8" fmla="*/ 59 w 156"/>
                <a:gd name="T9" fmla="*/ 426 h 445"/>
                <a:gd name="T10" fmla="*/ 70 w 156"/>
                <a:gd name="T11" fmla="*/ 444 h 445"/>
                <a:gd name="T12" fmla="*/ 66 w 156"/>
                <a:gd name="T13" fmla="*/ 445 h 445"/>
                <a:gd name="T14" fmla="*/ 66 w 156"/>
                <a:gd name="T15" fmla="*/ 445 h 445"/>
                <a:gd name="T16" fmla="*/ 0 w 156"/>
                <a:gd name="T17" fmla="*/ 374 h 445"/>
                <a:gd name="T18" fmla="*/ 0 w 156"/>
                <a:gd name="T19" fmla="*/ 374 h 445"/>
                <a:gd name="T20" fmla="*/ 66 w 156"/>
                <a:gd name="T21" fmla="*/ 445 h 445"/>
                <a:gd name="T22" fmla="*/ 66 w 156"/>
                <a:gd name="T23" fmla="*/ 445 h 445"/>
                <a:gd name="T24" fmla="*/ 142 w 156"/>
                <a:gd name="T25" fmla="*/ 368 h 445"/>
                <a:gd name="T26" fmla="*/ 142 w 156"/>
                <a:gd name="T27" fmla="*/ 367 h 445"/>
                <a:gd name="T28" fmla="*/ 151 w 156"/>
                <a:gd name="T29" fmla="*/ 329 h 445"/>
                <a:gd name="T30" fmla="*/ 149 w 156"/>
                <a:gd name="T31" fmla="*/ 115 h 445"/>
                <a:gd name="T32" fmla="*/ 155 w 156"/>
                <a:gd name="T33" fmla="*/ 184 h 445"/>
                <a:gd name="T34" fmla="*/ 145 w 156"/>
                <a:gd name="T35" fmla="*/ 197 h 445"/>
                <a:gd name="T36" fmla="*/ 145 w 156"/>
                <a:gd name="T37" fmla="*/ 200 h 445"/>
                <a:gd name="T38" fmla="*/ 146 w 156"/>
                <a:gd name="T39" fmla="*/ 251 h 445"/>
                <a:gd name="T40" fmla="*/ 145 w 156"/>
                <a:gd name="T41" fmla="*/ 262 h 445"/>
                <a:gd name="T42" fmla="*/ 155 w 156"/>
                <a:gd name="T43" fmla="*/ 251 h 445"/>
                <a:gd name="T44" fmla="*/ 155 w 156"/>
                <a:gd name="T45" fmla="*/ 249 h 445"/>
                <a:gd name="T46" fmla="*/ 156 w 156"/>
                <a:gd name="T47" fmla="*/ 229 h 445"/>
                <a:gd name="T48" fmla="*/ 149 w 156"/>
                <a:gd name="T49" fmla="*/ 115 h 445"/>
                <a:gd name="T50" fmla="*/ 127 w 156"/>
                <a:gd name="T51" fmla="*/ 0 h 445"/>
                <a:gd name="T52" fmla="*/ 132 w 156"/>
                <a:gd name="T53" fmla="*/ 19 h 445"/>
                <a:gd name="T54" fmla="*/ 132 w 156"/>
                <a:gd name="T55" fmla="*/ 20 h 445"/>
                <a:gd name="T56" fmla="*/ 141 w 156"/>
                <a:gd name="T57" fmla="*/ 90 h 445"/>
                <a:gd name="T58" fmla="*/ 145 w 156"/>
                <a:gd name="T59" fmla="*/ 84 h 445"/>
                <a:gd name="T60" fmla="*/ 149 w 156"/>
                <a:gd name="T61" fmla="*/ 115 h 445"/>
                <a:gd name="T62" fmla="*/ 137 w 156"/>
                <a:gd name="T63" fmla="*/ 38 h 445"/>
                <a:gd name="T64" fmla="*/ 136 w 156"/>
                <a:gd name="T65" fmla="*/ 37 h 445"/>
                <a:gd name="T66" fmla="*/ 136 w 156"/>
                <a:gd name="T67" fmla="*/ 37 h 445"/>
                <a:gd name="T68" fmla="*/ 127 w 156"/>
                <a:gd name="T6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6" h="445">
                  <a:moveTo>
                    <a:pt x="151" y="329"/>
                  </a:moveTo>
                  <a:cubicBezTo>
                    <a:pt x="150" y="338"/>
                    <a:pt x="149" y="346"/>
                    <a:pt x="148" y="353"/>
                  </a:cubicBezTo>
                  <a:cubicBezTo>
                    <a:pt x="136" y="366"/>
                    <a:pt x="122" y="378"/>
                    <a:pt x="107" y="388"/>
                  </a:cubicBezTo>
                  <a:cubicBezTo>
                    <a:pt x="97" y="404"/>
                    <a:pt x="84" y="418"/>
                    <a:pt x="68" y="432"/>
                  </a:cubicBezTo>
                  <a:cubicBezTo>
                    <a:pt x="65" y="430"/>
                    <a:pt x="62" y="428"/>
                    <a:pt x="59" y="426"/>
                  </a:cubicBezTo>
                  <a:cubicBezTo>
                    <a:pt x="62" y="432"/>
                    <a:pt x="66" y="437"/>
                    <a:pt x="70" y="444"/>
                  </a:cubicBezTo>
                  <a:cubicBezTo>
                    <a:pt x="68" y="444"/>
                    <a:pt x="67" y="445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54" y="444"/>
                    <a:pt x="21" y="406"/>
                    <a:pt x="0" y="374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21" y="406"/>
                    <a:pt x="54" y="444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80" y="445"/>
                    <a:pt x="125" y="392"/>
                    <a:pt x="142" y="368"/>
                  </a:cubicBezTo>
                  <a:cubicBezTo>
                    <a:pt x="142" y="368"/>
                    <a:pt x="142" y="367"/>
                    <a:pt x="142" y="367"/>
                  </a:cubicBezTo>
                  <a:cubicBezTo>
                    <a:pt x="147" y="360"/>
                    <a:pt x="150" y="346"/>
                    <a:pt x="151" y="329"/>
                  </a:cubicBezTo>
                  <a:moveTo>
                    <a:pt x="149" y="115"/>
                  </a:moveTo>
                  <a:cubicBezTo>
                    <a:pt x="152" y="138"/>
                    <a:pt x="154" y="161"/>
                    <a:pt x="155" y="184"/>
                  </a:cubicBezTo>
                  <a:cubicBezTo>
                    <a:pt x="152" y="188"/>
                    <a:pt x="149" y="193"/>
                    <a:pt x="145" y="197"/>
                  </a:cubicBezTo>
                  <a:cubicBezTo>
                    <a:pt x="145" y="198"/>
                    <a:pt x="145" y="199"/>
                    <a:pt x="145" y="200"/>
                  </a:cubicBezTo>
                  <a:cubicBezTo>
                    <a:pt x="145" y="217"/>
                    <a:pt x="146" y="234"/>
                    <a:pt x="146" y="251"/>
                  </a:cubicBezTo>
                  <a:cubicBezTo>
                    <a:pt x="146" y="255"/>
                    <a:pt x="146" y="259"/>
                    <a:pt x="145" y="262"/>
                  </a:cubicBezTo>
                  <a:cubicBezTo>
                    <a:pt x="149" y="259"/>
                    <a:pt x="152" y="255"/>
                    <a:pt x="155" y="251"/>
                  </a:cubicBezTo>
                  <a:cubicBezTo>
                    <a:pt x="155" y="250"/>
                    <a:pt x="155" y="250"/>
                    <a:pt x="155" y="249"/>
                  </a:cubicBezTo>
                  <a:cubicBezTo>
                    <a:pt x="156" y="243"/>
                    <a:pt x="156" y="236"/>
                    <a:pt x="156" y="229"/>
                  </a:cubicBezTo>
                  <a:cubicBezTo>
                    <a:pt x="156" y="191"/>
                    <a:pt x="154" y="153"/>
                    <a:pt x="149" y="115"/>
                  </a:cubicBezTo>
                  <a:moveTo>
                    <a:pt x="127" y="0"/>
                  </a:moveTo>
                  <a:cubicBezTo>
                    <a:pt x="129" y="6"/>
                    <a:pt x="131" y="13"/>
                    <a:pt x="132" y="19"/>
                  </a:cubicBezTo>
                  <a:cubicBezTo>
                    <a:pt x="132" y="19"/>
                    <a:pt x="132" y="20"/>
                    <a:pt x="132" y="20"/>
                  </a:cubicBezTo>
                  <a:cubicBezTo>
                    <a:pt x="136" y="42"/>
                    <a:pt x="139" y="66"/>
                    <a:pt x="141" y="90"/>
                  </a:cubicBezTo>
                  <a:cubicBezTo>
                    <a:pt x="142" y="88"/>
                    <a:pt x="144" y="86"/>
                    <a:pt x="145" y="84"/>
                  </a:cubicBezTo>
                  <a:cubicBezTo>
                    <a:pt x="147" y="95"/>
                    <a:pt x="148" y="105"/>
                    <a:pt x="149" y="115"/>
                  </a:cubicBezTo>
                  <a:cubicBezTo>
                    <a:pt x="146" y="89"/>
                    <a:pt x="142" y="63"/>
                    <a:pt x="137" y="38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4" y="24"/>
                    <a:pt x="131" y="12"/>
                    <a:pt x="127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1E23948E-A0C3-402C-B09B-1434F1CA2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751" y="4054475"/>
              <a:ext cx="34925" cy="127000"/>
            </a:xfrm>
            <a:custGeom>
              <a:avLst/>
              <a:gdLst>
                <a:gd name="T0" fmla="*/ 0 w 7"/>
                <a:gd name="T1" fmla="*/ 0 h 26"/>
                <a:gd name="T2" fmla="*/ 7 w 7"/>
                <a:gd name="T3" fmla="*/ 26 h 26"/>
                <a:gd name="T4" fmla="*/ 7 w 7"/>
                <a:gd name="T5" fmla="*/ 25 h 26"/>
                <a:gd name="T6" fmla="*/ 2 w 7"/>
                <a:gd name="T7" fmla="*/ 6 h 26"/>
                <a:gd name="T8" fmla="*/ 0 w 7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6">
                  <a:moveTo>
                    <a:pt x="0" y="0"/>
                  </a:moveTo>
                  <a:cubicBezTo>
                    <a:pt x="3" y="8"/>
                    <a:pt x="5" y="17"/>
                    <a:pt x="7" y="26"/>
                  </a:cubicBezTo>
                  <a:cubicBezTo>
                    <a:pt x="7" y="26"/>
                    <a:pt x="7" y="25"/>
                    <a:pt x="7" y="25"/>
                  </a:cubicBezTo>
                  <a:cubicBezTo>
                    <a:pt x="6" y="19"/>
                    <a:pt x="4" y="12"/>
                    <a:pt x="2" y="6"/>
                  </a:cubicBezTo>
                  <a:cubicBezTo>
                    <a:pt x="2" y="4"/>
                    <a:pt x="1" y="2"/>
                    <a:pt x="0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id="{10683236-797E-4209-B149-574AD23C0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6" y="4495800"/>
              <a:ext cx="69850" cy="554038"/>
            </a:xfrm>
            <a:custGeom>
              <a:avLst/>
              <a:gdLst>
                <a:gd name="T0" fmla="*/ 4 w 14"/>
                <a:gd name="T1" fmla="*/ 0 h 113"/>
                <a:gd name="T2" fmla="*/ 0 w 14"/>
                <a:gd name="T3" fmla="*/ 6 h 113"/>
                <a:gd name="T4" fmla="*/ 4 w 14"/>
                <a:gd name="T5" fmla="*/ 113 h 113"/>
                <a:gd name="T6" fmla="*/ 14 w 14"/>
                <a:gd name="T7" fmla="*/ 100 h 113"/>
                <a:gd name="T8" fmla="*/ 8 w 14"/>
                <a:gd name="T9" fmla="*/ 31 h 113"/>
                <a:gd name="T10" fmla="*/ 8 w 14"/>
                <a:gd name="T11" fmla="*/ 31 h 113"/>
                <a:gd name="T12" fmla="*/ 8 w 14"/>
                <a:gd name="T13" fmla="*/ 31 h 113"/>
                <a:gd name="T14" fmla="*/ 4 w 14"/>
                <a:gd name="T1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13">
                  <a:moveTo>
                    <a:pt x="4" y="0"/>
                  </a:moveTo>
                  <a:cubicBezTo>
                    <a:pt x="3" y="2"/>
                    <a:pt x="1" y="4"/>
                    <a:pt x="0" y="6"/>
                  </a:cubicBezTo>
                  <a:cubicBezTo>
                    <a:pt x="2" y="44"/>
                    <a:pt x="3" y="82"/>
                    <a:pt x="4" y="113"/>
                  </a:cubicBezTo>
                  <a:cubicBezTo>
                    <a:pt x="8" y="109"/>
                    <a:pt x="11" y="104"/>
                    <a:pt x="14" y="100"/>
                  </a:cubicBezTo>
                  <a:cubicBezTo>
                    <a:pt x="13" y="77"/>
                    <a:pt x="11" y="54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21"/>
                    <a:pt x="6" y="11"/>
                    <a:pt x="4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4ADB8FC3-8F6D-442C-9409-675B53E78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3263" y="5313363"/>
              <a:ext cx="239713" cy="671513"/>
            </a:xfrm>
            <a:custGeom>
              <a:avLst/>
              <a:gdLst>
                <a:gd name="T0" fmla="*/ 48 w 48"/>
                <a:gd name="T1" fmla="*/ 0 h 137"/>
                <a:gd name="T2" fmla="*/ 38 w 48"/>
                <a:gd name="T3" fmla="*/ 11 h 137"/>
                <a:gd name="T4" fmla="*/ 0 w 48"/>
                <a:gd name="T5" fmla="*/ 137 h 137"/>
                <a:gd name="T6" fmla="*/ 41 w 48"/>
                <a:gd name="T7" fmla="*/ 102 h 137"/>
                <a:gd name="T8" fmla="*/ 44 w 48"/>
                <a:gd name="T9" fmla="*/ 78 h 137"/>
                <a:gd name="T10" fmla="*/ 48 w 48"/>
                <a:gd name="T11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37">
                  <a:moveTo>
                    <a:pt x="48" y="0"/>
                  </a:moveTo>
                  <a:cubicBezTo>
                    <a:pt x="45" y="4"/>
                    <a:pt x="42" y="8"/>
                    <a:pt x="38" y="11"/>
                  </a:cubicBezTo>
                  <a:cubicBezTo>
                    <a:pt x="37" y="60"/>
                    <a:pt x="26" y="101"/>
                    <a:pt x="0" y="137"/>
                  </a:cubicBezTo>
                  <a:cubicBezTo>
                    <a:pt x="15" y="127"/>
                    <a:pt x="29" y="115"/>
                    <a:pt x="41" y="102"/>
                  </a:cubicBezTo>
                  <a:cubicBezTo>
                    <a:pt x="42" y="95"/>
                    <a:pt x="43" y="87"/>
                    <a:pt x="44" y="78"/>
                  </a:cubicBezTo>
                  <a:cubicBezTo>
                    <a:pt x="47" y="53"/>
                    <a:pt x="48" y="22"/>
                    <a:pt x="48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DDB4706D-8180-486D-9AB4-7B78476E5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5426" y="3068638"/>
              <a:ext cx="698500" cy="577850"/>
            </a:xfrm>
            <a:custGeom>
              <a:avLst/>
              <a:gdLst>
                <a:gd name="T0" fmla="*/ 1 w 140"/>
                <a:gd name="T1" fmla="*/ 20 h 118"/>
                <a:gd name="T2" fmla="*/ 46 w 140"/>
                <a:gd name="T3" fmla="*/ 116 h 118"/>
                <a:gd name="T4" fmla="*/ 84 w 140"/>
                <a:gd name="T5" fmla="*/ 118 h 118"/>
                <a:gd name="T6" fmla="*/ 139 w 140"/>
                <a:gd name="T7" fmla="*/ 27 h 118"/>
                <a:gd name="T8" fmla="*/ 1 w 140"/>
                <a:gd name="T9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18">
                  <a:moveTo>
                    <a:pt x="1" y="20"/>
                  </a:moveTo>
                  <a:cubicBezTo>
                    <a:pt x="0" y="56"/>
                    <a:pt x="33" y="97"/>
                    <a:pt x="46" y="116"/>
                  </a:cubicBezTo>
                  <a:cubicBezTo>
                    <a:pt x="60" y="117"/>
                    <a:pt x="75" y="116"/>
                    <a:pt x="84" y="118"/>
                  </a:cubicBezTo>
                  <a:cubicBezTo>
                    <a:pt x="109" y="87"/>
                    <a:pt x="138" y="46"/>
                    <a:pt x="139" y="27"/>
                  </a:cubicBezTo>
                  <a:cubicBezTo>
                    <a:pt x="140" y="10"/>
                    <a:pt x="2" y="0"/>
                    <a:pt x="1" y="2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1" name="Freeform 18">
              <a:extLst>
                <a:ext uri="{FF2B5EF4-FFF2-40B4-BE49-F238E27FC236}">
                  <a16:creationId xmlns:a16="http://schemas.microsoft.com/office/drawing/2014/main" id="{2E5F89C7-23AE-472E-8E6B-34C9D437A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3641725"/>
              <a:ext cx="119063" cy="500063"/>
            </a:xfrm>
            <a:custGeom>
              <a:avLst/>
              <a:gdLst>
                <a:gd name="T0" fmla="*/ 21 w 24"/>
                <a:gd name="T1" fmla="*/ 0 h 102"/>
                <a:gd name="T2" fmla="*/ 0 w 24"/>
                <a:gd name="T3" fmla="*/ 102 h 102"/>
                <a:gd name="T4" fmla="*/ 7 w 24"/>
                <a:gd name="T5" fmla="*/ 99 h 102"/>
                <a:gd name="T6" fmla="*/ 24 w 24"/>
                <a:gd name="T7" fmla="*/ 0 h 102"/>
                <a:gd name="T8" fmla="*/ 21 w 24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02">
                  <a:moveTo>
                    <a:pt x="21" y="0"/>
                  </a:moveTo>
                  <a:cubicBezTo>
                    <a:pt x="8" y="31"/>
                    <a:pt x="0" y="68"/>
                    <a:pt x="0" y="102"/>
                  </a:cubicBezTo>
                  <a:cubicBezTo>
                    <a:pt x="3" y="101"/>
                    <a:pt x="5" y="100"/>
                    <a:pt x="7" y="99"/>
                  </a:cubicBezTo>
                  <a:cubicBezTo>
                    <a:pt x="12" y="66"/>
                    <a:pt x="15" y="3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2" name="Freeform 19">
              <a:extLst>
                <a:ext uri="{FF2B5EF4-FFF2-40B4-BE49-F238E27FC236}">
                  <a16:creationId xmlns:a16="http://schemas.microsoft.com/office/drawing/2014/main" id="{93057A1D-86C6-4F22-9C59-0BF5D725F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4127500"/>
              <a:ext cx="34925" cy="98425"/>
            </a:xfrm>
            <a:custGeom>
              <a:avLst/>
              <a:gdLst>
                <a:gd name="T0" fmla="*/ 7 w 7"/>
                <a:gd name="T1" fmla="*/ 0 h 20"/>
                <a:gd name="T2" fmla="*/ 0 w 7"/>
                <a:gd name="T3" fmla="*/ 3 h 20"/>
                <a:gd name="T4" fmla="*/ 1 w 7"/>
                <a:gd name="T5" fmla="*/ 19 h 20"/>
                <a:gd name="T6" fmla="*/ 2 w 7"/>
                <a:gd name="T7" fmla="*/ 20 h 20"/>
                <a:gd name="T8" fmla="*/ 4 w 7"/>
                <a:gd name="T9" fmla="*/ 19 h 20"/>
                <a:gd name="T10" fmla="*/ 7 w 7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20">
                  <a:moveTo>
                    <a:pt x="7" y="0"/>
                  </a:moveTo>
                  <a:cubicBezTo>
                    <a:pt x="5" y="1"/>
                    <a:pt x="3" y="2"/>
                    <a:pt x="0" y="3"/>
                  </a:cubicBezTo>
                  <a:cubicBezTo>
                    <a:pt x="0" y="9"/>
                    <a:pt x="1" y="14"/>
                    <a:pt x="1" y="19"/>
                  </a:cubicBezTo>
                  <a:cubicBezTo>
                    <a:pt x="1" y="20"/>
                    <a:pt x="2" y="20"/>
                    <a:pt x="2" y="20"/>
                  </a:cubicBezTo>
                  <a:cubicBezTo>
                    <a:pt x="3" y="20"/>
                    <a:pt x="3" y="19"/>
                    <a:pt x="4" y="19"/>
                  </a:cubicBezTo>
                  <a:cubicBezTo>
                    <a:pt x="5" y="13"/>
                    <a:pt x="6" y="6"/>
                    <a:pt x="7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3" name="Freeform 20">
              <a:extLst>
                <a:ext uri="{FF2B5EF4-FFF2-40B4-BE49-F238E27FC236}">
                  <a16:creationId xmlns:a16="http://schemas.microsoft.com/office/drawing/2014/main" id="{4B182884-F6AA-40DA-8738-C11A03FE8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1" y="3617913"/>
              <a:ext cx="25400" cy="23813"/>
            </a:xfrm>
            <a:custGeom>
              <a:avLst/>
              <a:gdLst>
                <a:gd name="T0" fmla="*/ 5 w 5"/>
                <a:gd name="T1" fmla="*/ 0 h 5"/>
                <a:gd name="T2" fmla="*/ 2 w 5"/>
                <a:gd name="T3" fmla="*/ 0 h 5"/>
                <a:gd name="T4" fmla="*/ 0 w 5"/>
                <a:gd name="T5" fmla="*/ 5 h 5"/>
                <a:gd name="T6" fmla="*/ 3 w 5"/>
                <a:gd name="T7" fmla="*/ 5 h 5"/>
                <a:gd name="T8" fmla="*/ 5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1" y="5"/>
                    <a:pt x="2" y="5"/>
                    <a:pt x="3" y="5"/>
                  </a:cubicBezTo>
                  <a:cubicBezTo>
                    <a:pt x="4" y="3"/>
                    <a:pt x="4" y="1"/>
                    <a:pt x="5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4" name="Freeform 21">
              <a:extLst>
                <a:ext uri="{FF2B5EF4-FFF2-40B4-BE49-F238E27FC236}">
                  <a16:creationId xmlns:a16="http://schemas.microsoft.com/office/drawing/2014/main" id="{E935203A-4657-4801-9E7D-CD7DFC7AF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126" y="3646488"/>
              <a:ext cx="84138" cy="284163"/>
            </a:xfrm>
            <a:custGeom>
              <a:avLst/>
              <a:gdLst>
                <a:gd name="T0" fmla="*/ 0 w 17"/>
                <a:gd name="T1" fmla="*/ 0 h 58"/>
                <a:gd name="T2" fmla="*/ 10 w 17"/>
                <a:gd name="T3" fmla="*/ 41 h 58"/>
                <a:gd name="T4" fmla="*/ 12 w 17"/>
                <a:gd name="T5" fmla="*/ 58 h 58"/>
                <a:gd name="T6" fmla="*/ 17 w 17"/>
                <a:gd name="T7" fmla="*/ 53 h 58"/>
                <a:gd name="T8" fmla="*/ 16 w 17"/>
                <a:gd name="T9" fmla="*/ 43 h 58"/>
                <a:gd name="T10" fmla="*/ 5 w 17"/>
                <a:gd name="T11" fmla="*/ 0 h 58"/>
                <a:gd name="T12" fmla="*/ 5 w 17"/>
                <a:gd name="T13" fmla="*/ 0 h 58"/>
                <a:gd name="T14" fmla="*/ 0 w 17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58">
                  <a:moveTo>
                    <a:pt x="0" y="0"/>
                  </a:moveTo>
                  <a:cubicBezTo>
                    <a:pt x="4" y="13"/>
                    <a:pt x="8" y="27"/>
                    <a:pt x="10" y="41"/>
                  </a:cubicBezTo>
                  <a:cubicBezTo>
                    <a:pt x="11" y="46"/>
                    <a:pt x="12" y="52"/>
                    <a:pt x="12" y="58"/>
                  </a:cubicBezTo>
                  <a:cubicBezTo>
                    <a:pt x="14" y="56"/>
                    <a:pt x="16" y="55"/>
                    <a:pt x="17" y="53"/>
                  </a:cubicBezTo>
                  <a:cubicBezTo>
                    <a:pt x="17" y="50"/>
                    <a:pt x="16" y="47"/>
                    <a:pt x="16" y="43"/>
                  </a:cubicBezTo>
                  <a:cubicBezTo>
                    <a:pt x="13" y="30"/>
                    <a:pt x="11" y="13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id="{00EF174A-1EA9-4033-96FD-20F2480E3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9451" y="3906838"/>
              <a:ext cx="44450" cy="211138"/>
            </a:xfrm>
            <a:custGeom>
              <a:avLst/>
              <a:gdLst>
                <a:gd name="T0" fmla="*/ 5 w 9"/>
                <a:gd name="T1" fmla="*/ 0 h 43"/>
                <a:gd name="T2" fmla="*/ 0 w 9"/>
                <a:gd name="T3" fmla="*/ 5 h 43"/>
                <a:gd name="T4" fmla="*/ 5 w 9"/>
                <a:gd name="T5" fmla="*/ 43 h 43"/>
                <a:gd name="T6" fmla="*/ 5 w 9"/>
                <a:gd name="T7" fmla="*/ 43 h 43"/>
                <a:gd name="T8" fmla="*/ 7 w 9"/>
                <a:gd name="T9" fmla="*/ 41 h 43"/>
                <a:gd name="T10" fmla="*/ 5 w 9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3">
                  <a:moveTo>
                    <a:pt x="5" y="0"/>
                  </a:moveTo>
                  <a:cubicBezTo>
                    <a:pt x="4" y="2"/>
                    <a:pt x="2" y="3"/>
                    <a:pt x="0" y="5"/>
                  </a:cubicBezTo>
                  <a:cubicBezTo>
                    <a:pt x="1" y="18"/>
                    <a:pt x="2" y="30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6" y="43"/>
                    <a:pt x="7" y="42"/>
                    <a:pt x="7" y="41"/>
                  </a:cubicBezTo>
                  <a:cubicBezTo>
                    <a:pt x="9" y="28"/>
                    <a:pt x="7" y="14"/>
                    <a:pt x="5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6" name="Freeform 23">
              <a:extLst>
                <a:ext uri="{FF2B5EF4-FFF2-40B4-BE49-F238E27FC236}">
                  <a16:creationId xmlns:a16="http://schemas.microsoft.com/office/drawing/2014/main" id="{ACEC8DA5-9F70-47FE-A7E8-AE05F3708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363" y="3598863"/>
              <a:ext cx="30163" cy="47625"/>
            </a:xfrm>
            <a:custGeom>
              <a:avLst/>
              <a:gdLst>
                <a:gd name="T0" fmla="*/ 1 w 6"/>
                <a:gd name="T1" fmla="*/ 0 h 10"/>
                <a:gd name="T2" fmla="*/ 0 w 6"/>
                <a:gd name="T3" fmla="*/ 1 h 10"/>
                <a:gd name="T4" fmla="*/ 1 w 6"/>
                <a:gd name="T5" fmla="*/ 10 h 10"/>
                <a:gd name="T6" fmla="*/ 6 w 6"/>
                <a:gd name="T7" fmla="*/ 10 h 10"/>
                <a:gd name="T8" fmla="*/ 6 w 6"/>
                <a:gd name="T9" fmla="*/ 10 h 10"/>
                <a:gd name="T10" fmla="*/ 1 w 6"/>
                <a:gd name="T11" fmla="*/ 0 h 10"/>
                <a:gd name="T12" fmla="*/ 1 w 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1" y="7"/>
                    <a:pt x="1" y="10"/>
                  </a:cubicBezTo>
                  <a:cubicBezTo>
                    <a:pt x="3" y="10"/>
                    <a:pt x="4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7"/>
                    <a:pt x="3" y="3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7" name="Freeform 24">
              <a:extLst>
                <a:ext uri="{FF2B5EF4-FFF2-40B4-BE49-F238E27FC236}">
                  <a16:creationId xmlns:a16="http://schemas.microsoft.com/office/drawing/2014/main" id="{F7A4D9C7-FBC7-43C9-A348-980FE566FA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554538"/>
              <a:ext cx="65088" cy="676275"/>
            </a:xfrm>
            <a:custGeom>
              <a:avLst/>
              <a:gdLst>
                <a:gd name="T0" fmla="*/ 10 w 13"/>
                <a:gd name="T1" fmla="*/ 14 h 138"/>
                <a:gd name="T2" fmla="*/ 10 w 13"/>
                <a:gd name="T3" fmla="*/ 15 h 138"/>
                <a:gd name="T4" fmla="*/ 0 w 13"/>
                <a:gd name="T5" fmla="*/ 138 h 138"/>
                <a:gd name="T6" fmla="*/ 0 w 13"/>
                <a:gd name="T7" fmla="*/ 138 h 138"/>
                <a:gd name="T8" fmla="*/ 0 w 13"/>
                <a:gd name="T9" fmla="*/ 138 h 138"/>
                <a:gd name="T10" fmla="*/ 0 w 13"/>
                <a:gd name="T11" fmla="*/ 138 h 138"/>
                <a:gd name="T12" fmla="*/ 10 w 13"/>
                <a:gd name="T13" fmla="*/ 15 h 138"/>
                <a:gd name="T14" fmla="*/ 10 w 13"/>
                <a:gd name="T15" fmla="*/ 14 h 138"/>
                <a:gd name="T16" fmla="*/ 10 w 13"/>
                <a:gd name="T17" fmla="*/ 14 h 138"/>
                <a:gd name="T18" fmla="*/ 10 w 13"/>
                <a:gd name="T19" fmla="*/ 14 h 138"/>
                <a:gd name="T20" fmla="*/ 10 w 13"/>
                <a:gd name="T21" fmla="*/ 14 h 138"/>
                <a:gd name="T22" fmla="*/ 10 w 13"/>
                <a:gd name="T23" fmla="*/ 14 h 138"/>
                <a:gd name="T24" fmla="*/ 10 w 13"/>
                <a:gd name="T25" fmla="*/ 14 h 138"/>
                <a:gd name="T26" fmla="*/ 11 w 13"/>
                <a:gd name="T27" fmla="*/ 12 h 138"/>
                <a:gd name="T28" fmla="*/ 10 w 13"/>
                <a:gd name="T29" fmla="*/ 14 h 138"/>
                <a:gd name="T30" fmla="*/ 11 w 13"/>
                <a:gd name="T31" fmla="*/ 13 h 138"/>
                <a:gd name="T32" fmla="*/ 11 w 13"/>
                <a:gd name="T33" fmla="*/ 13 h 138"/>
                <a:gd name="T34" fmla="*/ 11 w 13"/>
                <a:gd name="T35" fmla="*/ 13 h 138"/>
                <a:gd name="T36" fmla="*/ 11 w 13"/>
                <a:gd name="T37" fmla="*/ 13 h 138"/>
                <a:gd name="T38" fmla="*/ 11 w 13"/>
                <a:gd name="T39" fmla="*/ 12 h 138"/>
                <a:gd name="T40" fmla="*/ 11 w 13"/>
                <a:gd name="T41" fmla="*/ 12 h 138"/>
                <a:gd name="T42" fmla="*/ 11 w 13"/>
                <a:gd name="T43" fmla="*/ 10 h 138"/>
                <a:gd name="T44" fmla="*/ 11 w 13"/>
                <a:gd name="T45" fmla="*/ 12 h 138"/>
                <a:gd name="T46" fmla="*/ 11 w 13"/>
                <a:gd name="T47" fmla="*/ 10 h 138"/>
                <a:gd name="T48" fmla="*/ 11 w 13"/>
                <a:gd name="T49" fmla="*/ 8 h 138"/>
                <a:gd name="T50" fmla="*/ 11 w 13"/>
                <a:gd name="T51" fmla="*/ 10 h 138"/>
                <a:gd name="T52" fmla="*/ 11 w 13"/>
                <a:gd name="T53" fmla="*/ 8 h 138"/>
                <a:gd name="T54" fmla="*/ 12 w 13"/>
                <a:gd name="T55" fmla="*/ 8 h 138"/>
                <a:gd name="T56" fmla="*/ 11 w 13"/>
                <a:gd name="T57" fmla="*/ 8 h 138"/>
                <a:gd name="T58" fmla="*/ 12 w 13"/>
                <a:gd name="T59" fmla="*/ 8 h 138"/>
                <a:gd name="T60" fmla="*/ 12 w 13"/>
                <a:gd name="T61" fmla="*/ 7 h 138"/>
                <a:gd name="T62" fmla="*/ 12 w 13"/>
                <a:gd name="T63" fmla="*/ 7 h 138"/>
                <a:gd name="T64" fmla="*/ 12 w 13"/>
                <a:gd name="T65" fmla="*/ 7 h 138"/>
                <a:gd name="T66" fmla="*/ 12 w 13"/>
                <a:gd name="T67" fmla="*/ 6 h 138"/>
                <a:gd name="T68" fmla="*/ 12 w 13"/>
                <a:gd name="T69" fmla="*/ 7 h 138"/>
                <a:gd name="T70" fmla="*/ 12 w 13"/>
                <a:gd name="T71" fmla="*/ 6 h 138"/>
                <a:gd name="T72" fmla="*/ 12 w 13"/>
                <a:gd name="T73" fmla="*/ 5 h 138"/>
                <a:gd name="T74" fmla="*/ 12 w 13"/>
                <a:gd name="T75" fmla="*/ 6 h 138"/>
                <a:gd name="T76" fmla="*/ 12 w 13"/>
                <a:gd name="T77" fmla="*/ 5 h 138"/>
                <a:gd name="T78" fmla="*/ 12 w 13"/>
                <a:gd name="T79" fmla="*/ 4 h 138"/>
                <a:gd name="T80" fmla="*/ 12 w 13"/>
                <a:gd name="T81" fmla="*/ 5 h 138"/>
                <a:gd name="T82" fmla="*/ 12 w 13"/>
                <a:gd name="T83" fmla="*/ 4 h 138"/>
                <a:gd name="T84" fmla="*/ 12 w 13"/>
                <a:gd name="T85" fmla="*/ 3 h 138"/>
                <a:gd name="T86" fmla="*/ 12 w 13"/>
                <a:gd name="T87" fmla="*/ 4 h 138"/>
                <a:gd name="T88" fmla="*/ 12 w 13"/>
                <a:gd name="T89" fmla="*/ 3 h 138"/>
                <a:gd name="T90" fmla="*/ 12 w 13"/>
                <a:gd name="T91" fmla="*/ 2 h 138"/>
                <a:gd name="T92" fmla="*/ 12 w 13"/>
                <a:gd name="T93" fmla="*/ 3 h 138"/>
                <a:gd name="T94" fmla="*/ 12 w 13"/>
                <a:gd name="T95" fmla="*/ 2 h 138"/>
                <a:gd name="T96" fmla="*/ 13 w 13"/>
                <a:gd name="T97" fmla="*/ 2 h 138"/>
                <a:gd name="T98" fmla="*/ 12 w 13"/>
                <a:gd name="T99" fmla="*/ 2 h 138"/>
                <a:gd name="T100" fmla="*/ 13 w 13"/>
                <a:gd name="T101" fmla="*/ 2 h 138"/>
                <a:gd name="T102" fmla="*/ 13 w 13"/>
                <a:gd name="T103" fmla="*/ 1 h 138"/>
                <a:gd name="T104" fmla="*/ 13 w 13"/>
                <a:gd name="T105" fmla="*/ 1 h 138"/>
                <a:gd name="T106" fmla="*/ 13 w 13"/>
                <a:gd name="T107" fmla="*/ 1 h 138"/>
                <a:gd name="T108" fmla="*/ 13 w 13"/>
                <a:gd name="T109" fmla="*/ 0 h 138"/>
                <a:gd name="T110" fmla="*/ 13 w 13"/>
                <a:gd name="T111" fmla="*/ 0 h 138"/>
                <a:gd name="T112" fmla="*/ 13 w 13"/>
                <a:gd name="T11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" h="138">
                  <a:moveTo>
                    <a:pt x="10" y="14"/>
                  </a:moveTo>
                  <a:cubicBezTo>
                    <a:pt x="10" y="14"/>
                    <a:pt x="10" y="14"/>
                    <a:pt x="10" y="15"/>
                  </a:cubicBezTo>
                  <a:cubicBezTo>
                    <a:pt x="4" y="56"/>
                    <a:pt x="0" y="97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97"/>
                    <a:pt x="4" y="56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1" y="12"/>
                  </a:moveTo>
                  <a:cubicBezTo>
                    <a:pt x="11" y="13"/>
                    <a:pt x="11" y="13"/>
                    <a:pt x="10" y="14"/>
                  </a:cubicBezTo>
                  <a:cubicBezTo>
                    <a:pt x="11" y="14"/>
                    <a:pt x="11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moveTo>
                    <a:pt x="11" y="10"/>
                  </a:moveTo>
                  <a:cubicBezTo>
                    <a:pt x="11" y="11"/>
                    <a:pt x="11" y="11"/>
                    <a:pt x="11" y="12"/>
                  </a:cubicBezTo>
                  <a:cubicBezTo>
                    <a:pt x="11" y="11"/>
                    <a:pt x="11" y="11"/>
                    <a:pt x="11" y="10"/>
                  </a:cubicBezTo>
                  <a:moveTo>
                    <a:pt x="11" y="8"/>
                  </a:moveTo>
                  <a:cubicBezTo>
                    <a:pt x="11" y="9"/>
                    <a:pt x="11" y="10"/>
                    <a:pt x="11" y="10"/>
                  </a:cubicBezTo>
                  <a:cubicBezTo>
                    <a:pt x="11" y="10"/>
                    <a:pt x="11" y="9"/>
                    <a:pt x="11" y="8"/>
                  </a:cubicBezTo>
                  <a:moveTo>
                    <a:pt x="12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2" y="8"/>
                  </a:cubicBezTo>
                  <a:moveTo>
                    <a:pt x="12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moveTo>
                    <a:pt x="12" y="6"/>
                  </a:moveTo>
                  <a:cubicBezTo>
                    <a:pt x="12" y="6"/>
                    <a:pt x="12" y="6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12" y="5"/>
                  </a:moveTo>
                  <a:cubicBezTo>
                    <a:pt x="12" y="5"/>
                    <a:pt x="12" y="5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moveTo>
                    <a:pt x="12" y="4"/>
                  </a:moveTo>
                  <a:cubicBezTo>
                    <a:pt x="12" y="4"/>
                    <a:pt x="12" y="4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12" y="3"/>
                  </a:moveTo>
                  <a:cubicBezTo>
                    <a:pt x="12" y="3"/>
                    <a:pt x="12" y="4"/>
                    <a:pt x="12" y="4"/>
                  </a:cubicBezTo>
                  <a:cubicBezTo>
                    <a:pt x="12" y="4"/>
                    <a:pt x="12" y="3"/>
                    <a:pt x="12" y="3"/>
                  </a:cubicBezTo>
                  <a:moveTo>
                    <a:pt x="12" y="2"/>
                  </a:moveTo>
                  <a:cubicBezTo>
                    <a:pt x="12" y="2"/>
                    <a:pt x="12" y="3"/>
                    <a:pt x="12" y="3"/>
                  </a:cubicBezTo>
                  <a:cubicBezTo>
                    <a:pt x="12" y="3"/>
                    <a:pt x="12" y="2"/>
                    <a:pt x="12" y="2"/>
                  </a:cubicBezTo>
                  <a:moveTo>
                    <a:pt x="13" y="2"/>
                  </a:moveTo>
                  <a:cubicBezTo>
                    <a:pt x="13" y="2"/>
                    <a:pt x="12" y="2"/>
                    <a:pt x="12" y="2"/>
                  </a:cubicBezTo>
                  <a:cubicBezTo>
                    <a:pt x="12" y="2"/>
                    <a:pt x="13" y="2"/>
                    <a:pt x="13" y="2"/>
                  </a:cubicBezTo>
                  <a:moveTo>
                    <a:pt x="13" y="1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8" name="Freeform 25">
              <a:extLst>
                <a:ext uri="{FF2B5EF4-FFF2-40B4-BE49-F238E27FC236}">
                  <a16:creationId xmlns:a16="http://schemas.microsoft.com/office/drawing/2014/main" id="{AF5816B1-C229-4ED1-8F03-2383CF8627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3867150"/>
              <a:ext cx="200025" cy="755650"/>
            </a:xfrm>
            <a:custGeom>
              <a:avLst/>
              <a:gdLst>
                <a:gd name="T0" fmla="*/ 1 w 40"/>
                <a:gd name="T1" fmla="*/ 153 h 154"/>
                <a:gd name="T2" fmla="*/ 0 w 40"/>
                <a:gd name="T3" fmla="*/ 154 h 154"/>
                <a:gd name="T4" fmla="*/ 0 w 40"/>
                <a:gd name="T5" fmla="*/ 154 h 154"/>
                <a:gd name="T6" fmla="*/ 0 w 40"/>
                <a:gd name="T7" fmla="*/ 154 h 154"/>
                <a:gd name="T8" fmla="*/ 1 w 40"/>
                <a:gd name="T9" fmla="*/ 153 h 154"/>
                <a:gd name="T10" fmla="*/ 1 w 40"/>
                <a:gd name="T11" fmla="*/ 153 h 154"/>
                <a:gd name="T12" fmla="*/ 1 w 40"/>
                <a:gd name="T13" fmla="*/ 153 h 154"/>
                <a:gd name="T14" fmla="*/ 1 w 40"/>
                <a:gd name="T15" fmla="*/ 153 h 154"/>
                <a:gd name="T16" fmla="*/ 1 w 40"/>
                <a:gd name="T17" fmla="*/ 153 h 154"/>
                <a:gd name="T18" fmla="*/ 1 w 40"/>
                <a:gd name="T19" fmla="*/ 153 h 154"/>
                <a:gd name="T20" fmla="*/ 1 w 40"/>
                <a:gd name="T21" fmla="*/ 153 h 154"/>
                <a:gd name="T22" fmla="*/ 40 w 40"/>
                <a:gd name="T23" fmla="*/ 0 h 154"/>
                <a:gd name="T24" fmla="*/ 3 w 40"/>
                <a:gd name="T25" fmla="*/ 140 h 154"/>
                <a:gd name="T26" fmla="*/ 3 w 40"/>
                <a:gd name="T27" fmla="*/ 140 h 154"/>
                <a:gd name="T28" fmla="*/ 3 w 40"/>
                <a:gd name="T29" fmla="*/ 141 h 154"/>
                <a:gd name="T30" fmla="*/ 3 w 40"/>
                <a:gd name="T31" fmla="*/ 141 h 154"/>
                <a:gd name="T32" fmla="*/ 3 w 40"/>
                <a:gd name="T33" fmla="*/ 142 h 154"/>
                <a:gd name="T34" fmla="*/ 2 w 40"/>
                <a:gd name="T35" fmla="*/ 142 h 154"/>
                <a:gd name="T36" fmla="*/ 2 w 40"/>
                <a:gd name="T37" fmla="*/ 142 h 154"/>
                <a:gd name="T38" fmla="*/ 2 w 40"/>
                <a:gd name="T39" fmla="*/ 143 h 154"/>
                <a:gd name="T40" fmla="*/ 2 w 40"/>
                <a:gd name="T41" fmla="*/ 143 h 154"/>
                <a:gd name="T42" fmla="*/ 2 w 40"/>
                <a:gd name="T43" fmla="*/ 144 h 154"/>
                <a:gd name="T44" fmla="*/ 2 w 40"/>
                <a:gd name="T45" fmla="*/ 144 h 154"/>
                <a:gd name="T46" fmla="*/ 2 w 40"/>
                <a:gd name="T47" fmla="*/ 145 h 154"/>
                <a:gd name="T48" fmla="*/ 2 w 40"/>
                <a:gd name="T49" fmla="*/ 145 h 154"/>
                <a:gd name="T50" fmla="*/ 2 w 40"/>
                <a:gd name="T51" fmla="*/ 146 h 154"/>
                <a:gd name="T52" fmla="*/ 2 w 40"/>
                <a:gd name="T53" fmla="*/ 146 h 154"/>
                <a:gd name="T54" fmla="*/ 2 w 40"/>
                <a:gd name="T55" fmla="*/ 147 h 154"/>
                <a:gd name="T56" fmla="*/ 2 w 40"/>
                <a:gd name="T57" fmla="*/ 147 h 154"/>
                <a:gd name="T58" fmla="*/ 2 w 40"/>
                <a:gd name="T59" fmla="*/ 147 h 154"/>
                <a:gd name="T60" fmla="*/ 2 w 40"/>
                <a:gd name="T61" fmla="*/ 148 h 154"/>
                <a:gd name="T62" fmla="*/ 1 w 40"/>
                <a:gd name="T63" fmla="*/ 148 h 154"/>
                <a:gd name="T64" fmla="*/ 1 w 40"/>
                <a:gd name="T65" fmla="*/ 148 h 154"/>
                <a:gd name="T66" fmla="*/ 1 w 40"/>
                <a:gd name="T67" fmla="*/ 150 h 154"/>
                <a:gd name="T68" fmla="*/ 1 w 40"/>
                <a:gd name="T69" fmla="*/ 150 h 154"/>
                <a:gd name="T70" fmla="*/ 1 w 40"/>
                <a:gd name="T71" fmla="*/ 152 h 154"/>
                <a:gd name="T72" fmla="*/ 1 w 40"/>
                <a:gd name="T73" fmla="*/ 152 h 154"/>
                <a:gd name="T74" fmla="*/ 1 w 40"/>
                <a:gd name="T75" fmla="*/ 152 h 154"/>
                <a:gd name="T76" fmla="*/ 1 w 40"/>
                <a:gd name="T77" fmla="*/ 152 h 154"/>
                <a:gd name="T78" fmla="*/ 1 w 40"/>
                <a:gd name="T79" fmla="*/ 152 h 154"/>
                <a:gd name="T80" fmla="*/ 1 w 40"/>
                <a:gd name="T81" fmla="*/ 152 h 154"/>
                <a:gd name="T82" fmla="*/ 1 w 40"/>
                <a:gd name="T83" fmla="*/ 151 h 154"/>
                <a:gd name="T84" fmla="*/ 1 w 40"/>
                <a:gd name="T85" fmla="*/ 149 h 154"/>
                <a:gd name="T86" fmla="*/ 1 w 40"/>
                <a:gd name="T87" fmla="*/ 149 h 154"/>
                <a:gd name="T88" fmla="*/ 1 w 40"/>
                <a:gd name="T89" fmla="*/ 149 h 154"/>
                <a:gd name="T90" fmla="*/ 1 w 40"/>
                <a:gd name="T91" fmla="*/ 148 h 154"/>
                <a:gd name="T92" fmla="*/ 1 w 40"/>
                <a:gd name="T93" fmla="*/ 148 h 154"/>
                <a:gd name="T94" fmla="*/ 2 w 40"/>
                <a:gd name="T95" fmla="*/ 148 h 154"/>
                <a:gd name="T96" fmla="*/ 2 w 40"/>
                <a:gd name="T97" fmla="*/ 147 h 154"/>
                <a:gd name="T98" fmla="*/ 40 w 40"/>
                <a:gd name="T99" fmla="*/ 0 h 154"/>
                <a:gd name="T100" fmla="*/ 40 w 40"/>
                <a:gd name="T10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0" h="154">
                  <a:moveTo>
                    <a:pt x="1" y="153"/>
                  </a:moveTo>
                  <a:cubicBezTo>
                    <a:pt x="1" y="154"/>
                    <a:pt x="1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1" y="154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1" y="153"/>
                  </a:move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40" y="0"/>
                  </a:moveTo>
                  <a:cubicBezTo>
                    <a:pt x="24" y="46"/>
                    <a:pt x="11" y="93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3" y="140"/>
                    <a:pt x="3" y="140"/>
                    <a:pt x="3" y="141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1"/>
                    <a:pt x="3" y="141"/>
                    <a:pt x="3" y="142"/>
                  </a:cubicBezTo>
                  <a:cubicBezTo>
                    <a:pt x="3" y="142"/>
                    <a:pt x="2" y="142"/>
                    <a:pt x="2" y="142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2" y="142"/>
                    <a:pt x="2" y="143"/>
                    <a:pt x="2" y="143"/>
                  </a:cubicBezTo>
                  <a:cubicBezTo>
                    <a:pt x="2" y="143"/>
                    <a:pt x="2" y="143"/>
                    <a:pt x="2" y="143"/>
                  </a:cubicBezTo>
                  <a:cubicBezTo>
                    <a:pt x="2" y="143"/>
                    <a:pt x="2" y="144"/>
                    <a:pt x="2" y="144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2" y="144"/>
                    <a:pt x="2" y="144"/>
                    <a:pt x="2" y="145"/>
                  </a:cubicBezTo>
                  <a:cubicBezTo>
                    <a:pt x="2" y="145"/>
                    <a:pt x="2" y="145"/>
                    <a:pt x="2" y="145"/>
                  </a:cubicBezTo>
                  <a:cubicBezTo>
                    <a:pt x="2" y="145"/>
                    <a:pt x="2" y="145"/>
                    <a:pt x="2" y="146"/>
                  </a:cubicBezTo>
                  <a:cubicBezTo>
                    <a:pt x="2" y="146"/>
                    <a:pt x="2" y="146"/>
                    <a:pt x="2" y="146"/>
                  </a:cubicBezTo>
                  <a:cubicBezTo>
                    <a:pt x="2" y="146"/>
                    <a:pt x="2" y="146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9"/>
                    <a:pt x="1" y="150"/>
                    <a:pt x="1" y="150"/>
                  </a:cubicBezTo>
                  <a:cubicBezTo>
                    <a:pt x="1" y="150"/>
                    <a:pt x="1" y="150"/>
                    <a:pt x="1" y="150"/>
                  </a:cubicBezTo>
                  <a:cubicBezTo>
                    <a:pt x="1" y="151"/>
                    <a:pt x="1" y="151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1"/>
                    <a:pt x="1" y="151"/>
                  </a:cubicBezTo>
                  <a:cubicBezTo>
                    <a:pt x="1" y="151"/>
                    <a:pt x="1" y="150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2" y="148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10" y="98"/>
                    <a:pt x="23" y="48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9" name="Freeform 26">
              <a:extLst>
                <a:ext uri="{FF2B5EF4-FFF2-40B4-BE49-F238E27FC236}">
                  <a16:creationId xmlns:a16="http://schemas.microsoft.com/office/drawing/2014/main" id="{709AF4A3-2C53-45C5-A8EE-2B5C8CD22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4587875"/>
              <a:ext cx="11113" cy="34925"/>
            </a:xfrm>
            <a:custGeom>
              <a:avLst/>
              <a:gdLst>
                <a:gd name="T0" fmla="*/ 1 w 2"/>
                <a:gd name="T1" fmla="*/ 6 h 7"/>
                <a:gd name="T2" fmla="*/ 0 w 2"/>
                <a:gd name="T3" fmla="*/ 7 h 7"/>
                <a:gd name="T4" fmla="*/ 0 w 2"/>
                <a:gd name="T5" fmla="*/ 7 h 7"/>
                <a:gd name="T6" fmla="*/ 0 w 2"/>
                <a:gd name="T7" fmla="*/ 7 h 7"/>
                <a:gd name="T8" fmla="*/ 0 w 2"/>
                <a:gd name="T9" fmla="*/ 7 h 7"/>
                <a:gd name="T10" fmla="*/ 1 w 2"/>
                <a:gd name="T11" fmla="*/ 6 h 7"/>
                <a:gd name="T12" fmla="*/ 1 w 2"/>
                <a:gd name="T13" fmla="*/ 6 h 7"/>
                <a:gd name="T14" fmla="*/ 1 w 2"/>
                <a:gd name="T15" fmla="*/ 6 h 7"/>
                <a:gd name="T16" fmla="*/ 1 w 2"/>
                <a:gd name="T17" fmla="*/ 6 h 7"/>
                <a:gd name="T18" fmla="*/ 1 w 2"/>
                <a:gd name="T19" fmla="*/ 6 h 7"/>
                <a:gd name="T20" fmla="*/ 1 w 2"/>
                <a:gd name="T21" fmla="*/ 5 h 7"/>
                <a:gd name="T22" fmla="*/ 1 w 2"/>
                <a:gd name="T23" fmla="*/ 5 h 7"/>
                <a:gd name="T24" fmla="*/ 1 w 2"/>
                <a:gd name="T25" fmla="*/ 6 h 7"/>
                <a:gd name="T26" fmla="*/ 1 w 2"/>
                <a:gd name="T27" fmla="*/ 6 h 7"/>
                <a:gd name="T28" fmla="*/ 1 w 2"/>
                <a:gd name="T29" fmla="*/ 5 h 7"/>
                <a:gd name="T30" fmla="*/ 1 w 2"/>
                <a:gd name="T31" fmla="*/ 5 h 7"/>
                <a:gd name="T32" fmla="*/ 1 w 2"/>
                <a:gd name="T33" fmla="*/ 5 h 7"/>
                <a:gd name="T34" fmla="*/ 1 w 2"/>
                <a:gd name="T35" fmla="*/ 5 h 7"/>
                <a:gd name="T36" fmla="*/ 1 w 2"/>
                <a:gd name="T37" fmla="*/ 2 h 7"/>
                <a:gd name="T38" fmla="*/ 1 w 2"/>
                <a:gd name="T39" fmla="*/ 4 h 7"/>
                <a:gd name="T40" fmla="*/ 1 w 2"/>
                <a:gd name="T41" fmla="*/ 2 h 7"/>
                <a:gd name="T42" fmla="*/ 1 w 2"/>
                <a:gd name="T43" fmla="*/ 2 h 7"/>
                <a:gd name="T44" fmla="*/ 1 w 2"/>
                <a:gd name="T45" fmla="*/ 2 h 7"/>
                <a:gd name="T46" fmla="*/ 1 w 2"/>
                <a:gd name="T47" fmla="*/ 2 h 7"/>
                <a:gd name="T48" fmla="*/ 1 w 2"/>
                <a:gd name="T49" fmla="*/ 1 h 7"/>
                <a:gd name="T50" fmla="*/ 1 w 2"/>
                <a:gd name="T51" fmla="*/ 1 h 7"/>
                <a:gd name="T52" fmla="*/ 1 w 2"/>
                <a:gd name="T53" fmla="*/ 1 h 7"/>
                <a:gd name="T54" fmla="*/ 2 w 2"/>
                <a:gd name="T55" fmla="*/ 0 h 7"/>
                <a:gd name="T56" fmla="*/ 2 w 2"/>
                <a:gd name="T57" fmla="*/ 1 h 7"/>
                <a:gd name="T58" fmla="*/ 2 w 2"/>
                <a:gd name="T5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" h="7">
                  <a:moveTo>
                    <a:pt x="1" y="6"/>
                  </a:moveTo>
                  <a:cubicBezTo>
                    <a:pt x="1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2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0" name="Freeform 27">
              <a:extLst>
                <a:ext uri="{FF2B5EF4-FFF2-40B4-BE49-F238E27FC236}">
                  <a16:creationId xmlns:a16="http://schemas.microsoft.com/office/drawing/2014/main" id="{37F1F0E6-6125-47D0-A9F0-EA038EB3F6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0338" y="4005263"/>
              <a:ext cx="304800" cy="2166938"/>
            </a:xfrm>
            <a:custGeom>
              <a:avLst/>
              <a:gdLst>
                <a:gd name="T0" fmla="*/ 56 w 61"/>
                <a:gd name="T1" fmla="*/ 434 h 442"/>
                <a:gd name="T2" fmla="*/ 53 w 61"/>
                <a:gd name="T3" fmla="*/ 435 h 442"/>
                <a:gd name="T4" fmla="*/ 61 w 61"/>
                <a:gd name="T5" fmla="*/ 442 h 442"/>
                <a:gd name="T6" fmla="*/ 56 w 61"/>
                <a:gd name="T7" fmla="*/ 434 h 442"/>
                <a:gd name="T8" fmla="*/ 42 w 61"/>
                <a:gd name="T9" fmla="*/ 280 h 442"/>
                <a:gd name="T10" fmla="*/ 14 w 61"/>
                <a:gd name="T11" fmla="*/ 291 h 442"/>
                <a:gd name="T12" fmla="*/ 0 w 61"/>
                <a:gd name="T13" fmla="*/ 296 h 442"/>
                <a:gd name="T14" fmla="*/ 0 w 61"/>
                <a:gd name="T15" fmla="*/ 306 h 442"/>
                <a:gd name="T16" fmla="*/ 6 w 61"/>
                <a:gd name="T17" fmla="*/ 354 h 442"/>
                <a:gd name="T18" fmla="*/ 43 w 61"/>
                <a:gd name="T19" fmla="*/ 341 h 442"/>
                <a:gd name="T20" fmla="*/ 42 w 61"/>
                <a:gd name="T21" fmla="*/ 280 h 442"/>
                <a:gd name="T22" fmla="*/ 30 w 61"/>
                <a:gd name="T23" fmla="*/ 121 h 442"/>
                <a:gd name="T24" fmla="*/ 20 w 61"/>
                <a:gd name="T25" fmla="*/ 124 h 442"/>
                <a:gd name="T26" fmla="*/ 11 w 61"/>
                <a:gd name="T27" fmla="*/ 127 h 442"/>
                <a:gd name="T28" fmla="*/ 4 w 61"/>
                <a:gd name="T29" fmla="*/ 190 h 442"/>
                <a:gd name="T30" fmla="*/ 19 w 61"/>
                <a:gd name="T31" fmla="*/ 186 h 442"/>
                <a:gd name="T32" fmla="*/ 35 w 61"/>
                <a:gd name="T33" fmla="*/ 181 h 442"/>
                <a:gd name="T34" fmla="*/ 30 w 61"/>
                <a:gd name="T35" fmla="*/ 121 h 442"/>
                <a:gd name="T36" fmla="*/ 34 w 61"/>
                <a:gd name="T37" fmla="*/ 0 h 442"/>
                <a:gd name="T38" fmla="*/ 27 w 61"/>
                <a:gd name="T39" fmla="*/ 33 h 442"/>
                <a:gd name="T40" fmla="*/ 30 w 61"/>
                <a:gd name="T41" fmla="*/ 32 h 442"/>
                <a:gd name="T42" fmla="*/ 31 w 61"/>
                <a:gd name="T43" fmla="*/ 26 h 442"/>
                <a:gd name="T44" fmla="*/ 34 w 61"/>
                <a:gd name="T45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442">
                  <a:moveTo>
                    <a:pt x="56" y="434"/>
                  </a:moveTo>
                  <a:cubicBezTo>
                    <a:pt x="55" y="434"/>
                    <a:pt x="54" y="435"/>
                    <a:pt x="53" y="435"/>
                  </a:cubicBezTo>
                  <a:cubicBezTo>
                    <a:pt x="55" y="438"/>
                    <a:pt x="58" y="440"/>
                    <a:pt x="61" y="442"/>
                  </a:cubicBezTo>
                  <a:cubicBezTo>
                    <a:pt x="59" y="439"/>
                    <a:pt x="58" y="437"/>
                    <a:pt x="56" y="434"/>
                  </a:cubicBezTo>
                  <a:moveTo>
                    <a:pt x="42" y="280"/>
                  </a:moveTo>
                  <a:cubicBezTo>
                    <a:pt x="33" y="284"/>
                    <a:pt x="24" y="288"/>
                    <a:pt x="14" y="291"/>
                  </a:cubicBezTo>
                  <a:cubicBezTo>
                    <a:pt x="9" y="292"/>
                    <a:pt x="4" y="294"/>
                    <a:pt x="0" y="296"/>
                  </a:cubicBezTo>
                  <a:cubicBezTo>
                    <a:pt x="0" y="299"/>
                    <a:pt x="0" y="303"/>
                    <a:pt x="0" y="306"/>
                  </a:cubicBezTo>
                  <a:cubicBezTo>
                    <a:pt x="0" y="324"/>
                    <a:pt x="2" y="339"/>
                    <a:pt x="6" y="354"/>
                  </a:cubicBezTo>
                  <a:cubicBezTo>
                    <a:pt x="18" y="350"/>
                    <a:pt x="31" y="346"/>
                    <a:pt x="43" y="341"/>
                  </a:cubicBezTo>
                  <a:cubicBezTo>
                    <a:pt x="42" y="321"/>
                    <a:pt x="42" y="301"/>
                    <a:pt x="42" y="280"/>
                  </a:cubicBezTo>
                  <a:moveTo>
                    <a:pt x="30" y="121"/>
                  </a:moveTo>
                  <a:cubicBezTo>
                    <a:pt x="26" y="122"/>
                    <a:pt x="23" y="123"/>
                    <a:pt x="20" y="124"/>
                  </a:cubicBezTo>
                  <a:cubicBezTo>
                    <a:pt x="17" y="125"/>
                    <a:pt x="14" y="126"/>
                    <a:pt x="11" y="127"/>
                  </a:cubicBezTo>
                  <a:cubicBezTo>
                    <a:pt x="8" y="148"/>
                    <a:pt x="6" y="169"/>
                    <a:pt x="4" y="190"/>
                  </a:cubicBezTo>
                  <a:cubicBezTo>
                    <a:pt x="9" y="188"/>
                    <a:pt x="14" y="187"/>
                    <a:pt x="19" y="186"/>
                  </a:cubicBezTo>
                  <a:cubicBezTo>
                    <a:pt x="24" y="184"/>
                    <a:pt x="30" y="183"/>
                    <a:pt x="35" y="181"/>
                  </a:cubicBezTo>
                  <a:cubicBezTo>
                    <a:pt x="33" y="161"/>
                    <a:pt x="31" y="141"/>
                    <a:pt x="30" y="121"/>
                  </a:cubicBezTo>
                  <a:moveTo>
                    <a:pt x="34" y="0"/>
                  </a:moveTo>
                  <a:cubicBezTo>
                    <a:pt x="32" y="11"/>
                    <a:pt x="29" y="22"/>
                    <a:pt x="27" y="33"/>
                  </a:cubicBezTo>
                  <a:cubicBezTo>
                    <a:pt x="28" y="33"/>
                    <a:pt x="29" y="32"/>
                    <a:pt x="30" y="32"/>
                  </a:cubicBezTo>
                  <a:cubicBezTo>
                    <a:pt x="30" y="30"/>
                    <a:pt x="31" y="28"/>
                    <a:pt x="31" y="26"/>
                  </a:cubicBezTo>
                  <a:cubicBezTo>
                    <a:pt x="32" y="17"/>
                    <a:pt x="33" y="9"/>
                    <a:pt x="3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1" name="Freeform 28">
              <a:extLst>
                <a:ext uri="{FF2B5EF4-FFF2-40B4-BE49-F238E27FC236}">
                  <a16:creationId xmlns:a16="http://schemas.microsoft.com/office/drawing/2014/main" id="{EB4DA254-8CE5-41C0-AD0A-EBF7346D6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901" y="4162425"/>
              <a:ext cx="93663" cy="465138"/>
            </a:xfrm>
            <a:custGeom>
              <a:avLst/>
              <a:gdLst>
                <a:gd name="T0" fmla="*/ 19 w 19"/>
                <a:gd name="T1" fmla="*/ 0 h 95"/>
                <a:gd name="T2" fmla="*/ 16 w 19"/>
                <a:gd name="T3" fmla="*/ 1 h 95"/>
                <a:gd name="T4" fmla="*/ 0 w 19"/>
                <a:gd name="T5" fmla="*/ 95 h 95"/>
                <a:gd name="T6" fmla="*/ 9 w 19"/>
                <a:gd name="T7" fmla="*/ 92 h 95"/>
                <a:gd name="T8" fmla="*/ 19 w 19"/>
                <a:gd name="T9" fmla="*/ 89 h 95"/>
                <a:gd name="T10" fmla="*/ 17 w 19"/>
                <a:gd name="T11" fmla="*/ 55 h 95"/>
                <a:gd name="T12" fmla="*/ 19 w 19"/>
                <a:gd name="T1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95"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0" y="31"/>
                    <a:pt x="4" y="63"/>
                    <a:pt x="0" y="95"/>
                  </a:cubicBezTo>
                  <a:cubicBezTo>
                    <a:pt x="3" y="94"/>
                    <a:pt x="6" y="93"/>
                    <a:pt x="9" y="92"/>
                  </a:cubicBezTo>
                  <a:cubicBezTo>
                    <a:pt x="12" y="91"/>
                    <a:pt x="15" y="90"/>
                    <a:pt x="19" y="89"/>
                  </a:cubicBezTo>
                  <a:cubicBezTo>
                    <a:pt x="18" y="77"/>
                    <a:pt x="18" y="66"/>
                    <a:pt x="17" y="55"/>
                  </a:cubicBezTo>
                  <a:cubicBezTo>
                    <a:pt x="17" y="37"/>
                    <a:pt x="17" y="18"/>
                    <a:pt x="19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2" name="Freeform 29">
              <a:extLst>
                <a:ext uri="{FF2B5EF4-FFF2-40B4-BE49-F238E27FC236}">
                  <a16:creationId xmlns:a16="http://schemas.microsoft.com/office/drawing/2014/main" id="{47933694-73D9-40D5-8357-887EB8208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576" y="4892675"/>
              <a:ext cx="214313" cy="563563"/>
            </a:xfrm>
            <a:custGeom>
              <a:avLst/>
              <a:gdLst>
                <a:gd name="T0" fmla="*/ 36 w 43"/>
                <a:gd name="T1" fmla="*/ 0 h 115"/>
                <a:gd name="T2" fmla="*/ 20 w 43"/>
                <a:gd name="T3" fmla="*/ 5 h 115"/>
                <a:gd name="T4" fmla="*/ 5 w 43"/>
                <a:gd name="T5" fmla="*/ 9 h 115"/>
                <a:gd name="T6" fmla="*/ 1 w 43"/>
                <a:gd name="T7" fmla="*/ 115 h 115"/>
                <a:gd name="T8" fmla="*/ 15 w 43"/>
                <a:gd name="T9" fmla="*/ 110 h 115"/>
                <a:gd name="T10" fmla="*/ 43 w 43"/>
                <a:gd name="T11" fmla="*/ 99 h 115"/>
                <a:gd name="T12" fmla="*/ 40 w 43"/>
                <a:gd name="T13" fmla="*/ 29 h 115"/>
                <a:gd name="T14" fmla="*/ 36 w 43"/>
                <a:gd name="T1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115">
                  <a:moveTo>
                    <a:pt x="36" y="0"/>
                  </a:moveTo>
                  <a:cubicBezTo>
                    <a:pt x="31" y="2"/>
                    <a:pt x="25" y="3"/>
                    <a:pt x="20" y="5"/>
                  </a:cubicBezTo>
                  <a:cubicBezTo>
                    <a:pt x="15" y="6"/>
                    <a:pt x="10" y="7"/>
                    <a:pt x="5" y="9"/>
                  </a:cubicBezTo>
                  <a:cubicBezTo>
                    <a:pt x="2" y="45"/>
                    <a:pt x="0" y="81"/>
                    <a:pt x="1" y="115"/>
                  </a:cubicBezTo>
                  <a:cubicBezTo>
                    <a:pt x="5" y="113"/>
                    <a:pt x="10" y="111"/>
                    <a:pt x="15" y="110"/>
                  </a:cubicBezTo>
                  <a:cubicBezTo>
                    <a:pt x="25" y="107"/>
                    <a:pt x="34" y="103"/>
                    <a:pt x="43" y="99"/>
                  </a:cubicBezTo>
                  <a:cubicBezTo>
                    <a:pt x="43" y="76"/>
                    <a:pt x="43" y="53"/>
                    <a:pt x="40" y="29"/>
                  </a:cubicBezTo>
                  <a:cubicBezTo>
                    <a:pt x="39" y="20"/>
                    <a:pt x="38" y="10"/>
                    <a:pt x="36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3" name="Freeform 30">
              <a:extLst>
                <a:ext uri="{FF2B5EF4-FFF2-40B4-BE49-F238E27FC236}">
                  <a16:creationId xmlns:a16="http://schemas.microsoft.com/office/drawing/2014/main" id="{5EA8EC4D-68FA-4FBE-B756-897351294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0501" y="5676900"/>
              <a:ext cx="249238" cy="460375"/>
            </a:xfrm>
            <a:custGeom>
              <a:avLst/>
              <a:gdLst>
                <a:gd name="T0" fmla="*/ 37 w 50"/>
                <a:gd name="T1" fmla="*/ 0 h 94"/>
                <a:gd name="T2" fmla="*/ 0 w 50"/>
                <a:gd name="T3" fmla="*/ 13 h 94"/>
                <a:gd name="T4" fmla="*/ 19 w 50"/>
                <a:gd name="T5" fmla="*/ 60 h 94"/>
                <a:gd name="T6" fmla="*/ 47 w 50"/>
                <a:gd name="T7" fmla="*/ 94 h 94"/>
                <a:gd name="T8" fmla="*/ 50 w 50"/>
                <a:gd name="T9" fmla="*/ 93 h 94"/>
                <a:gd name="T10" fmla="*/ 44 w 50"/>
                <a:gd name="T11" fmla="*/ 75 h 94"/>
                <a:gd name="T12" fmla="*/ 37 w 50"/>
                <a:gd name="T13" fmla="*/ 8 h 94"/>
                <a:gd name="T14" fmla="*/ 37 w 50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94">
                  <a:moveTo>
                    <a:pt x="37" y="0"/>
                  </a:moveTo>
                  <a:cubicBezTo>
                    <a:pt x="25" y="5"/>
                    <a:pt x="12" y="9"/>
                    <a:pt x="0" y="13"/>
                  </a:cubicBezTo>
                  <a:cubicBezTo>
                    <a:pt x="4" y="29"/>
                    <a:pt x="10" y="44"/>
                    <a:pt x="19" y="60"/>
                  </a:cubicBezTo>
                  <a:cubicBezTo>
                    <a:pt x="27" y="74"/>
                    <a:pt x="36" y="85"/>
                    <a:pt x="47" y="94"/>
                  </a:cubicBezTo>
                  <a:cubicBezTo>
                    <a:pt x="48" y="94"/>
                    <a:pt x="49" y="93"/>
                    <a:pt x="50" y="93"/>
                  </a:cubicBezTo>
                  <a:cubicBezTo>
                    <a:pt x="48" y="87"/>
                    <a:pt x="46" y="82"/>
                    <a:pt x="44" y="75"/>
                  </a:cubicBezTo>
                  <a:cubicBezTo>
                    <a:pt x="39" y="53"/>
                    <a:pt x="38" y="30"/>
                    <a:pt x="37" y="8"/>
                  </a:cubicBezTo>
                  <a:cubicBezTo>
                    <a:pt x="37" y="5"/>
                    <a:pt x="37" y="2"/>
                    <a:pt x="37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4" name="Freeform 31">
              <a:extLst>
                <a:ext uri="{FF2B5EF4-FFF2-40B4-BE49-F238E27FC236}">
                  <a16:creationId xmlns:a16="http://schemas.microsoft.com/office/drawing/2014/main" id="{85D8FCC2-E428-4702-93AC-A7DC6482CB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618038"/>
              <a:ext cx="53975" cy="612775"/>
            </a:xfrm>
            <a:custGeom>
              <a:avLst/>
              <a:gdLst>
                <a:gd name="T0" fmla="*/ 10 w 11"/>
                <a:gd name="T1" fmla="*/ 1 h 125"/>
                <a:gd name="T2" fmla="*/ 10 w 11"/>
                <a:gd name="T3" fmla="*/ 2 h 125"/>
                <a:gd name="T4" fmla="*/ 0 w 11"/>
                <a:gd name="T5" fmla="*/ 125 h 125"/>
                <a:gd name="T6" fmla="*/ 0 w 11"/>
                <a:gd name="T7" fmla="*/ 125 h 125"/>
                <a:gd name="T8" fmla="*/ 0 w 11"/>
                <a:gd name="T9" fmla="*/ 125 h 125"/>
                <a:gd name="T10" fmla="*/ 0 w 11"/>
                <a:gd name="T11" fmla="*/ 125 h 125"/>
                <a:gd name="T12" fmla="*/ 0 w 11"/>
                <a:gd name="T13" fmla="*/ 125 h 125"/>
                <a:gd name="T14" fmla="*/ 0 w 11"/>
                <a:gd name="T15" fmla="*/ 125 h 125"/>
                <a:gd name="T16" fmla="*/ 10 w 11"/>
                <a:gd name="T17" fmla="*/ 2 h 125"/>
                <a:gd name="T18" fmla="*/ 10 w 11"/>
                <a:gd name="T19" fmla="*/ 2 h 125"/>
                <a:gd name="T20" fmla="*/ 10 w 11"/>
                <a:gd name="T21" fmla="*/ 1 h 125"/>
                <a:gd name="T22" fmla="*/ 11 w 11"/>
                <a:gd name="T23" fmla="*/ 0 h 125"/>
                <a:gd name="T24" fmla="*/ 11 w 11"/>
                <a:gd name="T25" fmla="*/ 0 h 125"/>
                <a:gd name="T26" fmla="*/ 11 w 11"/>
                <a:gd name="T27" fmla="*/ 0 h 125"/>
                <a:gd name="T28" fmla="*/ 11 w 11"/>
                <a:gd name="T2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5">
                  <a:moveTo>
                    <a:pt x="10" y="1"/>
                  </a:moveTo>
                  <a:cubicBezTo>
                    <a:pt x="10" y="1"/>
                    <a:pt x="10" y="1"/>
                    <a:pt x="10" y="2"/>
                  </a:cubicBezTo>
                  <a:cubicBezTo>
                    <a:pt x="4" y="43"/>
                    <a:pt x="0" y="84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84"/>
                    <a:pt x="4" y="4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FC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5" name="Freeform 32">
              <a:extLst>
                <a:ext uri="{FF2B5EF4-FFF2-40B4-BE49-F238E27FC236}">
                  <a16:creationId xmlns:a16="http://schemas.microsoft.com/office/drawing/2014/main" id="{DB8ED73D-DAB8-4FD4-97EA-41E0E75A37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3867150"/>
              <a:ext cx="403225" cy="2397125"/>
            </a:xfrm>
            <a:custGeom>
              <a:avLst/>
              <a:gdLst>
                <a:gd name="T0" fmla="*/ 77 w 81"/>
                <a:gd name="T1" fmla="*/ 489 h 489"/>
                <a:gd name="T2" fmla="*/ 81 w 81"/>
                <a:gd name="T3" fmla="*/ 488 h 489"/>
                <a:gd name="T4" fmla="*/ 62 w 81"/>
                <a:gd name="T5" fmla="*/ 463 h 489"/>
                <a:gd name="T6" fmla="*/ 11 w 81"/>
                <a:gd name="T7" fmla="*/ 418 h 489"/>
                <a:gd name="T8" fmla="*/ 11 w 81"/>
                <a:gd name="T9" fmla="*/ 418 h 489"/>
                <a:gd name="T10" fmla="*/ 11 w 81"/>
                <a:gd name="T11" fmla="*/ 417 h 489"/>
                <a:gd name="T12" fmla="*/ 11 w 81"/>
                <a:gd name="T13" fmla="*/ 417 h 489"/>
                <a:gd name="T14" fmla="*/ 11 w 81"/>
                <a:gd name="T15" fmla="*/ 417 h 489"/>
                <a:gd name="T16" fmla="*/ 11 w 81"/>
                <a:gd name="T17" fmla="*/ 417 h 489"/>
                <a:gd name="T18" fmla="*/ 11 w 81"/>
                <a:gd name="T19" fmla="*/ 417 h 489"/>
                <a:gd name="T20" fmla="*/ 11 w 81"/>
                <a:gd name="T21" fmla="*/ 417 h 489"/>
                <a:gd name="T22" fmla="*/ 6 w 81"/>
                <a:gd name="T23" fmla="*/ 410 h 489"/>
                <a:gd name="T24" fmla="*/ 6 w 81"/>
                <a:gd name="T25" fmla="*/ 410 h 489"/>
                <a:gd name="T26" fmla="*/ 6 w 81"/>
                <a:gd name="T27" fmla="*/ 409 h 489"/>
                <a:gd name="T28" fmla="*/ 6 w 81"/>
                <a:gd name="T29" fmla="*/ 409 h 489"/>
                <a:gd name="T30" fmla="*/ 6 w 81"/>
                <a:gd name="T31" fmla="*/ 409 h 489"/>
                <a:gd name="T32" fmla="*/ 6 w 81"/>
                <a:gd name="T33" fmla="*/ 409 h 489"/>
                <a:gd name="T34" fmla="*/ 0 w 81"/>
                <a:gd name="T35" fmla="*/ 279 h 489"/>
                <a:gd name="T36" fmla="*/ 6 w 81"/>
                <a:gd name="T37" fmla="*/ 409 h 489"/>
                <a:gd name="T38" fmla="*/ 9 w 81"/>
                <a:gd name="T39" fmla="*/ 384 h 489"/>
                <a:gd name="T40" fmla="*/ 9 w 81"/>
                <a:gd name="T41" fmla="*/ 334 h 489"/>
                <a:gd name="T42" fmla="*/ 1 w 81"/>
                <a:gd name="T43" fmla="*/ 326 h 489"/>
                <a:gd name="T44" fmla="*/ 0 w 81"/>
                <a:gd name="T45" fmla="*/ 278 h 489"/>
                <a:gd name="T46" fmla="*/ 0 w 81"/>
                <a:gd name="T47" fmla="*/ 278 h 489"/>
                <a:gd name="T48" fmla="*/ 0 w 81"/>
                <a:gd name="T49" fmla="*/ 278 h 489"/>
                <a:gd name="T50" fmla="*/ 10 w 81"/>
                <a:gd name="T51" fmla="*/ 155 h 489"/>
                <a:gd name="T52" fmla="*/ 3 w 81"/>
                <a:gd name="T53" fmla="*/ 220 h 489"/>
                <a:gd name="T54" fmla="*/ 20 w 81"/>
                <a:gd name="T55" fmla="*/ 155 h 489"/>
                <a:gd name="T56" fmla="*/ 10 w 81"/>
                <a:gd name="T57" fmla="*/ 155 h 489"/>
                <a:gd name="T58" fmla="*/ 11 w 81"/>
                <a:gd name="T59" fmla="*/ 153 h 489"/>
                <a:gd name="T60" fmla="*/ 11 w 81"/>
                <a:gd name="T61" fmla="*/ 153 h 489"/>
                <a:gd name="T62" fmla="*/ 11 w 81"/>
                <a:gd name="T63" fmla="*/ 153 h 489"/>
                <a:gd name="T64" fmla="*/ 11 w 81"/>
                <a:gd name="T65" fmla="*/ 152 h 489"/>
                <a:gd name="T66" fmla="*/ 11 w 81"/>
                <a:gd name="T67" fmla="*/ 152 h 489"/>
                <a:gd name="T68" fmla="*/ 11 w 81"/>
                <a:gd name="T69" fmla="*/ 152 h 489"/>
                <a:gd name="T70" fmla="*/ 11 w 81"/>
                <a:gd name="T71" fmla="*/ 149 h 489"/>
                <a:gd name="T72" fmla="*/ 11 w 81"/>
                <a:gd name="T73" fmla="*/ 149 h 489"/>
                <a:gd name="T74" fmla="*/ 11 w 81"/>
                <a:gd name="T75" fmla="*/ 149 h 489"/>
                <a:gd name="T76" fmla="*/ 12 w 81"/>
                <a:gd name="T77" fmla="*/ 148 h 489"/>
                <a:gd name="T78" fmla="*/ 12 w 81"/>
                <a:gd name="T79" fmla="*/ 148 h 489"/>
                <a:gd name="T80" fmla="*/ 12 w 81"/>
                <a:gd name="T81" fmla="*/ 147 h 489"/>
                <a:gd name="T82" fmla="*/ 36 w 81"/>
                <a:gd name="T83" fmla="*/ 61 h 489"/>
                <a:gd name="T84" fmla="*/ 50 w 81"/>
                <a:gd name="T85" fmla="*/ 1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" h="489">
                  <a:moveTo>
                    <a:pt x="11" y="418"/>
                  </a:moveTo>
                  <a:cubicBezTo>
                    <a:pt x="32" y="450"/>
                    <a:pt x="65" y="488"/>
                    <a:pt x="77" y="489"/>
                  </a:cubicBezTo>
                  <a:cubicBezTo>
                    <a:pt x="77" y="489"/>
                    <a:pt x="77" y="489"/>
                    <a:pt x="77" y="489"/>
                  </a:cubicBezTo>
                  <a:cubicBezTo>
                    <a:pt x="78" y="489"/>
                    <a:pt x="79" y="488"/>
                    <a:pt x="81" y="488"/>
                  </a:cubicBezTo>
                  <a:cubicBezTo>
                    <a:pt x="77" y="481"/>
                    <a:pt x="73" y="476"/>
                    <a:pt x="70" y="470"/>
                  </a:cubicBezTo>
                  <a:cubicBezTo>
                    <a:pt x="67" y="468"/>
                    <a:pt x="64" y="466"/>
                    <a:pt x="62" y="463"/>
                  </a:cubicBezTo>
                  <a:cubicBezTo>
                    <a:pt x="58" y="465"/>
                    <a:pt x="54" y="467"/>
                    <a:pt x="51" y="468"/>
                  </a:cubicBezTo>
                  <a:cubicBezTo>
                    <a:pt x="38" y="454"/>
                    <a:pt x="23" y="435"/>
                    <a:pt x="11" y="418"/>
                  </a:cubicBezTo>
                  <a:moveTo>
                    <a:pt x="11" y="417"/>
                  </a:moveTo>
                  <a:cubicBezTo>
                    <a:pt x="11" y="418"/>
                    <a:pt x="11" y="418"/>
                    <a:pt x="11" y="418"/>
                  </a:cubicBezTo>
                  <a:cubicBezTo>
                    <a:pt x="11" y="418"/>
                    <a:pt x="11" y="418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6" y="410"/>
                  </a:moveTo>
                  <a:cubicBezTo>
                    <a:pt x="6" y="410"/>
                    <a:pt x="6" y="410"/>
                    <a:pt x="6" y="410"/>
                  </a:cubicBezTo>
                  <a:cubicBezTo>
                    <a:pt x="6" y="410"/>
                    <a:pt x="6" y="410"/>
                    <a:pt x="6" y="410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0" y="279"/>
                  </a:moveTo>
                  <a:cubicBezTo>
                    <a:pt x="0" y="280"/>
                    <a:pt x="0" y="282"/>
                    <a:pt x="0" y="284"/>
                  </a:cubicBezTo>
                  <a:cubicBezTo>
                    <a:pt x="0" y="324"/>
                    <a:pt x="3" y="405"/>
                    <a:pt x="6" y="409"/>
                  </a:cubicBezTo>
                  <a:cubicBezTo>
                    <a:pt x="5" y="408"/>
                    <a:pt x="4" y="399"/>
                    <a:pt x="3" y="386"/>
                  </a:cubicBezTo>
                  <a:cubicBezTo>
                    <a:pt x="5" y="385"/>
                    <a:pt x="7" y="385"/>
                    <a:pt x="9" y="384"/>
                  </a:cubicBezTo>
                  <a:cubicBezTo>
                    <a:pt x="11" y="384"/>
                    <a:pt x="13" y="383"/>
                    <a:pt x="15" y="382"/>
                  </a:cubicBezTo>
                  <a:cubicBezTo>
                    <a:pt x="11" y="367"/>
                    <a:pt x="9" y="352"/>
                    <a:pt x="9" y="334"/>
                  </a:cubicBezTo>
                  <a:cubicBezTo>
                    <a:pt x="9" y="331"/>
                    <a:pt x="9" y="327"/>
                    <a:pt x="9" y="324"/>
                  </a:cubicBezTo>
                  <a:cubicBezTo>
                    <a:pt x="6" y="325"/>
                    <a:pt x="3" y="325"/>
                    <a:pt x="1" y="326"/>
                  </a:cubicBezTo>
                  <a:cubicBezTo>
                    <a:pt x="0" y="308"/>
                    <a:pt x="0" y="291"/>
                    <a:pt x="0" y="279"/>
                  </a:cubicBezTo>
                  <a:moveTo>
                    <a:pt x="0" y="278"/>
                  </a:moveTo>
                  <a:cubicBezTo>
                    <a:pt x="0" y="279"/>
                    <a:pt x="0" y="279"/>
                    <a:pt x="0" y="279"/>
                  </a:cubicBezTo>
                  <a:cubicBezTo>
                    <a:pt x="0" y="279"/>
                    <a:pt x="0" y="279"/>
                    <a:pt x="0" y="278"/>
                  </a:cubicBezTo>
                  <a:moveTo>
                    <a:pt x="0" y="278"/>
                  </a:moveTo>
                  <a:cubicBezTo>
                    <a:pt x="0" y="278"/>
                    <a:pt x="0" y="278"/>
                    <a:pt x="0" y="278"/>
                  </a:cubicBezTo>
                  <a:cubicBezTo>
                    <a:pt x="0" y="278"/>
                    <a:pt x="0" y="278"/>
                    <a:pt x="0" y="278"/>
                  </a:cubicBezTo>
                  <a:moveTo>
                    <a:pt x="10" y="155"/>
                  </a:moveTo>
                  <a:cubicBezTo>
                    <a:pt x="4" y="196"/>
                    <a:pt x="0" y="237"/>
                    <a:pt x="0" y="278"/>
                  </a:cubicBezTo>
                  <a:cubicBezTo>
                    <a:pt x="0" y="259"/>
                    <a:pt x="1" y="239"/>
                    <a:pt x="3" y="220"/>
                  </a:cubicBezTo>
                  <a:cubicBezTo>
                    <a:pt x="6" y="219"/>
                    <a:pt x="9" y="218"/>
                    <a:pt x="13" y="218"/>
                  </a:cubicBezTo>
                  <a:cubicBezTo>
                    <a:pt x="15" y="197"/>
                    <a:pt x="17" y="176"/>
                    <a:pt x="20" y="155"/>
                  </a:cubicBezTo>
                  <a:cubicBezTo>
                    <a:pt x="17" y="156"/>
                    <a:pt x="13" y="157"/>
                    <a:pt x="10" y="158"/>
                  </a:cubicBezTo>
                  <a:cubicBezTo>
                    <a:pt x="10" y="157"/>
                    <a:pt x="10" y="156"/>
                    <a:pt x="10" y="155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2"/>
                  </a:moveTo>
                  <a:cubicBezTo>
                    <a:pt x="11" y="152"/>
                    <a:pt x="11" y="152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moveTo>
                    <a:pt x="11" y="151"/>
                  </a:moveTo>
                  <a:cubicBezTo>
                    <a:pt x="11" y="151"/>
                    <a:pt x="11" y="152"/>
                    <a:pt x="11" y="152"/>
                  </a:cubicBezTo>
                  <a:cubicBezTo>
                    <a:pt x="11" y="152"/>
                    <a:pt x="11" y="151"/>
                    <a:pt x="11" y="151"/>
                  </a:cubicBezTo>
                  <a:moveTo>
                    <a:pt x="11" y="149"/>
                  </a:moveTo>
                  <a:cubicBezTo>
                    <a:pt x="11" y="149"/>
                    <a:pt x="11" y="149"/>
                    <a:pt x="11" y="149"/>
                  </a:cubicBezTo>
                  <a:cubicBezTo>
                    <a:pt x="11" y="149"/>
                    <a:pt x="11" y="149"/>
                    <a:pt x="11" y="149"/>
                  </a:cubicBezTo>
                  <a:moveTo>
                    <a:pt x="11" y="148"/>
                  </a:moveTo>
                  <a:cubicBezTo>
                    <a:pt x="11" y="148"/>
                    <a:pt x="11" y="149"/>
                    <a:pt x="11" y="149"/>
                  </a:cubicBezTo>
                  <a:cubicBezTo>
                    <a:pt x="11" y="149"/>
                    <a:pt x="11" y="148"/>
                    <a:pt x="11" y="148"/>
                  </a:cubicBezTo>
                  <a:moveTo>
                    <a:pt x="12" y="148"/>
                  </a:moveTo>
                  <a:cubicBezTo>
                    <a:pt x="11" y="148"/>
                    <a:pt x="11" y="148"/>
                    <a:pt x="11" y="148"/>
                  </a:cubicBezTo>
                  <a:cubicBezTo>
                    <a:pt x="11" y="148"/>
                    <a:pt x="11" y="148"/>
                    <a:pt x="12" y="148"/>
                  </a:cubicBezTo>
                  <a:moveTo>
                    <a:pt x="50" y="0"/>
                  </a:moveTo>
                  <a:cubicBezTo>
                    <a:pt x="33" y="48"/>
                    <a:pt x="20" y="98"/>
                    <a:pt x="12" y="147"/>
                  </a:cubicBezTo>
                  <a:cubicBezTo>
                    <a:pt x="16" y="119"/>
                    <a:pt x="23" y="91"/>
                    <a:pt x="30" y="63"/>
                  </a:cubicBezTo>
                  <a:cubicBezTo>
                    <a:pt x="32" y="62"/>
                    <a:pt x="34" y="62"/>
                    <a:pt x="36" y="61"/>
                  </a:cubicBezTo>
                  <a:cubicBezTo>
                    <a:pt x="38" y="50"/>
                    <a:pt x="41" y="39"/>
                    <a:pt x="43" y="28"/>
                  </a:cubicBezTo>
                  <a:cubicBezTo>
                    <a:pt x="45" y="19"/>
                    <a:pt x="47" y="9"/>
                    <a:pt x="50" y="1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6" name="Freeform 33">
              <a:extLst>
                <a:ext uri="{FF2B5EF4-FFF2-40B4-BE49-F238E27FC236}">
                  <a16:creationId xmlns:a16="http://schemas.microsoft.com/office/drawing/2014/main" id="{3771C81D-6AB0-459A-AD96-679CD04E2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4167188"/>
              <a:ext cx="130175" cy="474663"/>
            </a:xfrm>
            <a:custGeom>
              <a:avLst/>
              <a:gdLst>
                <a:gd name="T0" fmla="*/ 26 w 26"/>
                <a:gd name="T1" fmla="*/ 0 h 97"/>
                <a:gd name="T2" fmla="*/ 20 w 26"/>
                <a:gd name="T3" fmla="*/ 2 h 97"/>
                <a:gd name="T4" fmla="*/ 2 w 26"/>
                <a:gd name="T5" fmla="*/ 86 h 97"/>
                <a:gd name="T6" fmla="*/ 2 w 26"/>
                <a:gd name="T7" fmla="*/ 87 h 97"/>
                <a:gd name="T8" fmla="*/ 1 w 26"/>
                <a:gd name="T9" fmla="*/ 87 h 97"/>
                <a:gd name="T10" fmla="*/ 1 w 26"/>
                <a:gd name="T11" fmla="*/ 87 h 97"/>
                <a:gd name="T12" fmla="*/ 1 w 26"/>
                <a:gd name="T13" fmla="*/ 88 h 97"/>
                <a:gd name="T14" fmla="*/ 1 w 26"/>
                <a:gd name="T15" fmla="*/ 88 h 97"/>
                <a:gd name="T16" fmla="*/ 1 w 26"/>
                <a:gd name="T17" fmla="*/ 88 h 97"/>
                <a:gd name="T18" fmla="*/ 1 w 26"/>
                <a:gd name="T19" fmla="*/ 90 h 97"/>
                <a:gd name="T20" fmla="*/ 1 w 26"/>
                <a:gd name="T21" fmla="*/ 91 h 97"/>
                <a:gd name="T22" fmla="*/ 1 w 26"/>
                <a:gd name="T23" fmla="*/ 91 h 97"/>
                <a:gd name="T24" fmla="*/ 1 w 26"/>
                <a:gd name="T25" fmla="*/ 91 h 97"/>
                <a:gd name="T26" fmla="*/ 1 w 26"/>
                <a:gd name="T27" fmla="*/ 92 h 97"/>
                <a:gd name="T28" fmla="*/ 1 w 26"/>
                <a:gd name="T29" fmla="*/ 92 h 97"/>
                <a:gd name="T30" fmla="*/ 1 w 26"/>
                <a:gd name="T31" fmla="*/ 92 h 97"/>
                <a:gd name="T32" fmla="*/ 1 w 26"/>
                <a:gd name="T33" fmla="*/ 92 h 97"/>
                <a:gd name="T34" fmla="*/ 1 w 26"/>
                <a:gd name="T35" fmla="*/ 92 h 97"/>
                <a:gd name="T36" fmla="*/ 0 w 26"/>
                <a:gd name="T37" fmla="*/ 93 h 97"/>
                <a:gd name="T38" fmla="*/ 0 w 26"/>
                <a:gd name="T39" fmla="*/ 94 h 97"/>
                <a:gd name="T40" fmla="*/ 0 w 26"/>
                <a:gd name="T41" fmla="*/ 94 h 97"/>
                <a:gd name="T42" fmla="*/ 0 w 26"/>
                <a:gd name="T43" fmla="*/ 97 h 97"/>
                <a:gd name="T44" fmla="*/ 10 w 26"/>
                <a:gd name="T45" fmla="*/ 94 h 97"/>
                <a:gd name="T46" fmla="*/ 26 w 26"/>
                <a:gd name="T4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97">
                  <a:moveTo>
                    <a:pt x="26" y="0"/>
                  </a:moveTo>
                  <a:cubicBezTo>
                    <a:pt x="24" y="1"/>
                    <a:pt x="22" y="1"/>
                    <a:pt x="20" y="2"/>
                  </a:cubicBezTo>
                  <a:cubicBezTo>
                    <a:pt x="13" y="30"/>
                    <a:pt x="6" y="58"/>
                    <a:pt x="2" y="86"/>
                  </a:cubicBezTo>
                  <a:cubicBezTo>
                    <a:pt x="2" y="86"/>
                    <a:pt x="2" y="86"/>
                    <a:pt x="2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0" y="96"/>
                    <a:pt x="0" y="97"/>
                  </a:cubicBezTo>
                  <a:cubicBezTo>
                    <a:pt x="3" y="96"/>
                    <a:pt x="7" y="95"/>
                    <a:pt x="10" y="94"/>
                  </a:cubicBezTo>
                  <a:cubicBezTo>
                    <a:pt x="14" y="62"/>
                    <a:pt x="20" y="30"/>
                    <a:pt x="26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D15F5DF0-B4E1-4097-B2D9-8DFBC0534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935538"/>
              <a:ext cx="65088" cy="530225"/>
            </a:xfrm>
            <a:custGeom>
              <a:avLst/>
              <a:gdLst>
                <a:gd name="T0" fmla="*/ 13 w 13"/>
                <a:gd name="T1" fmla="*/ 0 h 108"/>
                <a:gd name="T2" fmla="*/ 3 w 13"/>
                <a:gd name="T3" fmla="*/ 2 h 108"/>
                <a:gd name="T4" fmla="*/ 0 w 13"/>
                <a:gd name="T5" fmla="*/ 60 h 108"/>
                <a:gd name="T6" fmla="*/ 0 w 13"/>
                <a:gd name="T7" fmla="*/ 60 h 108"/>
                <a:gd name="T8" fmla="*/ 0 w 13"/>
                <a:gd name="T9" fmla="*/ 60 h 108"/>
                <a:gd name="T10" fmla="*/ 0 w 13"/>
                <a:gd name="T11" fmla="*/ 60 h 108"/>
                <a:gd name="T12" fmla="*/ 0 w 13"/>
                <a:gd name="T13" fmla="*/ 60 h 108"/>
                <a:gd name="T14" fmla="*/ 0 w 13"/>
                <a:gd name="T15" fmla="*/ 60 h 108"/>
                <a:gd name="T16" fmla="*/ 0 w 13"/>
                <a:gd name="T17" fmla="*/ 60 h 108"/>
                <a:gd name="T18" fmla="*/ 0 w 13"/>
                <a:gd name="T19" fmla="*/ 61 h 108"/>
                <a:gd name="T20" fmla="*/ 0 w 13"/>
                <a:gd name="T21" fmla="*/ 61 h 108"/>
                <a:gd name="T22" fmla="*/ 0 w 13"/>
                <a:gd name="T23" fmla="*/ 61 h 108"/>
                <a:gd name="T24" fmla="*/ 0 w 13"/>
                <a:gd name="T25" fmla="*/ 61 h 108"/>
                <a:gd name="T26" fmla="*/ 1 w 13"/>
                <a:gd name="T27" fmla="*/ 108 h 108"/>
                <a:gd name="T28" fmla="*/ 9 w 13"/>
                <a:gd name="T29" fmla="*/ 106 h 108"/>
                <a:gd name="T30" fmla="*/ 13 w 13"/>
                <a:gd name="T31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08">
                  <a:moveTo>
                    <a:pt x="13" y="0"/>
                  </a:moveTo>
                  <a:cubicBezTo>
                    <a:pt x="9" y="0"/>
                    <a:pt x="6" y="1"/>
                    <a:pt x="3" y="2"/>
                  </a:cubicBezTo>
                  <a:cubicBezTo>
                    <a:pt x="1" y="21"/>
                    <a:pt x="0" y="41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73"/>
                    <a:pt x="0" y="90"/>
                    <a:pt x="1" y="108"/>
                  </a:cubicBezTo>
                  <a:cubicBezTo>
                    <a:pt x="3" y="107"/>
                    <a:pt x="6" y="107"/>
                    <a:pt x="9" y="106"/>
                  </a:cubicBezTo>
                  <a:cubicBezTo>
                    <a:pt x="8" y="72"/>
                    <a:pt x="10" y="36"/>
                    <a:pt x="13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5638A3E9-A15C-46B1-A7CE-B5F7CCC6F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740400"/>
              <a:ext cx="295275" cy="420688"/>
            </a:xfrm>
            <a:custGeom>
              <a:avLst/>
              <a:gdLst>
                <a:gd name="T0" fmla="*/ 12 w 59"/>
                <a:gd name="T1" fmla="*/ 0 h 86"/>
                <a:gd name="T2" fmla="*/ 6 w 59"/>
                <a:gd name="T3" fmla="*/ 2 h 86"/>
                <a:gd name="T4" fmla="*/ 0 w 59"/>
                <a:gd name="T5" fmla="*/ 4 h 86"/>
                <a:gd name="T6" fmla="*/ 3 w 59"/>
                <a:gd name="T7" fmla="*/ 27 h 86"/>
                <a:gd name="T8" fmla="*/ 3 w 59"/>
                <a:gd name="T9" fmla="*/ 27 h 86"/>
                <a:gd name="T10" fmla="*/ 3 w 59"/>
                <a:gd name="T11" fmla="*/ 27 h 86"/>
                <a:gd name="T12" fmla="*/ 3 w 59"/>
                <a:gd name="T13" fmla="*/ 27 h 86"/>
                <a:gd name="T14" fmla="*/ 3 w 59"/>
                <a:gd name="T15" fmla="*/ 27 h 86"/>
                <a:gd name="T16" fmla="*/ 3 w 59"/>
                <a:gd name="T17" fmla="*/ 27 h 86"/>
                <a:gd name="T18" fmla="*/ 3 w 59"/>
                <a:gd name="T19" fmla="*/ 27 h 86"/>
                <a:gd name="T20" fmla="*/ 3 w 59"/>
                <a:gd name="T21" fmla="*/ 27 h 86"/>
                <a:gd name="T22" fmla="*/ 3 w 59"/>
                <a:gd name="T23" fmla="*/ 28 h 86"/>
                <a:gd name="T24" fmla="*/ 3 w 59"/>
                <a:gd name="T25" fmla="*/ 28 h 86"/>
                <a:gd name="T26" fmla="*/ 8 w 59"/>
                <a:gd name="T27" fmla="*/ 35 h 86"/>
                <a:gd name="T28" fmla="*/ 8 w 59"/>
                <a:gd name="T29" fmla="*/ 35 h 86"/>
                <a:gd name="T30" fmla="*/ 8 w 59"/>
                <a:gd name="T31" fmla="*/ 35 h 86"/>
                <a:gd name="T32" fmla="*/ 8 w 59"/>
                <a:gd name="T33" fmla="*/ 35 h 86"/>
                <a:gd name="T34" fmla="*/ 8 w 59"/>
                <a:gd name="T35" fmla="*/ 35 h 86"/>
                <a:gd name="T36" fmla="*/ 8 w 59"/>
                <a:gd name="T37" fmla="*/ 35 h 86"/>
                <a:gd name="T38" fmla="*/ 8 w 59"/>
                <a:gd name="T39" fmla="*/ 35 h 86"/>
                <a:gd name="T40" fmla="*/ 8 w 59"/>
                <a:gd name="T41" fmla="*/ 35 h 86"/>
                <a:gd name="T42" fmla="*/ 8 w 59"/>
                <a:gd name="T43" fmla="*/ 35 h 86"/>
                <a:gd name="T44" fmla="*/ 8 w 59"/>
                <a:gd name="T45" fmla="*/ 36 h 86"/>
                <a:gd name="T46" fmla="*/ 8 w 59"/>
                <a:gd name="T47" fmla="*/ 36 h 86"/>
                <a:gd name="T48" fmla="*/ 48 w 59"/>
                <a:gd name="T49" fmla="*/ 86 h 86"/>
                <a:gd name="T50" fmla="*/ 59 w 59"/>
                <a:gd name="T51" fmla="*/ 81 h 86"/>
                <a:gd name="T52" fmla="*/ 31 w 59"/>
                <a:gd name="T53" fmla="*/ 47 h 86"/>
                <a:gd name="T54" fmla="*/ 12 w 59"/>
                <a:gd name="T5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9" h="86">
                  <a:moveTo>
                    <a:pt x="12" y="0"/>
                  </a:moveTo>
                  <a:cubicBezTo>
                    <a:pt x="10" y="1"/>
                    <a:pt x="8" y="2"/>
                    <a:pt x="6" y="2"/>
                  </a:cubicBezTo>
                  <a:cubicBezTo>
                    <a:pt x="4" y="3"/>
                    <a:pt x="2" y="3"/>
                    <a:pt x="0" y="4"/>
                  </a:cubicBezTo>
                  <a:cubicBezTo>
                    <a:pt x="1" y="17"/>
                    <a:pt x="2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5" y="30"/>
                    <a:pt x="6" y="32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20" y="53"/>
                    <a:pt x="35" y="72"/>
                    <a:pt x="48" y="86"/>
                  </a:cubicBezTo>
                  <a:cubicBezTo>
                    <a:pt x="51" y="85"/>
                    <a:pt x="55" y="83"/>
                    <a:pt x="59" y="81"/>
                  </a:cubicBezTo>
                  <a:cubicBezTo>
                    <a:pt x="48" y="72"/>
                    <a:pt x="39" y="61"/>
                    <a:pt x="31" y="47"/>
                  </a:cubicBezTo>
                  <a:cubicBezTo>
                    <a:pt x="22" y="31"/>
                    <a:pt x="16" y="16"/>
                    <a:pt x="12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9" name="Freeform 36">
              <a:extLst>
                <a:ext uri="{FF2B5EF4-FFF2-40B4-BE49-F238E27FC236}">
                  <a16:creationId xmlns:a16="http://schemas.microsoft.com/office/drawing/2014/main" id="{112B2D1A-2F30-45AD-B064-43D6D86667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62300"/>
              <a:ext cx="219075" cy="465138"/>
            </a:xfrm>
            <a:custGeom>
              <a:avLst/>
              <a:gdLst>
                <a:gd name="T0" fmla="*/ 1 w 44"/>
                <a:gd name="T1" fmla="*/ 1 h 95"/>
                <a:gd name="T2" fmla="*/ 1 w 44"/>
                <a:gd name="T3" fmla="*/ 1 h 95"/>
                <a:gd name="T4" fmla="*/ 44 w 44"/>
                <a:gd name="T5" fmla="*/ 95 h 95"/>
                <a:gd name="T6" fmla="*/ 44 w 44"/>
                <a:gd name="T7" fmla="*/ 95 h 95"/>
                <a:gd name="T8" fmla="*/ 1 w 44"/>
                <a:gd name="T9" fmla="*/ 1 h 95"/>
                <a:gd name="T10" fmla="*/ 1 w 44"/>
                <a:gd name="T11" fmla="*/ 1 h 95"/>
                <a:gd name="T12" fmla="*/ 1 w 44"/>
                <a:gd name="T13" fmla="*/ 1 h 95"/>
                <a:gd name="T14" fmla="*/ 1 w 44"/>
                <a:gd name="T15" fmla="*/ 1 h 95"/>
                <a:gd name="T16" fmla="*/ 1 w 44"/>
                <a:gd name="T17" fmla="*/ 1 h 95"/>
                <a:gd name="T18" fmla="*/ 1 w 44"/>
                <a:gd name="T19" fmla="*/ 1 h 95"/>
                <a:gd name="T20" fmla="*/ 1 w 44"/>
                <a:gd name="T21" fmla="*/ 1 h 95"/>
                <a:gd name="T22" fmla="*/ 1 w 44"/>
                <a:gd name="T23" fmla="*/ 1 h 95"/>
                <a:gd name="T24" fmla="*/ 1 w 44"/>
                <a:gd name="T25" fmla="*/ 1 h 95"/>
                <a:gd name="T26" fmla="*/ 1 w 44"/>
                <a:gd name="T27" fmla="*/ 1 h 95"/>
                <a:gd name="T28" fmla="*/ 1 w 44"/>
                <a:gd name="T29" fmla="*/ 1 h 95"/>
                <a:gd name="T30" fmla="*/ 1 w 44"/>
                <a:gd name="T31" fmla="*/ 1 h 95"/>
                <a:gd name="T32" fmla="*/ 1 w 44"/>
                <a:gd name="T33" fmla="*/ 1 h 95"/>
                <a:gd name="T34" fmla="*/ 1 w 44"/>
                <a:gd name="T35" fmla="*/ 1 h 95"/>
                <a:gd name="T36" fmla="*/ 1 w 44"/>
                <a:gd name="T37" fmla="*/ 1 h 95"/>
                <a:gd name="T38" fmla="*/ 1 w 44"/>
                <a:gd name="T39" fmla="*/ 1 h 95"/>
                <a:gd name="T40" fmla="*/ 1 w 44"/>
                <a:gd name="T41" fmla="*/ 1 h 95"/>
                <a:gd name="T42" fmla="*/ 1 w 44"/>
                <a:gd name="T43" fmla="*/ 1 h 95"/>
                <a:gd name="T44" fmla="*/ 1 w 44"/>
                <a:gd name="T45" fmla="*/ 1 h 95"/>
                <a:gd name="T46" fmla="*/ 1 w 44"/>
                <a:gd name="T47" fmla="*/ 1 h 95"/>
                <a:gd name="T48" fmla="*/ 1 w 44"/>
                <a:gd name="T49" fmla="*/ 0 h 95"/>
                <a:gd name="T50" fmla="*/ 1 w 44"/>
                <a:gd name="T51" fmla="*/ 0 h 95"/>
                <a:gd name="T52" fmla="*/ 1 w 44"/>
                <a:gd name="T5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95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35"/>
                    <a:pt x="30" y="74"/>
                    <a:pt x="44" y="95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30" y="74"/>
                    <a:pt x="0" y="35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0" name="Freeform 37">
              <a:extLst>
                <a:ext uri="{FF2B5EF4-FFF2-40B4-BE49-F238E27FC236}">
                  <a16:creationId xmlns:a16="http://schemas.microsoft.com/office/drawing/2014/main" id="{D735E22C-FB3E-4F13-B708-1212A4299C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32138"/>
              <a:ext cx="623888" cy="495300"/>
            </a:xfrm>
            <a:custGeom>
              <a:avLst/>
              <a:gdLst>
                <a:gd name="T0" fmla="*/ 79 w 125"/>
                <a:gd name="T1" fmla="*/ 90 h 101"/>
                <a:gd name="T2" fmla="*/ 79 w 125"/>
                <a:gd name="T3" fmla="*/ 90 h 101"/>
                <a:gd name="T4" fmla="*/ 76 w 125"/>
                <a:gd name="T5" fmla="*/ 88 h 101"/>
                <a:gd name="T6" fmla="*/ 79 w 125"/>
                <a:gd name="T7" fmla="*/ 85 h 101"/>
                <a:gd name="T8" fmla="*/ 80 w 125"/>
                <a:gd name="T9" fmla="*/ 85 h 101"/>
                <a:gd name="T10" fmla="*/ 83 w 125"/>
                <a:gd name="T11" fmla="*/ 86 h 101"/>
                <a:gd name="T12" fmla="*/ 81 w 125"/>
                <a:gd name="T13" fmla="*/ 89 h 101"/>
                <a:gd name="T14" fmla="*/ 79 w 125"/>
                <a:gd name="T15" fmla="*/ 90 h 101"/>
                <a:gd name="T16" fmla="*/ 51 w 125"/>
                <a:gd name="T17" fmla="*/ 91 h 101"/>
                <a:gd name="T18" fmla="*/ 51 w 125"/>
                <a:gd name="T19" fmla="*/ 89 h 101"/>
                <a:gd name="T20" fmla="*/ 58 w 125"/>
                <a:gd name="T21" fmla="*/ 85 h 101"/>
                <a:gd name="T22" fmla="*/ 64 w 125"/>
                <a:gd name="T23" fmla="*/ 84 h 101"/>
                <a:gd name="T24" fmla="*/ 66 w 125"/>
                <a:gd name="T25" fmla="*/ 85 h 101"/>
                <a:gd name="T26" fmla="*/ 64 w 125"/>
                <a:gd name="T27" fmla="*/ 89 h 101"/>
                <a:gd name="T28" fmla="*/ 57 w 125"/>
                <a:gd name="T29" fmla="*/ 89 h 101"/>
                <a:gd name="T30" fmla="*/ 51 w 125"/>
                <a:gd name="T31" fmla="*/ 91 h 101"/>
                <a:gd name="T32" fmla="*/ 51 w 125"/>
                <a:gd name="T33" fmla="*/ 91 h 101"/>
                <a:gd name="T34" fmla="*/ 11 w 125"/>
                <a:gd name="T35" fmla="*/ 0 h 101"/>
                <a:gd name="T36" fmla="*/ 1 w 125"/>
                <a:gd name="T37" fmla="*/ 6 h 101"/>
                <a:gd name="T38" fmla="*/ 1 w 125"/>
                <a:gd name="T39" fmla="*/ 6 h 101"/>
                <a:gd name="T40" fmla="*/ 1 w 125"/>
                <a:gd name="T41" fmla="*/ 7 h 101"/>
                <a:gd name="T42" fmla="*/ 1 w 125"/>
                <a:gd name="T43" fmla="*/ 7 h 101"/>
                <a:gd name="T44" fmla="*/ 1 w 125"/>
                <a:gd name="T45" fmla="*/ 7 h 101"/>
                <a:gd name="T46" fmla="*/ 1 w 125"/>
                <a:gd name="T47" fmla="*/ 7 h 101"/>
                <a:gd name="T48" fmla="*/ 1 w 125"/>
                <a:gd name="T49" fmla="*/ 7 h 101"/>
                <a:gd name="T50" fmla="*/ 1 w 125"/>
                <a:gd name="T51" fmla="*/ 7 h 101"/>
                <a:gd name="T52" fmla="*/ 1 w 125"/>
                <a:gd name="T53" fmla="*/ 7 h 101"/>
                <a:gd name="T54" fmla="*/ 1 w 125"/>
                <a:gd name="T55" fmla="*/ 7 h 101"/>
                <a:gd name="T56" fmla="*/ 1 w 125"/>
                <a:gd name="T57" fmla="*/ 7 h 101"/>
                <a:gd name="T58" fmla="*/ 1 w 125"/>
                <a:gd name="T59" fmla="*/ 7 h 101"/>
                <a:gd name="T60" fmla="*/ 1 w 125"/>
                <a:gd name="T61" fmla="*/ 7 h 101"/>
                <a:gd name="T62" fmla="*/ 1 w 125"/>
                <a:gd name="T63" fmla="*/ 7 h 101"/>
                <a:gd name="T64" fmla="*/ 1 w 125"/>
                <a:gd name="T65" fmla="*/ 7 h 101"/>
                <a:gd name="T66" fmla="*/ 1 w 125"/>
                <a:gd name="T67" fmla="*/ 7 h 101"/>
                <a:gd name="T68" fmla="*/ 44 w 125"/>
                <a:gd name="T69" fmla="*/ 101 h 101"/>
                <a:gd name="T70" fmla="*/ 45 w 125"/>
                <a:gd name="T71" fmla="*/ 101 h 101"/>
                <a:gd name="T72" fmla="*/ 51 w 125"/>
                <a:gd name="T73" fmla="*/ 99 h 101"/>
                <a:gd name="T74" fmla="*/ 53 w 125"/>
                <a:gd name="T75" fmla="*/ 94 h 101"/>
                <a:gd name="T76" fmla="*/ 55 w 125"/>
                <a:gd name="T77" fmla="*/ 93 h 101"/>
                <a:gd name="T78" fmla="*/ 55 w 125"/>
                <a:gd name="T79" fmla="*/ 94 h 101"/>
                <a:gd name="T80" fmla="*/ 54 w 125"/>
                <a:gd name="T81" fmla="*/ 99 h 101"/>
                <a:gd name="T82" fmla="*/ 73 w 125"/>
                <a:gd name="T83" fmla="*/ 95 h 101"/>
                <a:gd name="T84" fmla="*/ 74 w 125"/>
                <a:gd name="T85" fmla="*/ 95 h 101"/>
                <a:gd name="T86" fmla="*/ 90 w 125"/>
                <a:gd name="T87" fmla="*/ 98 h 101"/>
                <a:gd name="T88" fmla="*/ 125 w 125"/>
                <a:gd name="T89" fmla="*/ 48 h 101"/>
                <a:gd name="T90" fmla="*/ 84 w 125"/>
                <a:gd name="T91" fmla="*/ 74 h 101"/>
                <a:gd name="T92" fmla="*/ 72 w 125"/>
                <a:gd name="T93" fmla="*/ 75 h 101"/>
                <a:gd name="T94" fmla="*/ 16 w 125"/>
                <a:gd name="T95" fmla="*/ 17 h 101"/>
                <a:gd name="T96" fmla="*/ 11 w 125"/>
                <a:gd name="T9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5" h="101">
                  <a:moveTo>
                    <a:pt x="79" y="90"/>
                  </a:moveTo>
                  <a:cubicBezTo>
                    <a:pt x="79" y="90"/>
                    <a:pt x="79" y="90"/>
                    <a:pt x="79" y="90"/>
                  </a:cubicBezTo>
                  <a:cubicBezTo>
                    <a:pt x="77" y="90"/>
                    <a:pt x="76" y="89"/>
                    <a:pt x="76" y="88"/>
                  </a:cubicBezTo>
                  <a:cubicBezTo>
                    <a:pt x="77" y="86"/>
                    <a:pt x="78" y="85"/>
                    <a:pt x="79" y="85"/>
                  </a:cubicBezTo>
                  <a:cubicBezTo>
                    <a:pt x="79" y="85"/>
                    <a:pt x="80" y="85"/>
                    <a:pt x="80" y="85"/>
                  </a:cubicBezTo>
                  <a:cubicBezTo>
                    <a:pt x="81" y="85"/>
                    <a:pt x="82" y="85"/>
                    <a:pt x="83" y="86"/>
                  </a:cubicBezTo>
                  <a:cubicBezTo>
                    <a:pt x="83" y="87"/>
                    <a:pt x="82" y="88"/>
                    <a:pt x="81" y="89"/>
                  </a:cubicBezTo>
                  <a:cubicBezTo>
                    <a:pt x="81" y="89"/>
                    <a:pt x="80" y="90"/>
                    <a:pt x="79" y="90"/>
                  </a:cubicBezTo>
                  <a:moveTo>
                    <a:pt x="51" y="91"/>
                  </a:moveTo>
                  <a:cubicBezTo>
                    <a:pt x="50" y="91"/>
                    <a:pt x="50" y="89"/>
                    <a:pt x="51" y="89"/>
                  </a:cubicBezTo>
                  <a:cubicBezTo>
                    <a:pt x="53" y="87"/>
                    <a:pt x="55" y="86"/>
                    <a:pt x="58" y="85"/>
                  </a:cubicBezTo>
                  <a:cubicBezTo>
                    <a:pt x="60" y="85"/>
                    <a:pt x="62" y="84"/>
                    <a:pt x="64" y="84"/>
                  </a:cubicBezTo>
                  <a:cubicBezTo>
                    <a:pt x="65" y="84"/>
                    <a:pt x="65" y="85"/>
                    <a:pt x="66" y="85"/>
                  </a:cubicBezTo>
                  <a:cubicBezTo>
                    <a:pt x="68" y="86"/>
                    <a:pt x="66" y="88"/>
                    <a:pt x="64" y="89"/>
                  </a:cubicBezTo>
                  <a:cubicBezTo>
                    <a:pt x="62" y="89"/>
                    <a:pt x="60" y="89"/>
                    <a:pt x="57" y="89"/>
                  </a:cubicBezTo>
                  <a:cubicBezTo>
                    <a:pt x="55" y="89"/>
                    <a:pt x="53" y="90"/>
                    <a:pt x="51" y="91"/>
                  </a:cubicBezTo>
                  <a:cubicBezTo>
                    <a:pt x="51" y="91"/>
                    <a:pt x="51" y="91"/>
                    <a:pt x="51" y="91"/>
                  </a:cubicBezTo>
                  <a:moveTo>
                    <a:pt x="11" y="0"/>
                  </a:moveTo>
                  <a:cubicBezTo>
                    <a:pt x="6" y="1"/>
                    <a:pt x="2" y="3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41"/>
                    <a:pt x="30" y="80"/>
                    <a:pt x="44" y="101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47" y="100"/>
                    <a:pt x="49" y="100"/>
                    <a:pt x="51" y="99"/>
                  </a:cubicBezTo>
                  <a:cubicBezTo>
                    <a:pt x="51" y="97"/>
                    <a:pt x="52" y="96"/>
                    <a:pt x="53" y="94"/>
                  </a:cubicBezTo>
                  <a:cubicBezTo>
                    <a:pt x="53" y="93"/>
                    <a:pt x="54" y="93"/>
                    <a:pt x="55" y="93"/>
                  </a:cubicBezTo>
                  <a:cubicBezTo>
                    <a:pt x="55" y="93"/>
                    <a:pt x="55" y="93"/>
                    <a:pt x="55" y="94"/>
                  </a:cubicBezTo>
                  <a:cubicBezTo>
                    <a:pt x="55" y="95"/>
                    <a:pt x="54" y="97"/>
                    <a:pt x="54" y="99"/>
                  </a:cubicBezTo>
                  <a:cubicBezTo>
                    <a:pt x="60" y="97"/>
                    <a:pt x="67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9" y="95"/>
                    <a:pt x="85" y="96"/>
                    <a:pt x="90" y="98"/>
                  </a:cubicBezTo>
                  <a:cubicBezTo>
                    <a:pt x="102" y="81"/>
                    <a:pt x="115" y="64"/>
                    <a:pt x="125" y="48"/>
                  </a:cubicBezTo>
                  <a:cubicBezTo>
                    <a:pt x="115" y="60"/>
                    <a:pt x="102" y="70"/>
                    <a:pt x="84" y="74"/>
                  </a:cubicBezTo>
                  <a:cubicBezTo>
                    <a:pt x="79" y="74"/>
                    <a:pt x="76" y="75"/>
                    <a:pt x="72" y="75"/>
                  </a:cubicBezTo>
                  <a:cubicBezTo>
                    <a:pt x="40" y="75"/>
                    <a:pt x="25" y="46"/>
                    <a:pt x="16" y="17"/>
                  </a:cubicBezTo>
                  <a:cubicBezTo>
                    <a:pt x="15" y="14"/>
                    <a:pt x="14" y="6"/>
                    <a:pt x="1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1" name="Freeform 38">
              <a:extLst>
                <a:ext uri="{FF2B5EF4-FFF2-40B4-BE49-F238E27FC236}">
                  <a16:creationId xmlns:a16="http://schemas.microsoft.com/office/drawing/2014/main" id="{2D57E1BC-5EEC-4F1B-AEDE-A43697487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587750"/>
              <a:ext cx="20638" cy="30163"/>
            </a:xfrm>
            <a:custGeom>
              <a:avLst/>
              <a:gdLst>
                <a:gd name="T0" fmla="*/ 4 w 4"/>
                <a:gd name="T1" fmla="*/ 0 h 6"/>
                <a:gd name="T2" fmla="*/ 2 w 4"/>
                <a:gd name="T3" fmla="*/ 1 h 6"/>
                <a:gd name="T4" fmla="*/ 0 w 4"/>
                <a:gd name="T5" fmla="*/ 6 h 6"/>
                <a:gd name="T6" fmla="*/ 3 w 4"/>
                <a:gd name="T7" fmla="*/ 6 h 6"/>
                <a:gd name="T8" fmla="*/ 4 w 4"/>
                <a:gd name="T9" fmla="*/ 1 h 6"/>
                <a:gd name="T10" fmla="*/ 4 w 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3" y="4"/>
                    <a:pt x="4" y="2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35B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2" name="Freeform 39">
              <a:extLst>
                <a:ext uri="{FF2B5EF4-FFF2-40B4-BE49-F238E27FC236}">
                  <a16:creationId xmlns:a16="http://schemas.microsoft.com/office/drawing/2014/main" id="{47EA0D70-621C-4187-984F-ABB8F6395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4663" y="3544888"/>
              <a:ext cx="90488" cy="33338"/>
            </a:xfrm>
            <a:custGeom>
              <a:avLst/>
              <a:gdLst>
                <a:gd name="T0" fmla="*/ 14 w 18"/>
                <a:gd name="T1" fmla="*/ 0 h 7"/>
                <a:gd name="T2" fmla="*/ 8 w 18"/>
                <a:gd name="T3" fmla="*/ 1 h 7"/>
                <a:gd name="T4" fmla="*/ 1 w 18"/>
                <a:gd name="T5" fmla="*/ 5 h 7"/>
                <a:gd name="T6" fmla="*/ 1 w 18"/>
                <a:gd name="T7" fmla="*/ 7 h 7"/>
                <a:gd name="T8" fmla="*/ 1 w 18"/>
                <a:gd name="T9" fmla="*/ 7 h 7"/>
                <a:gd name="T10" fmla="*/ 7 w 18"/>
                <a:gd name="T11" fmla="*/ 5 h 7"/>
                <a:gd name="T12" fmla="*/ 14 w 18"/>
                <a:gd name="T13" fmla="*/ 5 h 7"/>
                <a:gd name="T14" fmla="*/ 16 w 18"/>
                <a:gd name="T15" fmla="*/ 1 h 7"/>
                <a:gd name="T16" fmla="*/ 14 w 1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7">
                  <a:moveTo>
                    <a:pt x="14" y="0"/>
                  </a:moveTo>
                  <a:cubicBezTo>
                    <a:pt x="12" y="0"/>
                    <a:pt x="10" y="1"/>
                    <a:pt x="8" y="1"/>
                  </a:cubicBezTo>
                  <a:cubicBezTo>
                    <a:pt x="5" y="2"/>
                    <a:pt x="3" y="3"/>
                    <a:pt x="1" y="5"/>
                  </a:cubicBezTo>
                  <a:cubicBezTo>
                    <a:pt x="0" y="5"/>
                    <a:pt x="0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10" y="5"/>
                    <a:pt x="12" y="5"/>
                    <a:pt x="14" y="5"/>
                  </a:cubicBezTo>
                  <a:cubicBezTo>
                    <a:pt x="16" y="4"/>
                    <a:pt x="18" y="2"/>
                    <a:pt x="16" y="1"/>
                  </a:cubicBezTo>
                  <a:cubicBezTo>
                    <a:pt x="15" y="1"/>
                    <a:pt x="15" y="0"/>
                    <a:pt x="1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3" name="Freeform 40">
              <a:extLst>
                <a:ext uri="{FF2B5EF4-FFF2-40B4-BE49-F238E27FC236}">
                  <a16:creationId xmlns:a16="http://schemas.microsoft.com/office/drawing/2014/main" id="{4806C204-6257-4D4A-AC5C-E0E902B28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4838" y="3549650"/>
              <a:ext cx="34925" cy="23813"/>
            </a:xfrm>
            <a:custGeom>
              <a:avLst/>
              <a:gdLst>
                <a:gd name="T0" fmla="*/ 4 w 7"/>
                <a:gd name="T1" fmla="*/ 0 h 5"/>
                <a:gd name="T2" fmla="*/ 3 w 7"/>
                <a:gd name="T3" fmla="*/ 0 h 5"/>
                <a:gd name="T4" fmla="*/ 0 w 7"/>
                <a:gd name="T5" fmla="*/ 3 h 5"/>
                <a:gd name="T6" fmla="*/ 3 w 7"/>
                <a:gd name="T7" fmla="*/ 5 h 5"/>
                <a:gd name="T8" fmla="*/ 3 w 7"/>
                <a:gd name="T9" fmla="*/ 5 h 5"/>
                <a:gd name="T10" fmla="*/ 5 w 7"/>
                <a:gd name="T11" fmla="*/ 4 h 5"/>
                <a:gd name="T12" fmla="*/ 7 w 7"/>
                <a:gd name="T13" fmla="*/ 1 h 5"/>
                <a:gd name="T14" fmla="*/ 4 w 7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1"/>
                    <a:pt x="0" y="3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6" y="3"/>
                    <a:pt x="7" y="2"/>
                    <a:pt x="7" y="1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4" name="Freeform 41">
              <a:extLst>
                <a:ext uri="{FF2B5EF4-FFF2-40B4-BE49-F238E27FC236}">
                  <a16:creationId xmlns:a16="http://schemas.microsoft.com/office/drawing/2014/main" id="{09F29229-39C6-4ADF-8E09-88F5E96F1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1" y="3195638"/>
              <a:ext cx="76200" cy="176213"/>
            </a:xfrm>
            <a:custGeom>
              <a:avLst/>
              <a:gdLst>
                <a:gd name="T0" fmla="*/ 1 w 15"/>
                <a:gd name="T1" fmla="*/ 0 h 36"/>
                <a:gd name="T2" fmla="*/ 0 w 15"/>
                <a:gd name="T3" fmla="*/ 2 h 36"/>
                <a:gd name="T4" fmla="*/ 5 w 15"/>
                <a:gd name="T5" fmla="*/ 21 h 36"/>
                <a:gd name="T6" fmla="*/ 13 w 15"/>
                <a:gd name="T7" fmla="*/ 36 h 36"/>
                <a:gd name="T8" fmla="*/ 13 w 15"/>
                <a:gd name="T9" fmla="*/ 36 h 36"/>
                <a:gd name="T10" fmla="*/ 14 w 15"/>
                <a:gd name="T11" fmla="*/ 35 h 36"/>
                <a:gd name="T12" fmla="*/ 7 w 15"/>
                <a:gd name="T13" fmla="*/ 16 h 36"/>
                <a:gd name="T14" fmla="*/ 2 w 15"/>
                <a:gd name="T15" fmla="*/ 0 h 36"/>
                <a:gd name="T16" fmla="*/ 1 w 15"/>
                <a:gd name="T1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36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8"/>
                    <a:pt x="3" y="15"/>
                    <a:pt x="5" y="21"/>
                  </a:cubicBezTo>
                  <a:cubicBezTo>
                    <a:pt x="7" y="26"/>
                    <a:pt x="8" y="33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5" y="35"/>
                    <a:pt x="14" y="35"/>
                  </a:cubicBezTo>
                  <a:cubicBezTo>
                    <a:pt x="14" y="29"/>
                    <a:pt x="9" y="22"/>
                    <a:pt x="7" y="16"/>
                  </a:cubicBezTo>
                  <a:cubicBezTo>
                    <a:pt x="6" y="11"/>
                    <a:pt x="5" y="5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5" name="Freeform 42">
              <a:extLst>
                <a:ext uri="{FF2B5EF4-FFF2-40B4-BE49-F238E27FC236}">
                  <a16:creationId xmlns:a16="http://schemas.microsoft.com/office/drawing/2014/main" id="{86315336-C172-4094-9359-C5BAC302F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451" y="3387725"/>
              <a:ext cx="39688" cy="33338"/>
            </a:xfrm>
            <a:custGeom>
              <a:avLst/>
              <a:gdLst>
                <a:gd name="T0" fmla="*/ 2 w 8"/>
                <a:gd name="T1" fmla="*/ 0 h 7"/>
                <a:gd name="T2" fmla="*/ 0 w 8"/>
                <a:gd name="T3" fmla="*/ 2 h 7"/>
                <a:gd name="T4" fmla="*/ 3 w 8"/>
                <a:gd name="T5" fmla="*/ 5 h 7"/>
                <a:gd name="T6" fmla="*/ 6 w 8"/>
                <a:gd name="T7" fmla="*/ 7 h 7"/>
                <a:gd name="T8" fmla="*/ 7 w 8"/>
                <a:gd name="T9" fmla="*/ 7 h 7"/>
                <a:gd name="T10" fmla="*/ 8 w 8"/>
                <a:gd name="T11" fmla="*/ 6 h 7"/>
                <a:gd name="T12" fmla="*/ 2 w 8"/>
                <a:gd name="T13" fmla="*/ 0 h 7"/>
                <a:gd name="T14" fmla="*/ 2 w 8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3"/>
                    <a:pt x="2" y="4"/>
                    <a:pt x="3" y="5"/>
                  </a:cubicBezTo>
                  <a:cubicBezTo>
                    <a:pt x="4" y="6"/>
                    <a:pt x="5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8" y="6"/>
                    <a:pt x="8" y="6"/>
                  </a:cubicBezTo>
                  <a:cubicBezTo>
                    <a:pt x="7" y="3"/>
                    <a:pt x="5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719851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D0CF14B9-2FC5-4C71-8D51-5276C9107308}"/>
              </a:ext>
            </a:extLst>
          </p:cNvPr>
          <p:cNvSpPr/>
          <p:nvPr/>
        </p:nvSpPr>
        <p:spPr>
          <a:xfrm>
            <a:off x="1" y="1"/>
            <a:ext cx="3127209" cy="1616737"/>
          </a:xfrm>
          <a:custGeom>
            <a:avLst/>
            <a:gdLst>
              <a:gd name="connsiteX0" fmla="*/ 0 w 3127209"/>
              <a:gd name="connsiteY0" fmla="*/ 0 h 1616737"/>
              <a:gd name="connsiteX1" fmla="*/ 3127209 w 3127209"/>
              <a:gd name="connsiteY1" fmla="*/ 0 h 1616737"/>
              <a:gd name="connsiteX2" fmla="*/ 3077726 w 3127209"/>
              <a:gd name="connsiteY2" fmla="*/ 88983 h 1616737"/>
              <a:gd name="connsiteX3" fmla="*/ 120225 w 3127209"/>
              <a:gd name="connsiteY3" fmla="*/ 1322577 h 1616737"/>
              <a:gd name="connsiteX4" fmla="*/ 0 w 3127209"/>
              <a:gd name="connsiteY4" fmla="*/ 1253169 h 161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7209" h="1616737">
                <a:moveTo>
                  <a:pt x="0" y="0"/>
                </a:moveTo>
                <a:lnTo>
                  <a:pt x="3127209" y="0"/>
                </a:lnTo>
                <a:lnTo>
                  <a:pt x="3077726" y="88983"/>
                </a:lnTo>
                <a:cubicBezTo>
                  <a:pt x="2091893" y="1776438"/>
                  <a:pt x="1106059" y="1859948"/>
                  <a:pt x="120225" y="1322577"/>
                </a:cubicBezTo>
                <a:lnTo>
                  <a:pt x="0" y="1253169"/>
                </a:lnTo>
                <a:close/>
              </a:path>
            </a:pathLst>
          </a:custGeom>
          <a:solidFill>
            <a:srgbClr val="3C77C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2CD7DFDB-0098-4C7F-902F-DA7391C86D8B}"/>
              </a:ext>
            </a:extLst>
          </p:cNvPr>
          <p:cNvSpPr/>
          <p:nvPr/>
        </p:nvSpPr>
        <p:spPr>
          <a:xfrm rot="16200000">
            <a:off x="5986739" y="652739"/>
            <a:ext cx="6858000" cy="5552522"/>
          </a:xfrm>
          <a:custGeom>
            <a:avLst/>
            <a:gdLst>
              <a:gd name="connsiteX0" fmla="*/ 6858000 w 6858000"/>
              <a:gd name="connsiteY0" fmla="*/ 2046781 h 5552522"/>
              <a:gd name="connsiteX1" fmla="*/ 6858000 w 6858000"/>
              <a:gd name="connsiteY1" fmla="*/ 5552522 h 5552522"/>
              <a:gd name="connsiteX2" fmla="*/ 0 w 6858000"/>
              <a:gd name="connsiteY2" fmla="*/ 5552522 h 5552522"/>
              <a:gd name="connsiteX3" fmla="*/ 0 w 6858000"/>
              <a:gd name="connsiteY3" fmla="*/ 43391 h 5552522"/>
              <a:gd name="connsiteX4" fmla="*/ 115360 w 6858000"/>
              <a:gd name="connsiteY4" fmla="*/ 16417 h 5552522"/>
              <a:gd name="connsiteX5" fmla="*/ 6694810 w 6858000"/>
              <a:gd name="connsiteY5" fmla="*/ 2150255 h 5552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5552522">
                <a:moveTo>
                  <a:pt x="6858000" y="2046781"/>
                </a:moveTo>
                <a:lnTo>
                  <a:pt x="6858000" y="5552522"/>
                </a:lnTo>
                <a:lnTo>
                  <a:pt x="0" y="5552522"/>
                </a:lnTo>
                <a:lnTo>
                  <a:pt x="0" y="43391"/>
                </a:lnTo>
                <a:lnTo>
                  <a:pt x="115360" y="16417"/>
                </a:lnTo>
                <a:cubicBezTo>
                  <a:pt x="2054852" y="-328122"/>
                  <a:pt x="2193405" y="4894724"/>
                  <a:pt x="6694810" y="2150255"/>
                </a:cubicBezTo>
                <a:close/>
              </a:path>
            </a:pathLst>
          </a:custGeom>
          <a:solidFill>
            <a:srgbClr val="3C77C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CEEBB31-889E-4FF0-B1FF-BE990D64D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111" y="2886074"/>
            <a:ext cx="3971925" cy="3971925"/>
          </a:xfrm>
          <a:prstGeom prst="rect">
            <a:avLst/>
          </a:prstGeom>
        </p:spPr>
      </p:pic>
      <p:sp>
        <p:nvSpPr>
          <p:cNvPr id="21" name="Hộp Văn bản 37">
            <a:extLst>
              <a:ext uri="{FF2B5EF4-FFF2-40B4-BE49-F238E27FC236}">
                <a16:creationId xmlns:a16="http://schemas.microsoft.com/office/drawing/2014/main" id="{45111870-D124-4362-A0B4-A99E502AF8B5}"/>
              </a:ext>
            </a:extLst>
          </p:cNvPr>
          <p:cNvSpPr txBox="1"/>
          <p:nvPr/>
        </p:nvSpPr>
        <p:spPr>
          <a:xfrm>
            <a:off x="1266825" y="373103"/>
            <a:ext cx="84867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Thảo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luận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nhận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xét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AvantGarde" panose="00000400000000000000" pitchFamily="2" charset="0"/>
              <a:cs typeface="Calibri" panose="020F050202020403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nội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dung:</a:t>
            </a:r>
            <a:endParaRPr kumimoji="0" lang="vi-VN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AvantGarde" panose="000004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2" name="Hộp Văn bản 38">
            <a:extLst>
              <a:ext uri="{FF2B5EF4-FFF2-40B4-BE49-F238E27FC236}">
                <a16:creationId xmlns:a16="http://schemas.microsoft.com/office/drawing/2014/main" id="{EB90ECA7-0815-4489-B205-B1705A0A27FE}"/>
              </a:ext>
            </a:extLst>
          </p:cNvPr>
          <p:cNvSpPr txBox="1"/>
          <p:nvPr/>
        </p:nvSpPr>
        <p:spPr>
          <a:xfrm>
            <a:off x="1635757" y="1774371"/>
            <a:ext cx="8260718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J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Kết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nề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nếp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</a:p>
          <a:p>
            <a:pPr marL="285750" marR="0" lvl="0" indent="-2857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J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Kết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AvantGarde" panose="00000400000000000000" pitchFamily="2" charset="0"/>
              <a:cs typeface="Calibri" panose="020F0502020204030204" pitchFamily="34" charset="0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J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Kết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phong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trào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AvantGarde" panose="000004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25" name="图片 1" descr="C:/Users/ADMINI~1/AppData/Local/Temp/picturecompress_20210629082829/output_1.pngoutput_1">
            <a:extLst>
              <a:ext uri="{FF2B5EF4-FFF2-40B4-BE49-F238E27FC236}">
                <a16:creationId xmlns:a16="http://schemas.microsoft.com/office/drawing/2014/main" id="{38EB28E1-9AF6-4F8B-B0BF-38B926DE1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17015" y="4513906"/>
            <a:ext cx="5098415" cy="254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266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77CE251-F5AC-4EA0-8306-8162068E9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510" y="1480013"/>
            <a:ext cx="3044143" cy="5041711"/>
          </a:xfrm>
          <a:prstGeom prst="rect">
            <a:avLst/>
          </a:prstGeom>
        </p:spPr>
      </p:pic>
      <p:sp>
        <p:nvSpPr>
          <p:cNvPr id="19" name="等腰三角形 18">
            <a:extLst>
              <a:ext uri="{FF2B5EF4-FFF2-40B4-BE49-F238E27FC236}">
                <a16:creationId xmlns:a16="http://schemas.microsoft.com/office/drawing/2014/main" id="{A98B737D-69A9-4CE6-84C7-18D0B09B6175}"/>
              </a:ext>
            </a:extLst>
          </p:cNvPr>
          <p:cNvSpPr/>
          <p:nvPr/>
        </p:nvSpPr>
        <p:spPr>
          <a:xfrm rot="5400000">
            <a:off x="6905170" y="3119656"/>
            <a:ext cx="416784" cy="34724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FD023CE-83BD-429C-AE3F-3EF36BD4F4A5}"/>
              </a:ext>
            </a:extLst>
          </p:cNvPr>
          <p:cNvSpPr/>
          <p:nvPr/>
        </p:nvSpPr>
        <p:spPr>
          <a:xfrm>
            <a:off x="1101316" y="1030148"/>
            <a:ext cx="5876498" cy="3599726"/>
          </a:xfrm>
          <a:prstGeom prst="roundRect">
            <a:avLst>
              <a:gd name="adj" fmla="val 164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1" name="Tablet slide">
            <a:extLst>
              <a:ext uri="{FF2B5EF4-FFF2-40B4-BE49-F238E27FC236}">
                <a16:creationId xmlns:a16="http://schemas.microsoft.com/office/drawing/2014/main" id="{D7083167-316D-420C-8233-F4CD47DFFD72}"/>
              </a:ext>
            </a:extLst>
          </p:cNvPr>
          <p:cNvSpPr txBox="1">
            <a:spLocks/>
          </p:cNvSpPr>
          <p:nvPr/>
        </p:nvSpPr>
        <p:spPr>
          <a:xfrm>
            <a:off x="1504951" y="2082650"/>
            <a:ext cx="5048250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41275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  <a:sym typeface="Montserrat-Bold"/>
              </a:defRPr>
            </a:lvl1pPr>
            <a:lvl2pPr marL="43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2pPr>
            <a:lvl3pPr marL="75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3pPr>
            <a:lvl4pPr marL="106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4pPr>
            <a:lvl5pPr marL="138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5pPr>
            <a:lvl6pPr marL="170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202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233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265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ctr" defTabSz="4127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2.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Kế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hoạch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tuần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mới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3F6CC1"/>
              </a:solidFill>
              <a:effectLst/>
              <a:uLnTx/>
              <a:uFillTx/>
              <a:latin typeface="Calibri" panose="020F0502020204030204" pitchFamily="34" charset="0"/>
              <a:ea typeface="思源黑体 Normal" panose="020B0400000000000000" pitchFamily="34" charset="-122"/>
              <a:cs typeface="Calibri" panose="020F0502020204030204" pitchFamily="34" charset="0"/>
              <a:sym typeface="Montserrat-Bold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3B6504-33DC-412C-8C09-95AC37482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68719">
            <a:off x="311188" y="272672"/>
            <a:ext cx="1669472" cy="1709832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A10A8379-A822-42A1-831E-354E53365405}"/>
              </a:ext>
            </a:extLst>
          </p:cNvPr>
          <p:cNvGrpSpPr/>
          <p:nvPr/>
        </p:nvGrpSpPr>
        <p:grpSpPr>
          <a:xfrm>
            <a:off x="2181439" y="4180010"/>
            <a:ext cx="589349" cy="1905290"/>
            <a:chOff x="1385888" y="3068638"/>
            <a:chExt cx="941388" cy="3289300"/>
          </a:xfrm>
        </p:grpSpPr>
        <p:sp>
          <p:nvSpPr>
            <p:cNvPr id="67" name="AutoShape 3">
              <a:extLst>
                <a:ext uri="{FF2B5EF4-FFF2-40B4-BE49-F238E27FC236}">
                  <a16:creationId xmlns:a16="http://schemas.microsoft.com/office/drawing/2014/main" id="{B4A48FE3-EAC3-4750-A1A9-7CB179A9041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385888" y="3117850"/>
              <a:ext cx="927100" cy="323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8" name="Freeform 5">
              <a:extLst>
                <a:ext uri="{FF2B5EF4-FFF2-40B4-BE49-F238E27FC236}">
                  <a16:creationId xmlns:a16="http://schemas.microsoft.com/office/drawing/2014/main" id="{A78D8C62-15EE-4BE3-93EE-32A526270E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0226" y="3455988"/>
              <a:ext cx="527050" cy="2901950"/>
            </a:xfrm>
            <a:custGeom>
              <a:avLst/>
              <a:gdLst>
                <a:gd name="T0" fmla="*/ 39 w 106"/>
                <a:gd name="T1" fmla="*/ 73 h 592"/>
                <a:gd name="T2" fmla="*/ 53 w 106"/>
                <a:gd name="T3" fmla="*/ 121 h 592"/>
                <a:gd name="T4" fmla="*/ 53 w 106"/>
                <a:gd name="T5" fmla="*/ 121 h 592"/>
                <a:gd name="T6" fmla="*/ 53 w 106"/>
                <a:gd name="T7" fmla="*/ 121 h 592"/>
                <a:gd name="T8" fmla="*/ 64 w 106"/>
                <a:gd name="T9" fmla="*/ 165 h 592"/>
                <a:gd name="T10" fmla="*/ 64 w 106"/>
                <a:gd name="T11" fmla="*/ 165 h 592"/>
                <a:gd name="T12" fmla="*/ 65 w 106"/>
                <a:gd name="T13" fmla="*/ 166 h 592"/>
                <a:gd name="T14" fmla="*/ 77 w 106"/>
                <a:gd name="T15" fmla="*/ 243 h 592"/>
                <a:gd name="T16" fmla="*/ 84 w 106"/>
                <a:gd name="T17" fmla="*/ 357 h 592"/>
                <a:gd name="T18" fmla="*/ 83 w 106"/>
                <a:gd name="T19" fmla="*/ 377 h 592"/>
                <a:gd name="T20" fmla="*/ 83 w 106"/>
                <a:gd name="T21" fmla="*/ 379 h 592"/>
                <a:gd name="T22" fmla="*/ 83 w 106"/>
                <a:gd name="T23" fmla="*/ 379 h 592"/>
                <a:gd name="T24" fmla="*/ 83 w 106"/>
                <a:gd name="T25" fmla="*/ 379 h 592"/>
                <a:gd name="T26" fmla="*/ 83 w 106"/>
                <a:gd name="T27" fmla="*/ 379 h 592"/>
                <a:gd name="T28" fmla="*/ 79 w 106"/>
                <a:gd name="T29" fmla="*/ 457 h 592"/>
                <a:gd name="T30" fmla="*/ 70 w 106"/>
                <a:gd name="T31" fmla="*/ 495 h 592"/>
                <a:gd name="T32" fmla="*/ 70 w 106"/>
                <a:gd name="T33" fmla="*/ 496 h 592"/>
                <a:gd name="T34" fmla="*/ 0 w 106"/>
                <a:gd name="T35" fmla="*/ 571 h 592"/>
                <a:gd name="T36" fmla="*/ 28 w 106"/>
                <a:gd name="T37" fmla="*/ 592 h 592"/>
                <a:gd name="T38" fmla="*/ 28 w 106"/>
                <a:gd name="T39" fmla="*/ 592 h 592"/>
                <a:gd name="T40" fmla="*/ 96 w 106"/>
                <a:gd name="T41" fmla="*/ 511 h 592"/>
                <a:gd name="T42" fmla="*/ 97 w 106"/>
                <a:gd name="T43" fmla="*/ 510 h 592"/>
                <a:gd name="T44" fmla="*/ 103 w 106"/>
                <a:gd name="T45" fmla="*/ 392 h 592"/>
                <a:gd name="T46" fmla="*/ 91 w 106"/>
                <a:gd name="T47" fmla="*/ 258 h 592"/>
                <a:gd name="T48" fmla="*/ 62 w 106"/>
                <a:gd name="T49" fmla="*/ 138 h 592"/>
                <a:gd name="T50" fmla="*/ 39 w 106"/>
                <a:gd name="T51" fmla="*/ 73 h 592"/>
                <a:gd name="T52" fmla="*/ 52 w 106"/>
                <a:gd name="T53" fmla="*/ 0 h 592"/>
                <a:gd name="T54" fmla="*/ 25 w 106"/>
                <a:gd name="T55" fmla="*/ 37 h 592"/>
                <a:gd name="T56" fmla="*/ 27 w 106"/>
                <a:gd name="T57" fmla="*/ 42 h 592"/>
                <a:gd name="T58" fmla="*/ 52 w 106"/>
                <a:gd name="T59" fmla="*/ 0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" h="592">
                  <a:moveTo>
                    <a:pt x="39" y="73"/>
                  </a:moveTo>
                  <a:cubicBezTo>
                    <a:pt x="45" y="90"/>
                    <a:pt x="49" y="107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7" y="136"/>
                    <a:pt x="61" y="150"/>
                    <a:pt x="64" y="165"/>
                  </a:cubicBezTo>
                  <a:cubicBezTo>
                    <a:pt x="64" y="165"/>
                    <a:pt x="64" y="165"/>
                    <a:pt x="64" y="165"/>
                  </a:cubicBezTo>
                  <a:cubicBezTo>
                    <a:pt x="64" y="165"/>
                    <a:pt x="64" y="165"/>
                    <a:pt x="65" y="166"/>
                  </a:cubicBezTo>
                  <a:cubicBezTo>
                    <a:pt x="70" y="191"/>
                    <a:pt x="74" y="217"/>
                    <a:pt x="77" y="243"/>
                  </a:cubicBezTo>
                  <a:cubicBezTo>
                    <a:pt x="82" y="281"/>
                    <a:pt x="84" y="319"/>
                    <a:pt x="84" y="357"/>
                  </a:cubicBezTo>
                  <a:cubicBezTo>
                    <a:pt x="84" y="364"/>
                    <a:pt x="84" y="371"/>
                    <a:pt x="83" y="377"/>
                  </a:cubicBezTo>
                  <a:cubicBezTo>
                    <a:pt x="83" y="378"/>
                    <a:pt x="83" y="378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401"/>
                    <a:pt x="82" y="432"/>
                    <a:pt x="79" y="457"/>
                  </a:cubicBezTo>
                  <a:cubicBezTo>
                    <a:pt x="78" y="474"/>
                    <a:pt x="75" y="488"/>
                    <a:pt x="70" y="495"/>
                  </a:cubicBezTo>
                  <a:cubicBezTo>
                    <a:pt x="70" y="495"/>
                    <a:pt x="70" y="496"/>
                    <a:pt x="70" y="496"/>
                  </a:cubicBezTo>
                  <a:cubicBezTo>
                    <a:pt x="55" y="518"/>
                    <a:pt x="18" y="561"/>
                    <a:pt x="0" y="571"/>
                  </a:cubicBezTo>
                  <a:cubicBezTo>
                    <a:pt x="12" y="583"/>
                    <a:pt x="23" y="592"/>
                    <a:pt x="28" y="592"/>
                  </a:cubicBezTo>
                  <a:cubicBezTo>
                    <a:pt x="28" y="592"/>
                    <a:pt x="28" y="592"/>
                    <a:pt x="28" y="592"/>
                  </a:cubicBezTo>
                  <a:cubicBezTo>
                    <a:pt x="41" y="591"/>
                    <a:pt x="82" y="537"/>
                    <a:pt x="96" y="511"/>
                  </a:cubicBezTo>
                  <a:cubicBezTo>
                    <a:pt x="96" y="511"/>
                    <a:pt x="97" y="511"/>
                    <a:pt x="97" y="510"/>
                  </a:cubicBezTo>
                  <a:cubicBezTo>
                    <a:pt x="106" y="493"/>
                    <a:pt x="105" y="429"/>
                    <a:pt x="103" y="392"/>
                  </a:cubicBezTo>
                  <a:cubicBezTo>
                    <a:pt x="102" y="347"/>
                    <a:pt x="98" y="302"/>
                    <a:pt x="91" y="258"/>
                  </a:cubicBezTo>
                  <a:cubicBezTo>
                    <a:pt x="84" y="217"/>
                    <a:pt x="75" y="177"/>
                    <a:pt x="62" y="138"/>
                  </a:cubicBezTo>
                  <a:cubicBezTo>
                    <a:pt x="56" y="119"/>
                    <a:pt x="48" y="95"/>
                    <a:pt x="39" y="73"/>
                  </a:cubicBezTo>
                  <a:moveTo>
                    <a:pt x="52" y="0"/>
                  </a:moveTo>
                  <a:cubicBezTo>
                    <a:pt x="44" y="12"/>
                    <a:pt x="34" y="25"/>
                    <a:pt x="25" y="37"/>
                  </a:cubicBezTo>
                  <a:cubicBezTo>
                    <a:pt x="26" y="38"/>
                    <a:pt x="26" y="40"/>
                    <a:pt x="27" y="42"/>
                  </a:cubicBezTo>
                  <a:cubicBezTo>
                    <a:pt x="36" y="28"/>
                    <a:pt x="46" y="13"/>
                    <a:pt x="52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5C9CF21-C39E-4303-AE05-AB5A3B4FF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3509963"/>
              <a:ext cx="831850" cy="2754313"/>
            </a:xfrm>
            <a:custGeom>
              <a:avLst/>
              <a:gdLst>
                <a:gd name="T0" fmla="*/ 166 w 167"/>
                <a:gd name="T1" fmla="*/ 366 h 562"/>
                <a:gd name="T2" fmla="*/ 160 w 167"/>
                <a:gd name="T3" fmla="*/ 232 h 562"/>
                <a:gd name="T4" fmla="*/ 136 w 167"/>
                <a:gd name="T5" fmla="*/ 110 h 562"/>
                <a:gd name="T6" fmla="*/ 94 w 167"/>
                <a:gd name="T7" fmla="*/ 1 h 562"/>
                <a:gd name="T8" fmla="*/ 91 w 167"/>
                <a:gd name="T9" fmla="*/ 3 h 562"/>
                <a:gd name="T10" fmla="*/ 94 w 167"/>
                <a:gd name="T11" fmla="*/ 11 h 562"/>
                <a:gd name="T12" fmla="*/ 85 w 167"/>
                <a:gd name="T13" fmla="*/ 9 h 562"/>
                <a:gd name="T14" fmla="*/ 78 w 167"/>
                <a:gd name="T15" fmla="*/ 13 h 562"/>
                <a:gd name="T16" fmla="*/ 78 w 167"/>
                <a:gd name="T17" fmla="*/ 13 h 562"/>
                <a:gd name="T18" fmla="*/ 78 w 167"/>
                <a:gd name="T19" fmla="*/ 13 h 562"/>
                <a:gd name="T20" fmla="*/ 79 w 167"/>
                <a:gd name="T21" fmla="*/ 4 h 562"/>
                <a:gd name="T22" fmla="*/ 77 w 167"/>
                <a:gd name="T23" fmla="*/ 4 h 562"/>
                <a:gd name="T24" fmla="*/ 10 w 167"/>
                <a:gd name="T25" fmla="*/ 228 h 562"/>
                <a:gd name="T26" fmla="*/ 0 w 167"/>
                <a:gd name="T27" fmla="*/ 351 h 562"/>
                <a:gd name="T28" fmla="*/ 6 w 167"/>
                <a:gd name="T29" fmla="*/ 482 h 562"/>
                <a:gd name="T30" fmla="*/ 77 w 167"/>
                <a:gd name="T31" fmla="*/ 562 h 562"/>
                <a:gd name="T32" fmla="*/ 153 w 167"/>
                <a:gd name="T33" fmla="*/ 485 h 562"/>
                <a:gd name="T34" fmla="*/ 153 w 167"/>
                <a:gd name="T35" fmla="*/ 484 h 562"/>
                <a:gd name="T36" fmla="*/ 166 w 167"/>
                <a:gd name="T37" fmla="*/ 366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7" h="562">
                  <a:moveTo>
                    <a:pt x="166" y="366"/>
                  </a:moveTo>
                  <a:cubicBezTo>
                    <a:pt x="167" y="321"/>
                    <a:pt x="165" y="276"/>
                    <a:pt x="160" y="232"/>
                  </a:cubicBezTo>
                  <a:cubicBezTo>
                    <a:pt x="156" y="191"/>
                    <a:pt x="148" y="150"/>
                    <a:pt x="136" y="110"/>
                  </a:cubicBezTo>
                  <a:cubicBezTo>
                    <a:pt x="127" y="76"/>
                    <a:pt x="114" y="30"/>
                    <a:pt x="94" y="1"/>
                  </a:cubicBezTo>
                  <a:cubicBezTo>
                    <a:pt x="93" y="0"/>
                    <a:pt x="91" y="2"/>
                    <a:pt x="91" y="3"/>
                  </a:cubicBezTo>
                  <a:cubicBezTo>
                    <a:pt x="92" y="6"/>
                    <a:pt x="93" y="8"/>
                    <a:pt x="94" y="11"/>
                  </a:cubicBezTo>
                  <a:cubicBezTo>
                    <a:pt x="91" y="11"/>
                    <a:pt x="88" y="10"/>
                    <a:pt x="85" y="9"/>
                  </a:cubicBezTo>
                  <a:cubicBezTo>
                    <a:pt x="82" y="8"/>
                    <a:pt x="79" y="11"/>
                    <a:pt x="78" y="13"/>
                  </a:cubicBezTo>
                  <a:cubicBezTo>
                    <a:pt x="77" y="14"/>
                    <a:pt x="78" y="14"/>
                    <a:pt x="78" y="13"/>
                  </a:cubicBezTo>
                  <a:cubicBezTo>
                    <a:pt x="78" y="13"/>
                    <a:pt x="79" y="12"/>
                    <a:pt x="78" y="13"/>
                  </a:cubicBezTo>
                  <a:cubicBezTo>
                    <a:pt x="79" y="8"/>
                    <a:pt x="77" y="9"/>
                    <a:pt x="79" y="4"/>
                  </a:cubicBezTo>
                  <a:cubicBezTo>
                    <a:pt x="79" y="3"/>
                    <a:pt x="78" y="3"/>
                    <a:pt x="77" y="4"/>
                  </a:cubicBezTo>
                  <a:cubicBezTo>
                    <a:pt x="45" y="74"/>
                    <a:pt x="23" y="151"/>
                    <a:pt x="10" y="228"/>
                  </a:cubicBezTo>
                  <a:cubicBezTo>
                    <a:pt x="4" y="269"/>
                    <a:pt x="0" y="310"/>
                    <a:pt x="0" y="351"/>
                  </a:cubicBezTo>
                  <a:cubicBezTo>
                    <a:pt x="0" y="389"/>
                    <a:pt x="3" y="478"/>
                    <a:pt x="6" y="482"/>
                  </a:cubicBezTo>
                  <a:cubicBezTo>
                    <a:pt x="26" y="515"/>
                    <a:pt x="64" y="561"/>
                    <a:pt x="77" y="562"/>
                  </a:cubicBezTo>
                  <a:cubicBezTo>
                    <a:pt x="91" y="562"/>
                    <a:pt x="136" y="509"/>
                    <a:pt x="153" y="485"/>
                  </a:cubicBezTo>
                  <a:cubicBezTo>
                    <a:pt x="153" y="485"/>
                    <a:pt x="153" y="484"/>
                    <a:pt x="153" y="484"/>
                  </a:cubicBezTo>
                  <a:cubicBezTo>
                    <a:pt x="164" y="467"/>
                    <a:pt x="166" y="403"/>
                    <a:pt x="166" y="366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A39E0C99-0F64-4FCA-9A4A-6C4E222C1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3862388"/>
              <a:ext cx="663575" cy="779463"/>
            </a:xfrm>
            <a:custGeom>
              <a:avLst/>
              <a:gdLst>
                <a:gd name="T0" fmla="*/ 78 w 133"/>
                <a:gd name="T1" fmla="*/ 121 h 159"/>
                <a:gd name="T2" fmla="*/ 133 w 133"/>
                <a:gd name="T3" fmla="*/ 64 h 159"/>
                <a:gd name="T4" fmla="*/ 126 w 133"/>
                <a:gd name="T5" fmla="*/ 38 h 159"/>
                <a:gd name="T6" fmla="*/ 115 w 133"/>
                <a:gd name="T7" fmla="*/ 0 h 159"/>
                <a:gd name="T8" fmla="*/ 53 w 133"/>
                <a:gd name="T9" fmla="*/ 51 h 159"/>
                <a:gd name="T10" fmla="*/ 20 w 133"/>
                <a:gd name="T11" fmla="*/ 64 h 159"/>
                <a:gd name="T12" fmla="*/ 0 w 133"/>
                <a:gd name="T13" fmla="*/ 156 h 159"/>
                <a:gd name="T14" fmla="*/ 0 w 133"/>
                <a:gd name="T15" fmla="*/ 159 h 159"/>
                <a:gd name="T16" fmla="*/ 19 w 133"/>
                <a:gd name="T17" fmla="*/ 153 h 159"/>
                <a:gd name="T18" fmla="*/ 78 w 133"/>
                <a:gd name="T19" fmla="*/ 12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159">
                  <a:moveTo>
                    <a:pt x="78" y="121"/>
                  </a:moveTo>
                  <a:cubicBezTo>
                    <a:pt x="99" y="106"/>
                    <a:pt x="119" y="86"/>
                    <a:pt x="133" y="64"/>
                  </a:cubicBezTo>
                  <a:cubicBezTo>
                    <a:pt x="131" y="55"/>
                    <a:pt x="129" y="47"/>
                    <a:pt x="126" y="38"/>
                  </a:cubicBezTo>
                  <a:cubicBezTo>
                    <a:pt x="123" y="27"/>
                    <a:pt x="119" y="14"/>
                    <a:pt x="115" y="0"/>
                  </a:cubicBezTo>
                  <a:cubicBezTo>
                    <a:pt x="99" y="22"/>
                    <a:pt x="76" y="39"/>
                    <a:pt x="53" y="51"/>
                  </a:cubicBezTo>
                  <a:cubicBezTo>
                    <a:pt x="42" y="57"/>
                    <a:pt x="31" y="60"/>
                    <a:pt x="20" y="64"/>
                  </a:cubicBezTo>
                  <a:cubicBezTo>
                    <a:pt x="12" y="94"/>
                    <a:pt x="5" y="125"/>
                    <a:pt x="0" y="156"/>
                  </a:cubicBezTo>
                  <a:cubicBezTo>
                    <a:pt x="0" y="157"/>
                    <a:pt x="0" y="158"/>
                    <a:pt x="0" y="159"/>
                  </a:cubicBezTo>
                  <a:cubicBezTo>
                    <a:pt x="6" y="157"/>
                    <a:pt x="12" y="155"/>
                    <a:pt x="19" y="153"/>
                  </a:cubicBezTo>
                  <a:cubicBezTo>
                    <a:pt x="40" y="146"/>
                    <a:pt x="60" y="135"/>
                    <a:pt x="78" y="121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8852B61D-C6A1-4C6B-8E01-9671F7CF3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495800"/>
              <a:ext cx="827088" cy="969963"/>
            </a:xfrm>
            <a:custGeom>
              <a:avLst/>
              <a:gdLst>
                <a:gd name="T0" fmla="*/ 95 w 166"/>
                <a:gd name="T1" fmla="*/ 160 h 198"/>
                <a:gd name="T2" fmla="*/ 166 w 166"/>
                <a:gd name="T3" fmla="*/ 100 h 198"/>
                <a:gd name="T4" fmla="*/ 160 w 166"/>
                <a:gd name="T5" fmla="*/ 31 h 198"/>
                <a:gd name="T6" fmla="*/ 156 w 166"/>
                <a:gd name="T7" fmla="*/ 0 h 198"/>
                <a:gd name="T8" fmla="*/ 83 w 166"/>
                <a:gd name="T9" fmla="*/ 65 h 198"/>
                <a:gd name="T10" fmla="*/ 28 w 166"/>
                <a:gd name="T11" fmla="*/ 86 h 198"/>
                <a:gd name="T12" fmla="*/ 3 w 166"/>
                <a:gd name="T13" fmla="*/ 92 h 198"/>
                <a:gd name="T14" fmla="*/ 0 w 166"/>
                <a:gd name="T15" fmla="*/ 150 h 198"/>
                <a:gd name="T16" fmla="*/ 1 w 166"/>
                <a:gd name="T17" fmla="*/ 198 h 198"/>
                <a:gd name="T18" fmla="*/ 23 w 166"/>
                <a:gd name="T19" fmla="*/ 191 h 198"/>
                <a:gd name="T20" fmla="*/ 95 w 166"/>
                <a:gd name="T21" fmla="*/ 16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" h="198">
                  <a:moveTo>
                    <a:pt x="95" y="160"/>
                  </a:moveTo>
                  <a:cubicBezTo>
                    <a:pt x="122" y="146"/>
                    <a:pt x="150" y="126"/>
                    <a:pt x="166" y="100"/>
                  </a:cubicBezTo>
                  <a:cubicBezTo>
                    <a:pt x="165" y="77"/>
                    <a:pt x="163" y="54"/>
                    <a:pt x="160" y="31"/>
                  </a:cubicBezTo>
                  <a:cubicBezTo>
                    <a:pt x="159" y="21"/>
                    <a:pt x="158" y="11"/>
                    <a:pt x="156" y="0"/>
                  </a:cubicBezTo>
                  <a:cubicBezTo>
                    <a:pt x="136" y="27"/>
                    <a:pt x="114" y="49"/>
                    <a:pt x="83" y="65"/>
                  </a:cubicBezTo>
                  <a:cubicBezTo>
                    <a:pt x="65" y="74"/>
                    <a:pt x="47" y="81"/>
                    <a:pt x="28" y="86"/>
                  </a:cubicBezTo>
                  <a:cubicBezTo>
                    <a:pt x="19" y="88"/>
                    <a:pt x="11" y="90"/>
                    <a:pt x="3" y="92"/>
                  </a:cubicBezTo>
                  <a:cubicBezTo>
                    <a:pt x="1" y="111"/>
                    <a:pt x="0" y="131"/>
                    <a:pt x="0" y="150"/>
                  </a:cubicBezTo>
                  <a:cubicBezTo>
                    <a:pt x="0" y="163"/>
                    <a:pt x="0" y="180"/>
                    <a:pt x="1" y="198"/>
                  </a:cubicBezTo>
                  <a:cubicBezTo>
                    <a:pt x="8" y="196"/>
                    <a:pt x="16" y="193"/>
                    <a:pt x="23" y="191"/>
                  </a:cubicBezTo>
                  <a:cubicBezTo>
                    <a:pt x="48" y="183"/>
                    <a:pt x="72" y="173"/>
                    <a:pt x="95" y="160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A7825B18-DA8E-4C3D-8F0E-77EBA0F13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313363"/>
              <a:ext cx="812800" cy="847725"/>
            </a:xfrm>
            <a:custGeom>
              <a:avLst/>
              <a:gdLst>
                <a:gd name="T0" fmla="*/ 156 w 163"/>
                <a:gd name="T1" fmla="*/ 102 h 173"/>
                <a:gd name="T2" fmla="*/ 163 w 163"/>
                <a:gd name="T3" fmla="*/ 0 h 173"/>
                <a:gd name="T4" fmla="*/ 75 w 163"/>
                <a:gd name="T5" fmla="*/ 62 h 173"/>
                <a:gd name="T6" fmla="*/ 6 w 163"/>
                <a:gd name="T7" fmla="*/ 89 h 173"/>
                <a:gd name="T8" fmla="*/ 0 w 163"/>
                <a:gd name="T9" fmla="*/ 91 h 173"/>
                <a:gd name="T10" fmla="*/ 3 w 163"/>
                <a:gd name="T11" fmla="*/ 114 h 173"/>
                <a:gd name="T12" fmla="*/ 48 w 163"/>
                <a:gd name="T13" fmla="*/ 173 h 173"/>
                <a:gd name="T14" fmla="*/ 98 w 163"/>
                <a:gd name="T15" fmla="*/ 148 h 173"/>
                <a:gd name="T16" fmla="*/ 156 w 163"/>
                <a:gd name="T17" fmla="*/ 10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173">
                  <a:moveTo>
                    <a:pt x="156" y="102"/>
                  </a:moveTo>
                  <a:cubicBezTo>
                    <a:pt x="162" y="76"/>
                    <a:pt x="163" y="30"/>
                    <a:pt x="163" y="0"/>
                  </a:cubicBezTo>
                  <a:cubicBezTo>
                    <a:pt x="142" y="28"/>
                    <a:pt x="105" y="46"/>
                    <a:pt x="75" y="62"/>
                  </a:cubicBezTo>
                  <a:cubicBezTo>
                    <a:pt x="53" y="73"/>
                    <a:pt x="29" y="82"/>
                    <a:pt x="6" y="89"/>
                  </a:cubicBezTo>
                  <a:cubicBezTo>
                    <a:pt x="4" y="90"/>
                    <a:pt x="2" y="90"/>
                    <a:pt x="0" y="91"/>
                  </a:cubicBezTo>
                  <a:cubicBezTo>
                    <a:pt x="1" y="104"/>
                    <a:pt x="2" y="113"/>
                    <a:pt x="3" y="114"/>
                  </a:cubicBezTo>
                  <a:cubicBezTo>
                    <a:pt x="14" y="133"/>
                    <a:pt x="32" y="157"/>
                    <a:pt x="48" y="173"/>
                  </a:cubicBezTo>
                  <a:cubicBezTo>
                    <a:pt x="65" y="166"/>
                    <a:pt x="82" y="157"/>
                    <a:pt x="98" y="148"/>
                  </a:cubicBezTo>
                  <a:cubicBezTo>
                    <a:pt x="118" y="136"/>
                    <a:pt x="139" y="121"/>
                    <a:pt x="156" y="102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8967A332-3C92-43B0-8219-E3873FFBF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641725"/>
              <a:ext cx="125413" cy="187325"/>
            </a:xfrm>
            <a:custGeom>
              <a:avLst/>
              <a:gdLst>
                <a:gd name="T0" fmla="*/ 5 w 25"/>
                <a:gd name="T1" fmla="*/ 0 h 38"/>
                <a:gd name="T2" fmla="*/ 1 w 25"/>
                <a:gd name="T3" fmla="*/ 16 h 38"/>
                <a:gd name="T4" fmla="*/ 10 w 25"/>
                <a:gd name="T5" fmla="*/ 38 h 38"/>
                <a:gd name="T6" fmla="*/ 12 w 25"/>
                <a:gd name="T7" fmla="*/ 38 h 38"/>
                <a:gd name="T8" fmla="*/ 24 w 25"/>
                <a:gd name="T9" fmla="*/ 18 h 38"/>
                <a:gd name="T10" fmla="*/ 24 w 25"/>
                <a:gd name="T11" fmla="*/ 1 h 38"/>
                <a:gd name="T12" fmla="*/ 24 w 25"/>
                <a:gd name="T13" fmla="*/ 0 h 38"/>
                <a:gd name="T14" fmla="*/ 5 w 25"/>
                <a:gd name="T1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38">
                  <a:moveTo>
                    <a:pt x="5" y="0"/>
                  </a:moveTo>
                  <a:cubicBezTo>
                    <a:pt x="3" y="5"/>
                    <a:pt x="2" y="10"/>
                    <a:pt x="1" y="16"/>
                  </a:cubicBezTo>
                  <a:cubicBezTo>
                    <a:pt x="0" y="22"/>
                    <a:pt x="1" y="38"/>
                    <a:pt x="10" y="38"/>
                  </a:cubicBezTo>
                  <a:cubicBezTo>
                    <a:pt x="11" y="38"/>
                    <a:pt x="11" y="38"/>
                    <a:pt x="12" y="38"/>
                  </a:cubicBezTo>
                  <a:cubicBezTo>
                    <a:pt x="21" y="36"/>
                    <a:pt x="23" y="25"/>
                    <a:pt x="24" y="18"/>
                  </a:cubicBezTo>
                  <a:cubicBezTo>
                    <a:pt x="25" y="12"/>
                    <a:pt x="25" y="7"/>
                    <a:pt x="24" y="1"/>
                  </a:cubicBezTo>
                  <a:cubicBezTo>
                    <a:pt x="24" y="1"/>
                    <a:pt x="24" y="1"/>
                    <a:pt x="24" y="0"/>
                  </a:cubicBezTo>
                  <a:cubicBezTo>
                    <a:pt x="18" y="0"/>
                    <a:pt x="12" y="0"/>
                    <a:pt x="5" y="0"/>
                  </a:cubicBezTo>
                </a:path>
              </a:pathLst>
            </a:custGeom>
            <a:solidFill>
              <a:srgbClr val="337ED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E3B10358-98B8-4728-A615-A2B979046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201" y="3848100"/>
              <a:ext cx="39688" cy="157163"/>
            </a:xfrm>
            <a:custGeom>
              <a:avLst/>
              <a:gdLst>
                <a:gd name="T0" fmla="*/ 8 w 8"/>
                <a:gd name="T1" fmla="*/ 0 h 32"/>
                <a:gd name="T2" fmla="*/ 7 w 8"/>
                <a:gd name="T3" fmla="*/ 4 h 32"/>
                <a:gd name="T4" fmla="*/ 7 w 8"/>
                <a:gd name="T5" fmla="*/ 5 h 32"/>
                <a:gd name="T6" fmla="*/ 0 w 8"/>
                <a:gd name="T7" fmla="*/ 32 h 32"/>
                <a:gd name="T8" fmla="*/ 8 w 8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8" y="0"/>
                  </a:moveTo>
                  <a:cubicBezTo>
                    <a:pt x="8" y="1"/>
                    <a:pt x="7" y="3"/>
                    <a:pt x="7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4" y="13"/>
                    <a:pt x="2" y="23"/>
                    <a:pt x="0" y="32"/>
                  </a:cubicBezTo>
                  <a:cubicBezTo>
                    <a:pt x="3" y="21"/>
                    <a:pt x="5" y="10"/>
                    <a:pt x="8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0784F795-08FA-4911-A604-9FAF098BB5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9313" y="4264025"/>
              <a:ext cx="98425" cy="941388"/>
            </a:xfrm>
            <a:custGeom>
              <a:avLst/>
              <a:gdLst>
                <a:gd name="T0" fmla="*/ 1 w 20"/>
                <a:gd name="T1" fmla="*/ 1 h 192"/>
                <a:gd name="T2" fmla="*/ 13 w 20"/>
                <a:gd name="T3" fmla="*/ 78 h 192"/>
                <a:gd name="T4" fmla="*/ 13 w 20"/>
                <a:gd name="T5" fmla="*/ 78 h 192"/>
                <a:gd name="T6" fmla="*/ 13 w 20"/>
                <a:gd name="T7" fmla="*/ 78 h 192"/>
                <a:gd name="T8" fmla="*/ 20 w 20"/>
                <a:gd name="T9" fmla="*/ 192 h 192"/>
                <a:gd name="T10" fmla="*/ 13 w 20"/>
                <a:gd name="T11" fmla="*/ 78 h 192"/>
                <a:gd name="T12" fmla="*/ 1 w 20"/>
                <a:gd name="T13" fmla="*/ 1 h 192"/>
                <a:gd name="T14" fmla="*/ 0 w 20"/>
                <a:gd name="T15" fmla="*/ 0 h 192"/>
                <a:gd name="T16" fmla="*/ 0 w 20"/>
                <a:gd name="T17" fmla="*/ 0 h 192"/>
                <a:gd name="T18" fmla="*/ 0 w 20"/>
                <a:gd name="T1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2">
                  <a:moveTo>
                    <a:pt x="1" y="1"/>
                  </a:moveTo>
                  <a:cubicBezTo>
                    <a:pt x="6" y="26"/>
                    <a:pt x="10" y="52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8" y="116"/>
                    <a:pt x="20" y="154"/>
                    <a:pt x="20" y="192"/>
                  </a:cubicBezTo>
                  <a:cubicBezTo>
                    <a:pt x="20" y="154"/>
                    <a:pt x="18" y="116"/>
                    <a:pt x="13" y="78"/>
                  </a:cubicBezTo>
                  <a:cubicBezTo>
                    <a:pt x="10" y="52"/>
                    <a:pt x="6" y="26"/>
                    <a:pt x="1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id="{A4861A52-93DF-4E3C-9371-CE4567168B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9863" y="4083050"/>
              <a:ext cx="777875" cy="2181225"/>
            </a:xfrm>
            <a:custGeom>
              <a:avLst/>
              <a:gdLst>
                <a:gd name="T0" fmla="*/ 151 w 156"/>
                <a:gd name="T1" fmla="*/ 329 h 445"/>
                <a:gd name="T2" fmla="*/ 148 w 156"/>
                <a:gd name="T3" fmla="*/ 353 h 445"/>
                <a:gd name="T4" fmla="*/ 107 w 156"/>
                <a:gd name="T5" fmla="*/ 388 h 445"/>
                <a:gd name="T6" fmla="*/ 68 w 156"/>
                <a:gd name="T7" fmla="*/ 432 h 445"/>
                <a:gd name="T8" fmla="*/ 59 w 156"/>
                <a:gd name="T9" fmla="*/ 426 h 445"/>
                <a:gd name="T10" fmla="*/ 70 w 156"/>
                <a:gd name="T11" fmla="*/ 444 h 445"/>
                <a:gd name="T12" fmla="*/ 66 w 156"/>
                <a:gd name="T13" fmla="*/ 445 h 445"/>
                <a:gd name="T14" fmla="*/ 66 w 156"/>
                <a:gd name="T15" fmla="*/ 445 h 445"/>
                <a:gd name="T16" fmla="*/ 0 w 156"/>
                <a:gd name="T17" fmla="*/ 374 h 445"/>
                <a:gd name="T18" fmla="*/ 0 w 156"/>
                <a:gd name="T19" fmla="*/ 374 h 445"/>
                <a:gd name="T20" fmla="*/ 66 w 156"/>
                <a:gd name="T21" fmla="*/ 445 h 445"/>
                <a:gd name="T22" fmla="*/ 66 w 156"/>
                <a:gd name="T23" fmla="*/ 445 h 445"/>
                <a:gd name="T24" fmla="*/ 142 w 156"/>
                <a:gd name="T25" fmla="*/ 368 h 445"/>
                <a:gd name="T26" fmla="*/ 142 w 156"/>
                <a:gd name="T27" fmla="*/ 367 h 445"/>
                <a:gd name="T28" fmla="*/ 151 w 156"/>
                <a:gd name="T29" fmla="*/ 329 h 445"/>
                <a:gd name="T30" fmla="*/ 149 w 156"/>
                <a:gd name="T31" fmla="*/ 115 h 445"/>
                <a:gd name="T32" fmla="*/ 155 w 156"/>
                <a:gd name="T33" fmla="*/ 184 h 445"/>
                <a:gd name="T34" fmla="*/ 145 w 156"/>
                <a:gd name="T35" fmla="*/ 197 h 445"/>
                <a:gd name="T36" fmla="*/ 145 w 156"/>
                <a:gd name="T37" fmla="*/ 200 h 445"/>
                <a:gd name="T38" fmla="*/ 146 w 156"/>
                <a:gd name="T39" fmla="*/ 251 h 445"/>
                <a:gd name="T40" fmla="*/ 145 w 156"/>
                <a:gd name="T41" fmla="*/ 262 h 445"/>
                <a:gd name="T42" fmla="*/ 155 w 156"/>
                <a:gd name="T43" fmla="*/ 251 h 445"/>
                <a:gd name="T44" fmla="*/ 155 w 156"/>
                <a:gd name="T45" fmla="*/ 249 h 445"/>
                <a:gd name="T46" fmla="*/ 156 w 156"/>
                <a:gd name="T47" fmla="*/ 229 h 445"/>
                <a:gd name="T48" fmla="*/ 149 w 156"/>
                <a:gd name="T49" fmla="*/ 115 h 445"/>
                <a:gd name="T50" fmla="*/ 127 w 156"/>
                <a:gd name="T51" fmla="*/ 0 h 445"/>
                <a:gd name="T52" fmla="*/ 132 w 156"/>
                <a:gd name="T53" fmla="*/ 19 h 445"/>
                <a:gd name="T54" fmla="*/ 132 w 156"/>
                <a:gd name="T55" fmla="*/ 20 h 445"/>
                <a:gd name="T56" fmla="*/ 141 w 156"/>
                <a:gd name="T57" fmla="*/ 90 h 445"/>
                <a:gd name="T58" fmla="*/ 145 w 156"/>
                <a:gd name="T59" fmla="*/ 84 h 445"/>
                <a:gd name="T60" fmla="*/ 149 w 156"/>
                <a:gd name="T61" fmla="*/ 115 h 445"/>
                <a:gd name="T62" fmla="*/ 137 w 156"/>
                <a:gd name="T63" fmla="*/ 38 h 445"/>
                <a:gd name="T64" fmla="*/ 136 w 156"/>
                <a:gd name="T65" fmla="*/ 37 h 445"/>
                <a:gd name="T66" fmla="*/ 136 w 156"/>
                <a:gd name="T67" fmla="*/ 37 h 445"/>
                <a:gd name="T68" fmla="*/ 127 w 156"/>
                <a:gd name="T6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6" h="445">
                  <a:moveTo>
                    <a:pt x="151" y="329"/>
                  </a:moveTo>
                  <a:cubicBezTo>
                    <a:pt x="150" y="338"/>
                    <a:pt x="149" y="346"/>
                    <a:pt x="148" y="353"/>
                  </a:cubicBezTo>
                  <a:cubicBezTo>
                    <a:pt x="136" y="366"/>
                    <a:pt x="122" y="378"/>
                    <a:pt x="107" y="388"/>
                  </a:cubicBezTo>
                  <a:cubicBezTo>
                    <a:pt x="97" y="404"/>
                    <a:pt x="84" y="418"/>
                    <a:pt x="68" y="432"/>
                  </a:cubicBezTo>
                  <a:cubicBezTo>
                    <a:pt x="65" y="430"/>
                    <a:pt x="62" y="428"/>
                    <a:pt x="59" y="426"/>
                  </a:cubicBezTo>
                  <a:cubicBezTo>
                    <a:pt x="62" y="432"/>
                    <a:pt x="66" y="437"/>
                    <a:pt x="70" y="444"/>
                  </a:cubicBezTo>
                  <a:cubicBezTo>
                    <a:pt x="68" y="444"/>
                    <a:pt x="67" y="445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54" y="444"/>
                    <a:pt x="21" y="406"/>
                    <a:pt x="0" y="374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21" y="406"/>
                    <a:pt x="54" y="444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80" y="445"/>
                    <a:pt x="125" y="392"/>
                    <a:pt x="142" y="368"/>
                  </a:cubicBezTo>
                  <a:cubicBezTo>
                    <a:pt x="142" y="368"/>
                    <a:pt x="142" y="367"/>
                    <a:pt x="142" y="367"/>
                  </a:cubicBezTo>
                  <a:cubicBezTo>
                    <a:pt x="147" y="360"/>
                    <a:pt x="150" y="346"/>
                    <a:pt x="151" y="329"/>
                  </a:cubicBezTo>
                  <a:moveTo>
                    <a:pt x="149" y="115"/>
                  </a:moveTo>
                  <a:cubicBezTo>
                    <a:pt x="152" y="138"/>
                    <a:pt x="154" y="161"/>
                    <a:pt x="155" y="184"/>
                  </a:cubicBezTo>
                  <a:cubicBezTo>
                    <a:pt x="152" y="188"/>
                    <a:pt x="149" y="193"/>
                    <a:pt x="145" y="197"/>
                  </a:cubicBezTo>
                  <a:cubicBezTo>
                    <a:pt x="145" y="198"/>
                    <a:pt x="145" y="199"/>
                    <a:pt x="145" y="200"/>
                  </a:cubicBezTo>
                  <a:cubicBezTo>
                    <a:pt x="145" y="217"/>
                    <a:pt x="146" y="234"/>
                    <a:pt x="146" y="251"/>
                  </a:cubicBezTo>
                  <a:cubicBezTo>
                    <a:pt x="146" y="255"/>
                    <a:pt x="146" y="259"/>
                    <a:pt x="145" y="262"/>
                  </a:cubicBezTo>
                  <a:cubicBezTo>
                    <a:pt x="149" y="259"/>
                    <a:pt x="152" y="255"/>
                    <a:pt x="155" y="251"/>
                  </a:cubicBezTo>
                  <a:cubicBezTo>
                    <a:pt x="155" y="250"/>
                    <a:pt x="155" y="250"/>
                    <a:pt x="155" y="249"/>
                  </a:cubicBezTo>
                  <a:cubicBezTo>
                    <a:pt x="156" y="243"/>
                    <a:pt x="156" y="236"/>
                    <a:pt x="156" y="229"/>
                  </a:cubicBezTo>
                  <a:cubicBezTo>
                    <a:pt x="156" y="191"/>
                    <a:pt x="154" y="153"/>
                    <a:pt x="149" y="115"/>
                  </a:cubicBezTo>
                  <a:moveTo>
                    <a:pt x="127" y="0"/>
                  </a:moveTo>
                  <a:cubicBezTo>
                    <a:pt x="129" y="6"/>
                    <a:pt x="131" y="13"/>
                    <a:pt x="132" y="19"/>
                  </a:cubicBezTo>
                  <a:cubicBezTo>
                    <a:pt x="132" y="19"/>
                    <a:pt x="132" y="20"/>
                    <a:pt x="132" y="20"/>
                  </a:cubicBezTo>
                  <a:cubicBezTo>
                    <a:pt x="136" y="42"/>
                    <a:pt x="139" y="66"/>
                    <a:pt x="141" y="90"/>
                  </a:cubicBezTo>
                  <a:cubicBezTo>
                    <a:pt x="142" y="88"/>
                    <a:pt x="144" y="86"/>
                    <a:pt x="145" y="84"/>
                  </a:cubicBezTo>
                  <a:cubicBezTo>
                    <a:pt x="147" y="95"/>
                    <a:pt x="148" y="105"/>
                    <a:pt x="149" y="115"/>
                  </a:cubicBezTo>
                  <a:cubicBezTo>
                    <a:pt x="146" y="89"/>
                    <a:pt x="142" y="63"/>
                    <a:pt x="137" y="38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4" y="24"/>
                    <a:pt x="131" y="12"/>
                    <a:pt x="127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1E23948E-A0C3-402C-B09B-1434F1CA2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751" y="4054475"/>
              <a:ext cx="34925" cy="127000"/>
            </a:xfrm>
            <a:custGeom>
              <a:avLst/>
              <a:gdLst>
                <a:gd name="T0" fmla="*/ 0 w 7"/>
                <a:gd name="T1" fmla="*/ 0 h 26"/>
                <a:gd name="T2" fmla="*/ 7 w 7"/>
                <a:gd name="T3" fmla="*/ 26 h 26"/>
                <a:gd name="T4" fmla="*/ 7 w 7"/>
                <a:gd name="T5" fmla="*/ 25 h 26"/>
                <a:gd name="T6" fmla="*/ 2 w 7"/>
                <a:gd name="T7" fmla="*/ 6 h 26"/>
                <a:gd name="T8" fmla="*/ 0 w 7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6">
                  <a:moveTo>
                    <a:pt x="0" y="0"/>
                  </a:moveTo>
                  <a:cubicBezTo>
                    <a:pt x="3" y="8"/>
                    <a:pt x="5" y="17"/>
                    <a:pt x="7" y="26"/>
                  </a:cubicBezTo>
                  <a:cubicBezTo>
                    <a:pt x="7" y="26"/>
                    <a:pt x="7" y="25"/>
                    <a:pt x="7" y="25"/>
                  </a:cubicBezTo>
                  <a:cubicBezTo>
                    <a:pt x="6" y="19"/>
                    <a:pt x="4" y="12"/>
                    <a:pt x="2" y="6"/>
                  </a:cubicBezTo>
                  <a:cubicBezTo>
                    <a:pt x="2" y="4"/>
                    <a:pt x="1" y="2"/>
                    <a:pt x="0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id="{10683236-797E-4209-B149-574AD23C0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6" y="4495800"/>
              <a:ext cx="69850" cy="554038"/>
            </a:xfrm>
            <a:custGeom>
              <a:avLst/>
              <a:gdLst>
                <a:gd name="T0" fmla="*/ 4 w 14"/>
                <a:gd name="T1" fmla="*/ 0 h 113"/>
                <a:gd name="T2" fmla="*/ 0 w 14"/>
                <a:gd name="T3" fmla="*/ 6 h 113"/>
                <a:gd name="T4" fmla="*/ 4 w 14"/>
                <a:gd name="T5" fmla="*/ 113 h 113"/>
                <a:gd name="T6" fmla="*/ 14 w 14"/>
                <a:gd name="T7" fmla="*/ 100 h 113"/>
                <a:gd name="T8" fmla="*/ 8 w 14"/>
                <a:gd name="T9" fmla="*/ 31 h 113"/>
                <a:gd name="T10" fmla="*/ 8 w 14"/>
                <a:gd name="T11" fmla="*/ 31 h 113"/>
                <a:gd name="T12" fmla="*/ 8 w 14"/>
                <a:gd name="T13" fmla="*/ 31 h 113"/>
                <a:gd name="T14" fmla="*/ 4 w 14"/>
                <a:gd name="T1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13">
                  <a:moveTo>
                    <a:pt x="4" y="0"/>
                  </a:moveTo>
                  <a:cubicBezTo>
                    <a:pt x="3" y="2"/>
                    <a:pt x="1" y="4"/>
                    <a:pt x="0" y="6"/>
                  </a:cubicBezTo>
                  <a:cubicBezTo>
                    <a:pt x="2" y="44"/>
                    <a:pt x="3" y="82"/>
                    <a:pt x="4" y="113"/>
                  </a:cubicBezTo>
                  <a:cubicBezTo>
                    <a:pt x="8" y="109"/>
                    <a:pt x="11" y="104"/>
                    <a:pt x="14" y="100"/>
                  </a:cubicBezTo>
                  <a:cubicBezTo>
                    <a:pt x="13" y="77"/>
                    <a:pt x="11" y="54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21"/>
                    <a:pt x="6" y="11"/>
                    <a:pt x="4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4ADB8FC3-8F6D-442C-9409-675B53E78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3263" y="5313363"/>
              <a:ext cx="239713" cy="671513"/>
            </a:xfrm>
            <a:custGeom>
              <a:avLst/>
              <a:gdLst>
                <a:gd name="T0" fmla="*/ 48 w 48"/>
                <a:gd name="T1" fmla="*/ 0 h 137"/>
                <a:gd name="T2" fmla="*/ 38 w 48"/>
                <a:gd name="T3" fmla="*/ 11 h 137"/>
                <a:gd name="T4" fmla="*/ 0 w 48"/>
                <a:gd name="T5" fmla="*/ 137 h 137"/>
                <a:gd name="T6" fmla="*/ 41 w 48"/>
                <a:gd name="T7" fmla="*/ 102 h 137"/>
                <a:gd name="T8" fmla="*/ 44 w 48"/>
                <a:gd name="T9" fmla="*/ 78 h 137"/>
                <a:gd name="T10" fmla="*/ 48 w 48"/>
                <a:gd name="T11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37">
                  <a:moveTo>
                    <a:pt x="48" y="0"/>
                  </a:moveTo>
                  <a:cubicBezTo>
                    <a:pt x="45" y="4"/>
                    <a:pt x="42" y="8"/>
                    <a:pt x="38" y="11"/>
                  </a:cubicBezTo>
                  <a:cubicBezTo>
                    <a:pt x="37" y="60"/>
                    <a:pt x="26" y="101"/>
                    <a:pt x="0" y="137"/>
                  </a:cubicBezTo>
                  <a:cubicBezTo>
                    <a:pt x="15" y="127"/>
                    <a:pt x="29" y="115"/>
                    <a:pt x="41" y="102"/>
                  </a:cubicBezTo>
                  <a:cubicBezTo>
                    <a:pt x="42" y="95"/>
                    <a:pt x="43" y="87"/>
                    <a:pt x="44" y="78"/>
                  </a:cubicBezTo>
                  <a:cubicBezTo>
                    <a:pt x="47" y="53"/>
                    <a:pt x="48" y="22"/>
                    <a:pt x="48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DDB4706D-8180-486D-9AB4-7B78476E5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5426" y="3068638"/>
              <a:ext cx="698500" cy="577850"/>
            </a:xfrm>
            <a:custGeom>
              <a:avLst/>
              <a:gdLst>
                <a:gd name="T0" fmla="*/ 1 w 140"/>
                <a:gd name="T1" fmla="*/ 20 h 118"/>
                <a:gd name="T2" fmla="*/ 46 w 140"/>
                <a:gd name="T3" fmla="*/ 116 h 118"/>
                <a:gd name="T4" fmla="*/ 84 w 140"/>
                <a:gd name="T5" fmla="*/ 118 h 118"/>
                <a:gd name="T6" fmla="*/ 139 w 140"/>
                <a:gd name="T7" fmla="*/ 27 h 118"/>
                <a:gd name="T8" fmla="*/ 1 w 140"/>
                <a:gd name="T9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18">
                  <a:moveTo>
                    <a:pt x="1" y="20"/>
                  </a:moveTo>
                  <a:cubicBezTo>
                    <a:pt x="0" y="56"/>
                    <a:pt x="33" y="97"/>
                    <a:pt x="46" y="116"/>
                  </a:cubicBezTo>
                  <a:cubicBezTo>
                    <a:pt x="60" y="117"/>
                    <a:pt x="75" y="116"/>
                    <a:pt x="84" y="118"/>
                  </a:cubicBezTo>
                  <a:cubicBezTo>
                    <a:pt x="109" y="87"/>
                    <a:pt x="138" y="46"/>
                    <a:pt x="139" y="27"/>
                  </a:cubicBezTo>
                  <a:cubicBezTo>
                    <a:pt x="140" y="10"/>
                    <a:pt x="2" y="0"/>
                    <a:pt x="1" y="2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1" name="Freeform 18">
              <a:extLst>
                <a:ext uri="{FF2B5EF4-FFF2-40B4-BE49-F238E27FC236}">
                  <a16:creationId xmlns:a16="http://schemas.microsoft.com/office/drawing/2014/main" id="{2E5F89C7-23AE-472E-8E6B-34C9D437A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3641725"/>
              <a:ext cx="119063" cy="500063"/>
            </a:xfrm>
            <a:custGeom>
              <a:avLst/>
              <a:gdLst>
                <a:gd name="T0" fmla="*/ 21 w 24"/>
                <a:gd name="T1" fmla="*/ 0 h 102"/>
                <a:gd name="T2" fmla="*/ 0 w 24"/>
                <a:gd name="T3" fmla="*/ 102 h 102"/>
                <a:gd name="T4" fmla="*/ 7 w 24"/>
                <a:gd name="T5" fmla="*/ 99 h 102"/>
                <a:gd name="T6" fmla="*/ 24 w 24"/>
                <a:gd name="T7" fmla="*/ 0 h 102"/>
                <a:gd name="T8" fmla="*/ 21 w 24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02">
                  <a:moveTo>
                    <a:pt x="21" y="0"/>
                  </a:moveTo>
                  <a:cubicBezTo>
                    <a:pt x="8" y="31"/>
                    <a:pt x="0" y="68"/>
                    <a:pt x="0" y="102"/>
                  </a:cubicBezTo>
                  <a:cubicBezTo>
                    <a:pt x="3" y="101"/>
                    <a:pt x="5" y="100"/>
                    <a:pt x="7" y="99"/>
                  </a:cubicBezTo>
                  <a:cubicBezTo>
                    <a:pt x="12" y="66"/>
                    <a:pt x="15" y="3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2" name="Freeform 19">
              <a:extLst>
                <a:ext uri="{FF2B5EF4-FFF2-40B4-BE49-F238E27FC236}">
                  <a16:creationId xmlns:a16="http://schemas.microsoft.com/office/drawing/2014/main" id="{93057A1D-86C6-4F22-9C59-0BF5D725F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4127500"/>
              <a:ext cx="34925" cy="98425"/>
            </a:xfrm>
            <a:custGeom>
              <a:avLst/>
              <a:gdLst>
                <a:gd name="T0" fmla="*/ 7 w 7"/>
                <a:gd name="T1" fmla="*/ 0 h 20"/>
                <a:gd name="T2" fmla="*/ 0 w 7"/>
                <a:gd name="T3" fmla="*/ 3 h 20"/>
                <a:gd name="T4" fmla="*/ 1 w 7"/>
                <a:gd name="T5" fmla="*/ 19 h 20"/>
                <a:gd name="T6" fmla="*/ 2 w 7"/>
                <a:gd name="T7" fmla="*/ 20 h 20"/>
                <a:gd name="T8" fmla="*/ 4 w 7"/>
                <a:gd name="T9" fmla="*/ 19 h 20"/>
                <a:gd name="T10" fmla="*/ 7 w 7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20">
                  <a:moveTo>
                    <a:pt x="7" y="0"/>
                  </a:moveTo>
                  <a:cubicBezTo>
                    <a:pt x="5" y="1"/>
                    <a:pt x="3" y="2"/>
                    <a:pt x="0" y="3"/>
                  </a:cubicBezTo>
                  <a:cubicBezTo>
                    <a:pt x="0" y="9"/>
                    <a:pt x="1" y="14"/>
                    <a:pt x="1" y="19"/>
                  </a:cubicBezTo>
                  <a:cubicBezTo>
                    <a:pt x="1" y="20"/>
                    <a:pt x="2" y="20"/>
                    <a:pt x="2" y="20"/>
                  </a:cubicBezTo>
                  <a:cubicBezTo>
                    <a:pt x="3" y="20"/>
                    <a:pt x="3" y="19"/>
                    <a:pt x="4" y="19"/>
                  </a:cubicBezTo>
                  <a:cubicBezTo>
                    <a:pt x="5" y="13"/>
                    <a:pt x="6" y="6"/>
                    <a:pt x="7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3" name="Freeform 20">
              <a:extLst>
                <a:ext uri="{FF2B5EF4-FFF2-40B4-BE49-F238E27FC236}">
                  <a16:creationId xmlns:a16="http://schemas.microsoft.com/office/drawing/2014/main" id="{4B182884-F6AA-40DA-8738-C11A03FE8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1" y="3617913"/>
              <a:ext cx="25400" cy="23813"/>
            </a:xfrm>
            <a:custGeom>
              <a:avLst/>
              <a:gdLst>
                <a:gd name="T0" fmla="*/ 5 w 5"/>
                <a:gd name="T1" fmla="*/ 0 h 5"/>
                <a:gd name="T2" fmla="*/ 2 w 5"/>
                <a:gd name="T3" fmla="*/ 0 h 5"/>
                <a:gd name="T4" fmla="*/ 0 w 5"/>
                <a:gd name="T5" fmla="*/ 5 h 5"/>
                <a:gd name="T6" fmla="*/ 3 w 5"/>
                <a:gd name="T7" fmla="*/ 5 h 5"/>
                <a:gd name="T8" fmla="*/ 5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1" y="5"/>
                    <a:pt x="2" y="5"/>
                    <a:pt x="3" y="5"/>
                  </a:cubicBezTo>
                  <a:cubicBezTo>
                    <a:pt x="4" y="3"/>
                    <a:pt x="4" y="1"/>
                    <a:pt x="5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4" name="Freeform 21">
              <a:extLst>
                <a:ext uri="{FF2B5EF4-FFF2-40B4-BE49-F238E27FC236}">
                  <a16:creationId xmlns:a16="http://schemas.microsoft.com/office/drawing/2014/main" id="{E935203A-4657-4801-9E7D-CD7DFC7AF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126" y="3646488"/>
              <a:ext cx="84138" cy="284163"/>
            </a:xfrm>
            <a:custGeom>
              <a:avLst/>
              <a:gdLst>
                <a:gd name="T0" fmla="*/ 0 w 17"/>
                <a:gd name="T1" fmla="*/ 0 h 58"/>
                <a:gd name="T2" fmla="*/ 10 w 17"/>
                <a:gd name="T3" fmla="*/ 41 h 58"/>
                <a:gd name="T4" fmla="*/ 12 w 17"/>
                <a:gd name="T5" fmla="*/ 58 h 58"/>
                <a:gd name="T6" fmla="*/ 17 w 17"/>
                <a:gd name="T7" fmla="*/ 53 h 58"/>
                <a:gd name="T8" fmla="*/ 16 w 17"/>
                <a:gd name="T9" fmla="*/ 43 h 58"/>
                <a:gd name="T10" fmla="*/ 5 w 17"/>
                <a:gd name="T11" fmla="*/ 0 h 58"/>
                <a:gd name="T12" fmla="*/ 5 w 17"/>
                <a:gd name="T13" fmla="*/ 0 h 58"/>
                <a:gd name="T14" fmla="*/ 0 w 17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58">
                  <a:moveTo>
                    <a:pt x="0" y="0"/>
                  </a:moveTo>
                  <a:cubicBezTo>
                    <a:pt x="4" y="13"/>
                    <a:pt x="8" y="27"/>
                    <a:pt x="10" y="41"/>
                  </a:cubicBezTo>
                  <a:cubicBezTo>
                    <a:pt x="11" y="46"/>
                    <a:pt x="12" y="52"/>
                    <a:pt x="12" y="58"/>
                  </a:cubicBezTo>
                  <a:cubicBezTo>
                    <a:pt x="14" y="56"/>
                    <a:pt x="16" y="55"/>
                    <a:pt x="17" y="53"/>
                  </a:cubicBezTo>
                  <a:cubicBezTo>
                    <a:pt x="17" y="50"/>
                    <a:pt x="16" y="47"/>
                    <a:pt x="16" y="43"/>
                  </a:cubicBezTo>
                  <a:cubicBezTo>
                    <a:pt x="13" y="30"/>
                    <a:pt x="11" y="13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id="{00EF174A-1EA9-4033-96FD-20F2480E3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9451" y="3906838"/>
              <a:ext cx="44450" cy="211138"/>
            </a:xfrm>
            <a:custGeom>
              <a:avLst/>
              <a:gdLst>
                <a:gd name="T0" fmla="*/ 5 w 9"/>
                <a:gd name="T1" fmla="*/ 0 h 43"/>
                <a:gd name="T2" fmla="*/ 0 w 9"/>
                <a:gd name="T3" fmla="*/ 5 h 43"/>
                <a:gd name="T4" fmla="*/ 5 w 9"/>
                <a:gd name="T5" fmla="*/ 43 h 43"/>
                <a:gd name="T6" fmla="*/ 5 w 9"/>
                <a:gd name="T7" fmla="*/ 43 h 43"/>
                <a:gd name="T8" fmla="*/ 7 w 9"/>
                <a:gd name="T9" fmla="*/ 41 h 43"/>
                <a:gd name="T10" fmla="*/ 5 w 9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3">
                  <a:moveTo>
                    <a:pt x="5" y="0"/>
                  </a:moveTo>
                  <a:cubicBezTo>
                    <a:pt x="4" y="2"/>
                    <a:pt x="2" y="3"/>
                    <a:pt x="0" y="5"/>
                  </a:cubicBezTo>
                  <a:cubicBezTo>
                    <a:pt x="1" y="18"/>
                    <a:pt x="2" y="30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6" y="43"/>
                    <a:pt x="7" y="42"/>
                    <a:pt x="7" y="41"/>
                  </a:cubicBezTo>
                  <a:cubicBezTo>
                    <a:pt x="9" y="28"/>
                    <a:pt x="7" y="14"/>
                    <a:pt x="5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6" name="Freeform 23">
              <a:extLst>
                <a:ext uri="{FF2B5EF4-FFF2-40B4-BE49-F238E27FC236}">
                  <a16:creationId xmlns:a16="http://schemas.microsoft.com/office/drawing/2014/main" id="{ACEC8DA5-9F70-47FE-A7E8-AE05F3708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363" y="3598863"/>
              <a:ext cx="30163" cy="47625"/>
            </a:xfrm>
            <a:custGeom>
              <a:avLst/>
              <a:gdLst>
                <a:gd name="T0" fmla="*/ 1 w 6"/>
                <a:gd name="T1" fmla="*/ 0 h 10"/>
                <a:gd name="T2" fmla="*/ 0 w 6"/>
                <a:gd name="T3" fmla="*/ 1 h 10"/>
                <a:gd name="T4" fmla="*/ 1 w 6"/>
                <a:gd name="T5" fmla="*/ 10 h 10"/>
                <a:gd name="T6" fmla="*/ 6 w 6"/>
                <a:gd name="T7" fmla="*/ 10 h 10"/>
                <a:gd name="T8" fmla="*/ 6 w 6"/>
                <a:gd name="T9" fmla="*/ 10 h 10"/>
                <a:gd name="T10" fmla="*/ 1 w 6"/>
                <a:gd name="T11" fmla="*/ 0 h 10"/>
                <a:gd name="T12" fmla="*/ 1 w 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1" y="7"/>
                    <a:pt x="1" y="10"/>
                  </a:cubicBezTo>
                  <a:cubicBezTo>
                    <a:pt x="3" y="10"/>
                    <a:pt x="4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7"/>
                    <a:pt x="3" y="3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7" name="Freeform 24">
              <a:extLst>
                <a:ext uri="{FF2B5EF4-FFF2-40B4-BE49-F238E27FC236}">
                  <a16:creationId xmlns:a16="http://schemas.microsoft.com/office/drawing/2014/main" id="{F7A4D9C7-FBC7-43C9-A348-980FE566FA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554538"/>
              <a:ext cx="65088" cy="676275"/>
            </a:xfrm>
            <a:custGeom>
              <a:avLst/>
              <a:gdLst>
                <a:gd name="T0" fmla="*/ 10 w 13"/>
                <a:gd name="T1" fmla="*/ 14 h 138"/>
                <a:gd name="T2" fmla="*/ 10 w 13"/>
                <a:gd name="T3" fmla="*/ 15 h 138"/>
                <a:gd name="T4" fmla="*/ 0 w 13"/>
                <a:gd name="T5" fmla="*/ 138 h 138"/>
                <a:gd name="T6" fmla="*/ 0 w 13"/>
                <a:gd name="T7" fmla="*/ 138 h 138"/>
                <a:gd name="T8" fmla="*/ 0 w 13"/>
                <a:gd name="T9" fmla="*/ 138 h 138"/>
                <a:gd name="T10" fmla="*/ 0 w 13"/>
                <a:gd name="T11" fmla="*/ 138 h 138"/>
                <a:gd name="T12" fmla="*/ 10 w 13"/>
                <a:gd name="T13" fmla="*/ 15 h 138"/>
                <a:gd name="T14" fmla="*/ 10 w 13"/>
                <a:gd name="T15" fmla="*/ 14 h 138"/>
                <a:gd name="T16" fmla="*/ 10 w 13"/>
                <a:gd name="T17" fmla="*/ 14 h 138"/>
                <a:gd name="T18" fmla="*/ 10 w 13"/>
                <a:gd name="T19" fmla="*/ 14 h 138"/>
                <a:gd name="T20" fmla="*/ 10 w 13"/>
                <a:gd name="T21" fmla="*/ 14 h 138"/>
                <a:gd name="T22" fmla="*/ 10 w 13"/>
                <a:gd name="T23" fmla="*/ 14 h 138"/>
                <a:gd name="T24" fmla="*/ 10 w 13"/>
                <a:gd name="T25" fmla="*/ 14 h 138"/>
                <a:gd name="T26" fmla="*/ 11 w 13"/>
                <a:gd name="T27" fmla="*/ 12 h 138"/>
                <a:gd name="T28" fmla="*/ 10 w 13"/>
                <a:gd name="T29" fmla="*/ 14 h 138"/>
                <a:gd name="T30" fmla="*/ 11 w 13"/>
                <a:gd name="T31" fmla="*/ 13 h 138"/>
                <a:gd name="T32" fmla="*/ 11 w 13"/>
                <a:gd name="T33" fmla="*/ 13 h 138"/>
                <a:gd name="T34" fmla="*/ 11 w 13"/>
                <a:gd name="T35" fmla="*/ 13 h 138"/>
                <a:gd name="T36" fmla="*/ 11 w 13"/>
                <a:gd name="T37" fmla="*/ 13 h 138"/>
                <a:gd name="T38" fmla="*/ 11 w 13"/>
                <a:gd name="T39" fmla="*/ 12 h 138"/>
                <a:gd name="T40" fmla="*/ 11 w 13"/>
                <a:gd name="T41" fmla="*/ 12 h 138"/>
                <a:gd name="T42" fmla="*/ 11 w 13"/>
                <a:gd name="T43" fmla="*/ 10 h 138"/>
                <a:gd name="T44" fmla="*/ 11 w 13"/>
                <a:gd name="T45" fmla="*/ 12 h 138"/>
                <a:gd name="T46" fmla="*/ 11 w 13"/>
                <a:gd name="T47" fmla="*/ 10 h 138"/>
                <a:gd name="T48" fmla="*/ 11 w 13"/>
                <a:gd name="T49" fmla="*/ 8 h 138"/>
                <a:gd name="T50" fmla="*/ 11 w 13"/>
                <a:gd name="T51" fmla="*/ 10 h 138"/>
                <a:gd name="T52" fmla="*/ 11 w 13"/>
                <a:gd name="T53" fmla="*/ 8 h 138"/>
                <a:gd name="T54" fmla="*/ 12 w 13"/>
                <a:gd name="T55" fmla="*/ 8 h 138"/>
                <a:gd name="T56" fmla="*/ 11 w 13"/>
                <a:gd name="T57" fmla="*/ 8 h 138"/>
                <a:gd name="T58" fmla="*/ 12 w 13"/>
                <a:gd name="T59" fmla="*/ 8 h 138"/>
                <a:gd name="T60" fmla="*/ 12 w 13"/>
                <a:gd name="T61" fmla="*/ 7 h 138"/>
                <a:gd name="T62" fmla="*/ 12 w 13"/>
                <a:gd name="T63" fmla="*/ 7 h 138"/>
                <a:gd name="T64" fmla="*/ 12 w 13"/>
                <a:gd name="T65" fmla="*/ 7 h 138"/>
                <a:gd name="T66" fmla="*/ 12 w 13"/>
                <a:gd name="T67" fmla="*/ 6 h 138"/>
                <a:gd name="T68" fmla="*/ 12 w 13"/>
                <a:gd name="T69" fmla="*/ 7 h 138"/>
                <a:gd name="T70" fmla="*/ 12 w 13"/>
                <a:gd name="T71" fmla="*/ 6 h 138"/>
                <a:gd name="T72" fmla="*/ 12 w 13"/>
                <a:gd name="T73" fmla="*/ 5 h 138"/>
                <a:gd name="T74" fmla="*/ 12 w 13"/>
                <a:gd name="T75" fmla="*/ 6 h 138"/>
                <a:gd name="T76" fmla="*/ 12 w 13"/>
                <a:gd name="T77" fmla="*/ 5 h 138"/>
                <a:gd name="T78" fmla="*/ 12 w 13"/>
                <a:gd name="T79" fmla="*/ 4 h 138"/>
                <a:gd name="T80" fmla="*/ 12 w 13"/>
                <a:gd name="T81" fmla="*/ 5 h 138"/>
                <a:gd name="T82" fmla="*/ 12 w 13"/>
                <a:gd name="T83" fmla="*/ 4 h 138"/>
                <a:gd name="T84" fmla="*/ 12 w 13"/>
                <a:gd name="T85" fmla="*/ 3 h 138"/>
                <a:gd name="T86" fmla="*/ 12 w 13"/>
                <a:gd name="T87" fmla="*/ 4 h 138"/>
                <a:gd name="T88" fmla="*/ 12 w 13"/>
                <a:gd name="T89" fmla="*/ 3 h 138"/>
                <a:gd name="T90" fmla="*/ 12 w 13"/>
                <a:gd name="T91" fmla="*/ 2 h 138"/>
                <a:gd name="T92" fmla="*/ 12 w 13"/>
                <a:gd name="T93" fmla="*/ 3 h 138"/>
                <a:gd name="T94" fmla="*/ 12 w 13"/>
                <a:gd name="T95" fmla="*/ 2 h 138"/>
                <a:gd name="T96" fmla="*/ 13 w 13"/>
                <a:gd name="T97" fmla="*/ 2 h 138"/>
                <a:gd name="T98" fmla="*/ 12 w 13"/>
                <a:gd name="T99" fmla="*/ 2 h 138"/>
                <a:gd name="T100" fmla="*/ 13 w 13"/>
                <a:gd name="T101" fmla="*/ 2 h 138"/>
                <a:gd name="T102" fmla="*/ 13 w 13"/>
                <a:gd name="T103" fmla="*/ 1 h 138"/>
                <a:gd name="T104" fmla="*/ 13 w 13"/>
                <a:gd name="T105" fmla="*/ 1 h 138"/>
                <a:gd name="T106" fmla="*/ 13 w 13"/>
                <a:gd name="T107" fmla="*/ 1 h 138"/>
                <a:gd name="T108" fmla="*/ 13 w 13"/>
                <a:gd name="T109" fmla="*/ 0 h 138"/>
                <a:gd name="T110" fmla="*/ 13 w 13"/>
                <a:gd name="T111" fmla="*/ 0 h 138"/>
                <a:gd name="T112" fmla="*/ 13 w 13"/>
                <a:gd name="T11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" h="138">
                  <a:moveTo>
                    <a:pt x="10" y="14"/>
                  </a:moveTo>
                  <a:cubicBezTo>
                    <a:pt x="10" y="14"/>
                    <a:pt x="10" y="14"/>
                    <a:pt x="10" y="15"/>
                  </a:cubicBezTo>
                  <a:cubicBezTo>
                    <a:pt x="4" y="56"/>
                    <a:pt x="0" y="97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97"/>
                    <a:pt x="4" y="56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1" y="12"/>
                  </a:moveTo>
                  <a:cubicBezTo>
                    <a:pt x="11" y="13"/>
                    <a:pt x="11" y="13"/>
                    <a:pt x="10" y="14"/>
                  </a:cubicBezTo>
                  <a:cubicBezTo>
                    <a:pt x="11" y="14"/>
                    <a:pt x="11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moveTo>
                    <a:pt x="11" y="10"/>
                  </a:moveTo>
                  <a:cubicBezTo>
                    <a:pt x="11" y="11"/>
                    <a:pt x="11" y="11"/>
                    <a:pt x="11" y="12"/>
                  </a:cubicBezTo>
                  <a:cubicBezTo>
                    <a:pt x="11" y="11"/>
                    <a:pt x="11" y="11"/>
                    <a:pt x="11" y="10"/>
                  </a:cubicBezTo>
                  <a:moveTo>
                    <a:pt x="11" y="8"/>
                  </a:moveTo>
                  <a:cubicBezTo>
                    <a:pt x="11" y="9"/>
                    <a:pt x="11" y="10"/>
                    <a:pt x="11" y="10"/>
                  </a:cubicBezTo>
                  <a:cubicBezTo>
                    <a:pt x="11" y="10"/>
                    <a:pt x="11" y="9"/>
                    <a:pt x="11" y="8"/>
                  </a:cubicBezTo>
                  <a:moveTo>
                    <a:pt x="12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2" y="8"/>
                  </a:cubicBezTo>
                  <a:moveTo>
                    <a:pt x="12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moveTo>
                    <a:pt x="12" y="6"/>
                  </a:moveTo>
                  <a:cubicBezTo>
                    <a:pt x="12" y="6"/>
                    <a:pt x="12" y="6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12" y="5"/>
                  </a:moveTo>
                  <a:cubicBezTo>
                    <a:pt x="12" y="5"/>
                    <a:pt x="12" y="5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moveTo>
                    <a:pt x="12" y="4"/>
                  </a:moveTo>
                  <a:cubicBezTo>
                    <a:pt x="12" y="4"/>
                    <a:pt x="12" y="4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12" y="3"/>
                  </a:moveTo>
                  <a:cubicBezTo>
                    <a:pt x="12" y="3"/>
                    <a:pt x="12" y="4"/>
                    <a:pt x="12" y="4"/>
                  </a:cubicBezTo>
                  <a:cubicBezTo>
                    <a:pt x="12" y="4"/>
                    <a:pt x="12" y="3"/>
                    <a:pt x="12" y="3"/>
                  </a:cubicBezTo>
                  <a:moveTo>
                    <a:pt x="12" y="2"/>
                  </a:moveTo>
                  <a:cubicBezTo>
                    <a:pt x="12" y="2"/>
                    <a:pt x="12" y="3"/>
                    <a:pt x="12" y="3"/>
                  </a:cubicBezTo>
                  <a:cubicBezTo>
                    <a:pt x="12" y="3"/>
                    <a:pt x="12" y="2"/>
                    <a:pt x="12" y="2"/>
                  </a:cubicBezTo>
                  <a:moveTo>
                    <a:pt x="13" y="2"/>
                  </a:moveTo>
                  <a:cubicBezTo>
                    <a:pt x="13" y="2"/>
                    <a:pt x="12" y="2"/>
                    <a:pt x="12" y="2"/>
                  </a:cubicBezTo>
                  <a:cubicBezTo>
                    <a:pt x="12" y="2"/>
                    <a:pt x="13" y="2"/>
                    <a:pt x="13" y="2"/>
                  </a:cubicBezTo>
                  <a:moveTo>
                    <a:pt x="13" y="1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8" name="Freeform 25">
              <a:extLst>
                <a:ext uri="{FF2B5EF4-FFF2-40B4-BE49-F238E27FC236}">
                  <a16:creationId xmlns:a16="http://schemas.microsoft.com/office/drawing/2014/main" id="{AF5816B1-C229-4ED1-8F03-2383CF8627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3867150"/>
              <a:ext cx="200025" cy="755650"/>
            </a:xfrm>
            <a:custGeom>
              <a:avLst/>
              <a:gdLst>
                <a:gd name="T0" fmla="*/ 1 w 40"/>
                <a:gd name="T1" fmla="*/ 153 h 154"/>
                <a:gd name="T2" fmla="*/ 0 w 40"/>
                <a:gd name="T3" fmla="*/ 154 h 154"/>
                <a:gd name="T4" fmla="*/ 0 w 40"/>
                <a:gd name="T5" fmla="*/ 154 h 154"/>
                <a:gd name="T6" fmla="*/ 0 w 40"/>
                <a:gd name="T7" fmla="*/ 154 h 154"/>
                <a:gd name="T8" fmla="*/ 1 w 40"/>
                <a:gd name="T9" fmla="*/ 153 h 154"/>
                <a:gd name="T10" fmla="*/ 1 w 40"/>
                <a:gd name="T11" fmla="*/ 153 h 154"/>
                <a:gd name="T12" fmla="*/ 1 w 40"/>
                <a:gd name="T13" fmla="*/ 153 h 154"/>
                <a:gd name="T14" fmla="*/ 1 w 40"/>
                <a:gd name="T15" fmla="*/ 153 h 154"/>
                <a:gd name="T16" fmla="*/ 1 w 40"/>
                <a:gd name="T17" fmla="*/ 153 h 154"/>
                <a:gd name="T18" fmla="*/ 1 w 40"/>
                <a:gd name="T19" fmla="*/ 153 h 154"/>
                <a:gd name="T20" fmla="*/ 1 w 40"/>
                <a:gd name="T21" fmla="*/ 153 h 154"/>
                <a:gd name="T22" fmla="*/ 40 w 40"/>
                <a:gd name="T23" fmla="*/ 0 h 154"/>
                <a:gd name="T24" fmla="*/ 3 w 40"/>
                <a:gd name="T25" fmla="*/ 140 h 154"/>
                <a:gd name="T26" fmla="*/ 3 w 40"/>
                <a:gd name="T27" fmla="*/ 140 h 154"/>
                <a:gd name="T28" fmla="*/ 3 w 40"/>
                <a:gd name="T29" fmla="*/ 141 h 154"/>
                <a:gd name="T30" fmla="*/ 3 w 40"/>
                <a:gd name="T31" fmla="*/ 141 h 154"/>
                <a:gd name="T32" fmla="*/ 3 w 40"/>
                <a:gd name="T33" fmla="*/ 142 h 154"/>
                <a:gd name="T34" fmla="*/ 2 w 40"/>
                <a:gd name="T35" fmla="*/ 142 h 154"/>
                <a:gd name="T36" fmla="*/ 2 w 40"/>
                <a:gd name="T37" fmla="*/ 142 h 154"/>
                <a:gd name="T38" fmla="*/ 2 w 40"/>
                <a:gd name="T39" fmla="*/ 143 h 154"/>
                <a:gd name="T40" fmla="*/ 2 w 40"/>
                <a:gd name="T41" fmla="*/ 143 h 154"/>
                <a:gd name="T42" fmla="*/ 2 w 40"/>
                <a:gd name="T43" fmla="*/ 144 h 154"/>
                <a:gd name="T44" fmla="*/ 2 w 40"/>
                <a:gd name="T45" fmla="*/ 144 h 154"/>
                <a:gd name="T46" fmla="*/ 2 w 40"/>
                <a:gd name="T47" fmla="*/ 145 h 154"/>
                <a:gd name="T48" fmla="*/ 2 w 40"/>
                <a:gd name="T49" fmla="*/ 145 h 154"/>
                <a:gd name="T50" fmla="*/ 2 w 40"/>
                <a:gd name="T51" fmla="*/ 146 h 154"/>
                <a:gd name="T52" fmla="*/ 2 w 40"/>
                <a:gd name="T53" fmla="*/ 146 h 154"/>
                <a:gd name="T54" fmla="*/ 2 w 40"/>
                <a:gd name="T55" fmla="*/ 147 h 154"/>
                <a:gd name="T56" fmla="*/ 2 w 40"/>
                <a:gd name="T57" fmla="*/ 147 h 154"/>
                <a:gd name="T58" fmla="*/ 2 w 40"/>
                <a:gd name="T59" fmla="*/ 147 h 154"/>
                <a:gd name="T60" fmla="*/ 2 w 40"/>
                <a:gd name="T61" fmla="*/ 148 h 154"/>
                <a:gd name="T62" fmla="*/ 1 w 40"/>
                <a:gd name="T63" fmla="*/ 148 h 154"/>
                <a:gd name="T64" fmla="*/ 1 w 40"/>
                <a:gd name="T65" fmla="*/ 148 h 154"/>
                <a:gd name="T66" fmla="*/ 1 w 40"/>
                <a:gd name="T67" fmla="*/ 150 h 154"/>
                <a:gd name="T68" fmla="*/ 1 w 40"/>
                <a:gd name="T69" fmla="*/ 150 h 154"/>
                <a:gd name="T70" fmla="*/ 1 w 40"/>
                <a:gd name="T71" fmla="*/ 152 h 154"/>
                <a:gd name="T72" fmla="*/ 1 w 40"/>
                <a:gd name="T73" fmla="*/ 152 h 154"/>
                <a:gd name="T74" fmla="*/ 1 w 40"/>
                <a:gd name="T75" fmla="*/ 152 h 154"/>
                <a:gd name="T76" fmla="*/ 1 w 40"/>
                <a:gd name="T77" fmla="*/ 152 h 154"/>
                <a:gd name="T78" fmla="*/ 1 w 40"/>
                <a:gd name="T79" fmla="*/ 152 h 154"/>
                <a:gd name="T80" fmla="*/ 1 w 40"/>
                <a:gd name="T81" fmla="*/ 152 h 154"/>
                <a:gd name="T82" fmla="*/ 1 w 40"/>
                <a:gd name="T83" fmla="*/ 151 h 154"/>
                <a:gd name="T84" fmla="*/ 1 w 40"/>
                <a:gd name="T85" fmla="*/ 149 h 154"/>
                <a:gd name="T86" fmla="*/ 1 w 40"/>
                <a:gd name="T87" fmla="*/ 149 h 154"/>
                <a:gd name="T88" fmla="*/ 1 w 40"/>
                <a:gd name="T89" fmla="*/ 149 h 154"/>
                <a:gd name="T90" fmla="*/ 1 w 40"/>
                <a:gd name="T91" fmla="*/ 148 h 154"/>
                <a:gd name="T92" fmla="*/ 1 w 40"/>
                <a:gd name="T93" fmla="*/ 148 h 154"/>
                <a:gd name="T94" fmla="*/ 2 w 40"/>
                <a:gd name="T95" fmla="*/ 148 h 154"/>
                <a:gd name="T96" fmla="*/ 2 w 40"/>
                <a:gd name="T97" fmla="*/ 147 h 154"/>
                <a:gd name="T98" fmla="*/ 40 w 40"/>
                <a:gd name="T99" fmla="*/ 0 h 154"/>
                <a:gd name="T100" fmla="*/ 40 w 40"/>
                <a:gd name="T10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0" h="154">
                  <a:moveTo>
                    <a:pt x="1" y="153"/>
                  </a:moveTo>
                  <a:cubicBezTo>
                    <a:pt x="1" y="154"/>
                    <a:pt x="1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1" y="154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1" y="153"/>
                  </a:move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40" y="0"/>
                  </a:moveTo>
                  <a:cubicBezTo>
                    <a:pt x="24" y="46"/>
                    <a:pt x="11" y="93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3" y="140"/>
                    <a:pt x="3" y="140"/>
                    <a:pt x="3" y="141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1"/>
                    <a:pt x="3" y="141"/>
                    <a:pt x="3" y="142"/>
                  </a:cubicBezTo>
                  <a:cubicBezTo>
                    <a:pt x="3" y="142"/>
                    <a:pt x="2" y="142"/>
                    <a:pt x="2" y="142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2" y="142"/>
                    <a:pt x="2" y="143"/>
                    <a:pt x="2" y="143"/>
                  </a:cubicBezTo>
                  <a:cubicBezTo>
                    <a:pt x="2" y="143"/>
                    <a:pt x="2" y="143"/>
                    <a:pt x="2" y="143"/>
                  </a:cubicBezTo>
                  <a:cubicBezTo>
                    <a:pt x="2" y="143"/>
                    <a:pt x="2" y="144"/>
                    <a:pt x="2" y="144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2" y="144"/>
                    <a:pt x="2" y="144"/>
                    <a:pt x="2" y="145"/>
                  </a:cubicBezTo>
                  <a:cubicBezTo>
                    <a:pt x="2" y="145"/>
                    <a:pt x="2" y="145"/>
                    <a:pt x="2" y="145"/>
                  </a:cubicBezTo>
                  <a:cubicBezTo>
                    <a:pt x="2" y="145"/>
                    <a:pt x="2" y="145"/>
                    <a:pt x="2" y="146"/>
                  </a:cubicBezTo>
                  <a:cubicBezTo>
                    <a:pt x="2" y="146"/>
                    <a:pt x="2" y="146"/>
                    <a:pt x="2" y="146"/>
                  </a:cubicBezTo>
                  <a:cubicBezTo>
                    <a:pt x="2" y="146"/>
                    <a:pt x="2" y="146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9"/>
                    <a:pt x="1" y="150"/>
                    <a:pt x="1" y="150"/>
                  </a:cubicBezTo>
                  <a:cubicBezTo>
                    <a:pt x="1" y="150"/>
                    <a:pt x="1" y="150"/>
                    <a:pt x="1" y="150"/>
                  </a:cubicBezTo>
                  <a:cubicBezTo>
                    <a:pt x="1" y="151"/>
                    <a:pt x="1" y="151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1"/>
                    <a:pt x="1" y="151"/>
                  </a:cubicBezTo>
                  <a:cubicBezTo>
                    <a:pt x="1" y="151"/>
                    <a:pt x="1" y="150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2" y="148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10" y="98"/>
                    <a:pt x="23" y="48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9" name="Freeform 26">
              <a:extLst>
                <a:ext uri="{FF2B5EF4-FFF2-40B4-BE49-F238E27FC236}">
                  <a16:creationId xmlns:a16="http://schemas.microsoft.com/office/drawing/2014/main" id="{709AF4A3-2C53-45C5-A8EE-2B5C8CD22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4587875"/>
              <a:ext cx="11113" cy="34925"/>
            </a:xfrm>
            <a:custGeom>
              <a:avLst/>
              <a:gdLst>
                <a:gd name="T0" fmla="*/ 1 w 2"/>
                <a:gd name="T1" fmla="*/ 6 h 7"/>
                <a:gd name="T2" fmla="*/ 0 w 2"/>
                <a:gd name="T3" fmla="*/ 7 h 7"/>
                <a:gd name="T4" fmla="*/ 0 w 2"/>
                <a:gd name="T5" fmla="*/ 7 h 7"/>
                <a:gd name="T6" fmla="*/ 0 w 2"/>
                <a:gd name="T7" fmla="*/ 7 h 7"/>
                <a:gd name="T8" fmla="*/ 0 w 2"/>
                <a:gd name="T9" fmla="*/ 7 h 7"/>
                <a:gd name="T10" fmla="*/ 1 w 2"/>
                <a:gd name="T11" fmla="*/ 6 h 7"/>
                <a:gd name="T12" fmla="*/ 1 w 2"/>
                <a:gd name="T13" fmla="*/ 6 h 7"/>
                <a:gd name="T14" fmla="*/ 1 w 2"/>
                <a:gd name="T15" fmla="*/ 6 h 7"/>
                <a:gd name="T16" fmla="*/ 1 w 2"/>
                <a:gd name="T17" fmla="*/ 6 h 7"/>
                <a:gd name="T18" fmla="*/ 1 w 2"/>
                <a:gd name="T19" fmla="*/ 6 h 7"/>
                <a:gd name="T20" fmla="*/ 1 w 2"/>
                <a:gd name="T21" fmla="*/ 5 h 7"/>
                <a:gd name="T22" fmla="*/ 1 w 2"/>
                <a:gd name="T23" fmla="*/ 5 h 7"/>
                <a:gd name="T24" fmla="*/ 1 w 2"/>
                <a:gd name="T25" fmla="*/ 6 h 7"/>
                <a:gd name="T26" fmla="*/ 1 w 2"/>
                <a:gd name="T27" fmla="*/ 6 h 7"/>
                <a:gd name="T28" fmla="*/ 1 w 2"/>
                <a:gd name="T29" fmla="*/ 5 h 7"/>
                <a:gd name="T30" fmla="*/ 1 w 2"/>
                <a:gd name="T31" fmla="*/ 5 h 7"/>
                <a:gd name="T32" fmla="*/ 1 w 2"/>
                <a:gd name="T33" fmla="*/ 5 h 7"/>
                <a:gd name="T34" fmla="*/ 1 w 2"/>
                <a:gd name="T35" fmla="*/ 5 h 7"/>
                <a:gd name="T36" fmla="*/ 1 w 2"/>
                <a:gd name="T37" fmla="*/ 2 h 7"/>
                <a:gd name="T38" fmla="*/ 1 w 2"/>
                <a:gd name="T39" fmla="*/ 4 h 7"/>
                <a:gd name="T40" fmla="*/ 1 w 2"/>
                <a:gd name="T41" fmla="*/ 2 h 7"/>
                <a:gd name="T42" fmla="*/ 1 w 2"/>
                <a:gd name="T43" fmla="*/ 2 h 7"/>
                <a:gd name="T44" fmla="*/ 1 w 2"/>
                <a:gd name="T45" fmla="*/ 2 h 7"/>
                <a:gd name="T46" fmla="*/ 1 w 2"/>
                <a:gd name="T47" fmla="*/ 2 h 7"/>
                <a:gd name="T48" fmla="*/ 1 w 2"/>
                <a:gd name="T49" fmla="*/ 1 h 7"/>
                <a:gd name="T50" fmla="*/ 1 w 2"/>
                <a:gd name="T51" fmla="*/ 1 h 7"/>
                <a:gd name="T52" fmla="*/ 1 w 2"/>
                <a:gd name="T53" fmla="*/ 1 h 7"/>
                <a:gd name="T54" fmla="*/ 2 w 2"/>
                <a:gd name="T55" fmla="*/ 0 h 7"/>
                <a:gd name="T56" fmla="*/ 2 w 2"/>
                <a:gd name="T57" fmla="*/ 1 h 7"/>
                <a:gd name="T58" fmla="*/ 2 w 2"/>
                <a:gd name="T5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" h="7">
                  <a:moveTo>
                    <a:pt x="1" y="6"/>
                  </a:moveTo>
                  <a:cubicBezTo>
                    <a:pt x="1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2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0" name="Freeform 27">
              <a:extLst>
                <a:ext uri="{FF2B5EF4-FFF2-40B4-BE49-F238E27FC236}">
                  <a16:creationId xmlns:a16="http://schemas.microsoft.com/office/drawing/2014/main" id="{37F1F0E6-6125-47D0-A9F0-EA038EB3F6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0338" y="4005263"/>
              <a:ext cx="304800" cy="2166938"/>
            </a:xfrm>
            <a:custGeom>
              <a:avLst/>
              <a:gdLst>
                <a:gd name="T0" fmla="*/ 56 w 61"/>
                <a:gd name="T1" fmla="*/ 434 h 442"/>
                <a:gd name="T2" fmla="*/ 53 w 61"/>
                <a:gd name="T3" fmla="*/ 435 h 442"/>
                <a:gd name="T4" fmla="*/ 61 w 61"/>
                <a:gd name="T5" fmla="*/ 442 h 442"/>
                <a:gd name="T6" fmla="*/ 56 w 61"/>
                <a:gd name="T7" fmla="*/ 434 h 442"/>
                <a:gd name="T8" fmla="*/ 42 w 61"/>
                <a:gd name="T9" fmla="*/ 280 h 442"/>
                <a:gd name="T10" fmla="*/ 14 w 61"/>
                <a:gd name="T11" fmla="*/ 291 h 442"/>
                <a:gd name="T12" fmla="*/ 0 w 61"/>
                <a:gd name="T13" fmla="*/ 296 h 442"/>
                <a:gd name="T14" fmla="*/ 0 w 61"/>
                <a:gd name="T15" fmla="*/ 306 h 442"/>
                <a:gd name="T16" fmla="*/ 6 w 61"/>
                <a:gd name="T17" fmla="*/ 354 h 442"/>
                <a:gd name="T18" fmla="*/ 43 w 61"/>
                <a:gd name="T19" fmla="*/ 341 h 442"/>
                <a:gd name="T20" fmla="*/ 42 w 61"/>
                <a:gd name="T21" fmla="*/ 280 h 442"/>
                <a:gd name="T22" fmla="*/ 30 w 61"/>
                <a:gd name="T23" fmla="*/ 121 h 442"/>
                <a:gd name="T24" fmla="*/ 20 w 61"/>
                <a:gd name="T25" fmla="*/ 124 h 442"/>
                <a:gd name="T26" fmla="*/ 11 w 61"/>
                <a:gd name="T27" fmla="*/ 127 h 442"/>
                <a:gd name="T28" fmla="*/ 4 w 61"/>
                <a:gd name="T29" fmla="*/ 190 h 442"/>
                <a:gd name="T30" fmla="*/ 19 w 61"/>
                <a:gd name="T31" fmla="*/ 186 h 442"/>
                <a:gd name="T32" fmla="*/ 35 w 61"/>
                <a:gd name="T33" fmla="*/ 181 h 442"/>
                <a:gd name="T34" fmla="*/ 30 w 61"/>
                <a:gd name="T35" fmla="*/ 121 h 442"/>
                <a:gd name="T36" fmla="*/ 34 w 61"/>
                <a:gd name="T37" fmla="*/ 0 h 442"/>
                <a:gd name="T38" fmla="*/ 27 w 61"/>
                <a:gd name="T39" fmla="*/ 33 h 442"/>
                <a:gd name="T40" fmla="*/ 30 w 61"/>
                <a:gd name="T41" fmla="*/ 32 h 442"/>
                <a:gd name="T42" fmla="*/ 31 w 61"/>
                <a:gd name="T43" fmla="*/ 26 h 442"/>
                <a:gd name="T44" fmla="*/ 34 w 61"/>
                <a:gd name="T45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442">
                  <a:moveTo>
                    <a:pt x="56" y="434"/>
                  </a:moveTo>
                  <a:cubicBezTo>
                    <a:pt x="55" y="434"/>
                    <a:pt x="54" y="435"/>
                    <a:pt x="53" y="435"/>
                  </a:cubicBezTo>
                  <a:cubicBezTo>
                    <a:pt x="55" y="438"/>
                    <a:pt x="58" y="440"/>
                    <a:pt x="61" y="442"/>
                  </a:cubicBezTo>
                  <a:cubicBezTo>
                    <a:pt x="59" y="439"/>
                    <a:pt x="58" y="437"/>
                    <a:pt x="56" y="434"/>
                  </a:cubicBezTo>
                  <a:moveTo>
                    <a:pt x="42" y="280"/>
                  </a:moveTo>
                  <a:cubicBezTo>
                    <a:pt x="33" y="284"/>
                    <a:pt x="24" y="288"/>
                    <a:pt x="14" y="291"/>
                  </a:cubicBezTo>
                  <a:cubicBezTo>
                    <a:pt x="9" y="292"/>
                    <a:pt x="4" y="294"/>
                    <a:pt x="0" y="296"/>
                  </a:cubicBezTo>
                  <a:cubicBezTo>
                    <a:pt x="0" y="299"/>
                    <a:pt x="0" y="303"/>
                    <a:pt x="0" y="306"/>
                  </a:cubicBezTo>
                  <a:cubicBezTo>
                    <a:pt x="0" y="324"/>
                    <a:pt x="2" y="339"/>
                    <a:pt x="6" y="354"/>
                  </a:cubicBezTo>
                  <a:cubicBezTo>
                    <a:pt x="18" y="350"/>
                    <a:pt x="31" y="346"/>
                    <a:pt x="43" y="341"/>
                  </a:cubicBezTo>
                  <a:cubicBezTo>
                    <a:pt x="42" y="321"/>
                    <a:pt x="42" y="301"/>
                    <a:pt x="42" y="280"/>
                  </a:cubicBezTo>
                  <a:moveTo>
                    <a:pt x="30" y="121"/>
                  </a:moveTo>
                  <a:cubicBezTo>
                    <a:pt x="26" y="122"/>
                    <a:pt x="23" y="123"/>
                    <a:pt x="20" y="124"/>
                  </a:cubicBezTo>
                  <a:cubicBezTo>
                    <a:pt x="17" y="125"/>
                    <a:pt x="14" y="126"/>
                    <a:pt x="11" y="127"/>
                  </a:cubicBezTo>
                  <a:cubicBezTo>
                    <a:pt x="8" y="148"/>
                    <a:pt x="6" y="169"/>
                    <a:pt x="4" y="190"/>
                  </a:cubicBezTo>
                  <a:cubicBezTo>
                    <a:pt x="9" y="188"/>
                    <a:pt x="14" y="187"/>
                    <a:pt x="19" y="186"/>
                  </a:cubicBezTo>
                  <a:cubicBezTo>
                    <a:pt x="24" y="184"/>
                    <a:pt x="30" y="183"/>
                    <a:pt x="35" y="181"/>
                  </a:cubicBezTo>
                  <a:cubicBezTo>
                    <a:pt x="33" y="161"/>
                    <a:pt x="31" y="141"/>
                    <a:pt x="30" y="121"/>
                  </a:cubicBezTo>
                  <a:moveTo>
                    <a:pt x="34" y="0"/>
                  </a:moveTo>
                  <a:cubicBezTo>
                    <a:pt x="32" y="11"/>
                    <a:pt x="29" y="22"/>
                    <a:pt x="27" y="33"/>
                  </a:cubicBezTo>
                  <a:cubicBezTo>
                    <a:pt x="28" y="33"/>
                    <a:pt x="29" y="32"/>
                    <a:pt x="30" y="32"/>
                  </a:cubicBezTo>
                  <a:cubicBezTo>
                    <a:pt x="30" y="30"/>
                    <a:pt x="31" y="28"/>
                    <a:pt x="31" y="26"/>
                  </a:cubicBezTo>
                  <a:cubicBezTo>
                    <a:pt x="32" y="17"/>
                    <a:pt x="33" y="9"/>
                    <a:pt x="3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1" name="Freeform 28">
              <a:extLst>
                <a:ext uri="{FF2B5EF4-FFF2-40B4-BE49-F238E27FC236}">
                  <a16:creationId xmlns:a16="http://schemas.microsoft.com/office/drawing/2014/main" id="{EB4DA254-8CE5-41C0-AD0A-EBF7346D6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901" y="4162425"/>
              <a:ext cx="93663" cy="465138"/>
            </a:xfrm>
            <a:custGeom>
              <a:avLst/>
              <a:gdLst>
                <a:gd name="T0" fmla="*/ 19 w 19"/>
                <a:gd name="T1" fmla="*/ 0 h 95"/>
                <a:gd name="T2" fmla="*/ 16 w 19"/>
                <a:gd name="T3" fmla="*/ 1 h 95"/>
                <a:gd name="T4" fmla="*/ 0 w 19"/>
                <a:gd name="T5" fmla="*/ 95 h 95"/>
                <a:gd name="T6" fmla="*/ 9 w 19"/>
                <a:gd name="T7" fmla="*/ 92 h 95"/>
                <a:gd name="T8" fmla="*/ 19 w 19"/>
                <a:gd name="T9" fmla="*/ 89 h 95"/>
                <a:gd name="T10" fmla="*/ 17 w 19"/>
                <a:gd name="T11" fmla="*/ 55 h 95"/>
                <a:gd name="T12" fmla="*/ 19 w 19"/>
                <a:gd name="T1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95"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0" y="31"/>
                    <a:pt x="4" y="63"/>
                    <a:pt x="0" y="95"/>
                  </a:cubicBezTo>
                  <a:cubicBezTo>
                    <a:pt x="3" y="94"/>
                    <a:pt x="6" y="93"/>
                    <a:pt x="9" y="92"/>
                  </a:cubicBezTo>
                  <a:cubicBezTo>
                    <a:pt x="12" y="91"/>
                    <a:pt x="15" y="90"/>
                    <a:pt x="19" y="89"/>
                  </a:cubicBezTo>
                  <a:cubicBezTo>
                    <a:pt x="18" y="77"/>
                    <a:pt x="18" y="66"/>
                    <a:pt x="17" y="55"/>
                  </a:cubicBezTo>
                  <a:cubicBezTo>
                    <a:pt x="17" y="37"/>
                    <a:pt x="17" y="18"/>
                    <a:pt x="19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2" name="Freeform 29">
              <a:extLst>
                <a:ext uri="{FF2B5EF4-FFF2-40B4-BE49-F238E27FC236}">
                  <a16:creationId xmlns:a16="http://schemas.microsoft.com/office/drawing/2014/main" id="{47933694-73D9-40D5-8357-887EB8208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576" y="4892675"/>
              <a:ext cx="214313" cy="563563"/>
            </a:xfrm>
            <a:custGeom>
              <a:avLst/>
              <a:gdLst>
                <a:gd name="T0" fmla="*/ 36 w 43"/>
                <a:gd name="T1" fmla="*/ 0 h 115"/>
                <a:gd name="T2" fmla="*/ 20 w 43"/>
                <a:gd name="T3" fmla="*/ 5 h 115"/>
                <a:gd name="T4" fmla="*/ 5 w 43"/>
                <a:gd name="T5" fmla="*/ 9 h 115"/>
                <a:gd name="T6" fmla="*/ 1 w 43"/>
                <a:gd name="T7" fmla="*/ 115 h 115"/>
                <a:gd name="T8" fmla="*/ 15 w 43"/>
                <a:gd name="T9" fmla="*/ 110 h 115"/>
                <a:gd name="T10" fmla="*/ 43 w 43"/>
                <a:gd name="T11" fmla="*/ 99 h 115"/>
                <a:gd name="T12" fmla="*/ 40 w 43"/>
                <a:gd name="T13" fmla="*/ 29 h 115"/>
                <a:gd name="T14" fmla="*/ 36 w 43"/>
                <a:gd name="T1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115">
                  <a:moveTo>
                    <a:pt x="36" y="0"/>
                  </a:moveTo>
                  <a:cubicBezTo>
                    <a:pt x="31" y="2"/>
                    <a:pt x="25" y="3"/>
                    <a:pt x="20" y="5"/>
                  </a:cubicBezTo>
                  <a:cubicBezTo>
                    <a:pt x="15" y="6"/>
                    <a:pt x="10" y="7"/>
                    <a:pt x="5" y="9"/>
                  </a:cubicBezTo>
                  <a:cubicBezTo>
                    <a:pt x="2" y="45"/>
                    <a:pt x="0" y="81"/>
                    <a:pt x="1" y="115"/>
                  </a:cubicBezTo>
                  <a:cubicBezTo>
                    <a:pt x="5" y="113"/>
                    <a:pt x="10" y="111"/>
                    <a:pt x="15" y="110"/>
                  </a:cubicBezTo>
                  <a:cubicBezTo>
                    <a:pt x="25" y="107"/>
                    <a:pt x="34" y="103"/>
                    <a:pt x="43" y="99"/>
                  </a:cubicBezTo>
                  <a:cubicBezTo>
                    <a:pt x="43" y="76"/>
                    <a:pt x="43" y="53"/>
                    <a:pt x="40" y="29"/>
                  </a:cubicBezTo>
                  <a:cubicBezTo>
                    <a:pt x="39" y="20"/>
                    <a:pt x="38" y="10"/>
                    <a:pt x="36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3" name="Freeform 30">
              <a:extLst>
                <a:ext uri="{FF2B5EF4-FFF2-40B4-BE49-F238E27FC236}">
                  <a16:creationId xmlns:a16="http://schemas.microsoft.com/office/drawing/2014/main" id="{5EA8EC4D-68FA-4FBE-B756-897351294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0501" y="5676900"/>
              <a:ext cx="249238" cy="460375"/>
            </a:xfrm>
            <a:custGeom>
              <a:avLst/>
              <a:gdLst>
                <a:gd name="T0" fmla="*/ 37 w 50"/>
                <a:gd name="T1" fmla="*/ 0 h 94"/>
                <a:gd name="T2" fmla="*/ 0 w 50"/>
                <a:gd name="T3" fmla="*/ 13 h 94"/>
                <a:gd name="T4" fmla="*/ 19 w 50"/>
                <a:gd name="T5" fmla="*/ 60 h 94"/>
                <a:gd name="T6" fmla="*/ 47 w 50"/>
                <a:gd name="T7" fmla="*/ 94 h 94"/>
                <a:gd name="T8" fmla="*/ 50 w 50"/>
                <a:gd name="T9" fmla="*/ 93 h 94"/>
                <a:gd name="T10" fmla="*/ 44 w 50"/>
                <a:gd name="T11" fmla="*/ 75 h 94"/>
                <a:gd name="T12" fmla="*/ 37 w 50"/>
                <a:gd name="T13" fmla="*/ 8 h 94"/>
                <a:gd name="T14" fmla="*/ 37 w 50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94">
                  <a:moveTo>
                    <a:pt x="37" y="0"/>
                  </a:moveTo>
                  <a:cubicBezTo>
                    <a:pt x="25" y="5"/>
                    <a:pt x="12" y="9"/>
                    <a:pt x="0" y="13"/>
                  </a:cubicBezTo>
                  <a:cubicBezTo>
                    <a:pt x="4" y="29"/>
                    <a:pt x="10" y="44"/>
                    <a:pt x="19" y="60"/>
                  </a:cubicBezTo>
                  <a:cubicBezTo>
                    <a:pt x="27" y="74"/>
                    <a:pt x="36" y="85"/>
                    <a:pt x="47" y="94"/>
                  </a:cubicBezTo>
                  <a:cubicBezTo>
                    <a:pt x="48" y="94"/>
                    <a:pt x="49" y="93"/>
                    <a:pt x="50" y="93"/>
                  </a:cubicBezTo>
                  <a:cubicBezTo>
                    <a:pt x="48" y="87"/>
                    <a:pt x="46" y="82"/>
                    <a:pt x="44" y="75"/>
                  </a:cubicBezTo>
                  <a:cubicBezTo>
                    <a:pt x="39" y="53"/>
                    <a:pt x="38" y="30"/>
                    <a:pt x="37" y="8"/>
                  </a:cubicBezTo>
                  <a:cubicBezTo>
                    <a:pt x="37" y="5"/>
                    <a:pt x="37" y="2"/>
                    <a:pt x="37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4" name="Freeform 31">
              <a:extLst>
                <a:ext uri="{FF2B5EF4-FFF2-40B4-BE49-F238E27FC236}">
                  <a16:creationId xmlns:a16="http://schemas.microsoft.com/office/drawing/2014/main" id="{85D8FCC2-E428-4702-93AC-A7DC6482CB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618038"/>
              <a:ext cx="53975" cy="612775"/>
            </a:xfrm>
            <a:custGeom>
              <a:avLst/>
              <a:gdLst>
                <a:gd name="T0" fmla="*/ 10 w 11"/>
                <a:gd name="T1" fmla="*/ 1 h 125"/>
                <a:gd name="T2" fmla="*/ 10 w 11"/>
                <a:gd name="T3" fmla="*/ 2 h 125"/>
                <a:gd name="T4" fmla="*/ 0 w 11"/>
                <a:gd name="T5" fmla="*/ 125 h 125"/>
                <a:gd name="T6" fmla="*/ 0 w 11"/>
                <a:gd name="T7" fmla="*/ 125 h 125"/>
                <a:gd name="T8" fmla="*/ 0 w 11"/>
                <a:gd name="T9" fmla="*/ 125 h 125"/>
                <a:gd name="T10" fmla="*/ 0 w 11"/>
                <a:gd name="T11" fmla="*/ 125 h 125"/>
                <a:gd name="T12" fmla="*/ 0 w 11"/>
                <a:gd name="T13" fmla="*/ 125 h 125"/>
                <a:gd name="T14" fmla="*/ 0 w 11"/>
                <a:gd name="T15" fmla="*/ 125 h 125"/>
                <a:gd name="T16" fmla="*/ 10 w 11"/>
                <a:gd name="T17" fmla="*/ 2 h 125"/>
                <a:gd name="T18" fmla="*/ 10 w 11"/>
                <a:gd name="T19" fmla="*/ 2 h 125"/>
                <a:gd name="T20" fmla="*/ 10 w 11"/>
                <a:gd name="T21" fmla="*/ 1 h 125"/>
                <a:gd name="T22" fmla="*/ 11 w 11"/>
                <a:gd name="T23" fmla="*/ 0 h 125"/>
                <a:gd name="T24" fmla="*/ 11 w 11"/>
                <a:gd name="T25" fmla="*/ 0 h 125"/>
                <a:gd name="T26" fmla="*/ 11 w 11"/>
                <a:gd name="T27" fmla="*/ 0 h 125"/>
                <a:gd name="T28" fmla="*/ 11 w 11"/>
                <a:gd name="T2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5">
                  <a:moveTo>
                    <a:pt x="10" y="1"/>
                  </a:moveTo>
                  <a:cubicBezTo>
                    <a:pt x="10" y="1"/>
                    <a:pt x="10" y="1"/>
                    <a:pt x="10" y="2"/>
                  </a:cubicBezTo>
                  <a:cubicBezTo>
                    <a:pt x="4" y="43"/>
                    <a:pt x="0" y="84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84"/>
                    <a:pt x="4" y="4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FC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5" name="Freeform 32">
              <a:extLst>
                <a:ext uri="{FF2B5EF4-FFF2-40B4-BE49-F238E27FC236}">
                  <a16:creationId xmlns:a16="http://schemas.microsoft.com/office/drawing/2014/main" id="{DB8ED73D-DAB8-4FD4-97EA-41E0E75A37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3867150"/>
              <a:ext cx="403225" cy="2397125"/>
            </a:xfrm>
            <a:custGeom>
              <a:avLst/>
              <a:gdLst>
                <a:gd name="T0" fmla="*/ 77 w 81"/>
                <a:gd name="T1" fmla="*/ 489 h 489"/>
                <a:gd name="T2" fmla="*/ 81 w 81"/>
                <a:gd name="T3" fmla="*/ 488 h 489"/>
                <a:gd name="T4" fmla="*/ 62 w 81"/>
                <a:gd name="T5" fmla="*/ 463 h 489"/>
                <a:gd name="T6" fmla="*/ 11 w 81"/>
                <a:gd name="T7" fmla="*/ 418 h 489"/>
                <a:gd name="T8" fmla="*/ 11 w 81"/>
                <a:gd name="T9" fmla="*/ 418 h 489"/>
                <a:gd name="T10" fmla="*/ 11 w 81"/>
                <a:gd name="T11" fmla="*/ 417 h 489"/>
                <a:gd name="T12" fmla="*/ 11 w 81"/>
                <a:gd name="T13" fmla="*/ 417 h 489"/>
                <a:gd name="T14" fmla="*/ 11 w 81"/>
                <a:gd name="T15" fmla="*/ 417 h 489"/>
                <a:gd name="T16" fmla="*/ 11 w 81"/>
                <a:gd name="T17" fmla="*/ 417 h 489"/>
                <a:gd name="T18" fmla="*/ 11 w 81"/>
                <a:gd name="T19" fmla="*/ 417 h 489"/>
                <a:gd name="T20" fmla="*/ 11 w 81"/>
                <a:gd name="T21" fmla="*/ 417 h 489"/>
                <a:gd name="T22" fmla="*/ 6 w 81"/>
                <a:gd name="T23" fmla="*/ 410 h 489"/>
                <a:gd name="T24" fmla="*/ 6 w 81"/>
                <a:gd name="T25" fmla="*/ 410 h 489"/>
                <a:gd name="T26" fmla="*/ 6 w 81"/>
                <a:gd name="T27" fmla="*/ 409 h 489"/>
                <a:gd name="T28" fmla="*/ 6 w 81"/>
                <a:gd name="T29" fmla="*/ 409 h 489"/>
                <a:gd name="T30" fmla="*/ 6 w 81"/>
                <a:gd name="T31" fmla="*/ 409 h 489"/>
                <a:gd name="T32" fmla="*/ 6 w 81"/>
                <a:gd name="T33" fmla="*/ 409 h 489"/>
                <a:gd name="T34" fmla="*/ 0 w 81"/>
                <a:gd name="T35" fmla="*/ 279 h 489"/>
                <a:gd name="T36" fmla="*/ 6 w 81"/>
                <a:gd name="T37" fmla="*/ 409 h 489"/>
                <a:gd name="T38" fmla="*/ 9 w 81"/>
                <a:gd name="T39" fmla="*/ 384 h 489"/>
                <a:gd name="T40" fmla="*/ 9 w 81"/>
                <a:gd name="T41" fmla="*/ 334 h 489"/>
                <a:gd name="T42" fmla="*/ 1 w 81"/>
                <a:gd name="T43" fmla="*/ 326 h 489"/>
                <a:gd name="T44" fmla="*/ 0 w 81"/>
                <a:gd name="T45" fmla="*/ 278 h 489"/>
                <a:gd name="T46" fmla="*/ 0 w 81"/>
                <a:gd name="T47" fmla="*/ 278 h 489"/>
                <a:gd name="T48" fmla="*/ 0 w 81"/>
                <a:gd name="T49" fmla="*/ 278 h 489"/>
                <a:gd name="T50" fmla="*/ 10 w 81"/>
                <a:gd name="T51" fmla="*/ 155 h 489"/>
                <a:gd name="T52" fmla="*/ 3 w 81"/>
                <a:gd name="T53" fmla="*/ 220 h 489"/>
                <a:gd name="T54" fmla="*/ 20 w 81"/>
                <a:gd name="T55" fmla="*/ 155 h 489"/>
                <a:gd name="T56" fmla="*/ 10 w 81"/>
                <a:gd name="T57" fmla="*/ 155 h 489"/>
                <a:gd name="T58" fmla="*/ 11 w 81"/>
                <a:gd name="T59" fmla="*/ 153 h 489"/>
                <a:gd name="T60" fmla="*/ 11 w 81"/>
                <a:gd name="T61" fmla="*/ 153 h 489"/>
                <a:gd name="T62" fmla="*/ 11 w 81"/>
                <a:gd name="T63" fmla="*/ 153 h 489"/>
                <a:gd name="T64" fmla="*/ 11 w 81"/>
                <a:gd name="T65" fmla="*/ 152 h 489"/>
                <a:gd name="T66" fmla="*/ 11 w 81"/>
                <a:gd name="T67" fmla="*/ 152 h 489"/>
                <a:gd name="T68" fmla="*/ 11 w 81"/>
                <a:gd name="T69" fmla="*/ 152 h 489"/>
                <a:gd name="T70" fmla="*/ 11 w 81"/>
                <a:gd name="T71" fmla="*/ 149 h 489"/>
                <a:gd name="T72" fmla="*/ 11 w 81"/>
                <a:gd name="T73" fmla="*/ 149 h 489"/>
                <a:gd name="T74" fmla="*/ 11 w 81"/>
                <a:gd name="T75" fmla="*/ 149 h 489"/>
                <a:gd name="T76" fmla="*/ 12 w 81"/>
                <a:gd name="T77" fmla="*/ 148 h 489"/>
                <a:gd name="T78" fmla="*/ 12 w 81"/>
                <a:gd name="T79" fmla="*/ 148 h 489"/>
                <a:gd name="T80" fmla="*/ 12 w 81"/>
                <a:gd name="T81" fmla="*/ 147 h 489"/>
                <a:gd name="T82" fmla="*/ 36 w 81"/>
                <a:gd name="T83" fmla="*/ 61 h 489"/>
                <a:gd name="T84" fmla="*/ 50 w 81"/>
                <a:gd name="T85" fmla="*/ 1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" h="489">
                  <a:moveTo>
                    <a:pt x="11" y="418"/>
                  </a:moveTo>
                  <a:cubicBezTo>
                    <a:pt x="32" y="450"/>
                    <a:pt x="65" y="488"/>
                    <a:pt x="77" y="489"/>
                  </a:cubicBezTo>
                  <a:cubicBezTo>
                    <a:pt x="77" y="489"/>
                    <a:pt x="77" y="489"/>
                    <a:pt x="77" y="489"/>
                  </a:cubicBezTo>
                  <a:cubicBezTo>
                    <a:pt x="78" y="489"/>
                    <a:pt x="79" y="488"/>
                    <a:pt x="81" y="488"/>
                  </a:cubicBezTo>
                  <a:cubicBezTo>
                    <a:pt x="77" y="481"/>
                    <a:pt x="73" y="476"/>
                    <a:pt x="70" y="470"/>
                  </a:cubicBezTo>
                  <a:cubicBezTo>
                    <a:pt x="67" y="468"/>
                    <a:pt x="64" y="466"/>
                    <a:pt x="62" y="463"/>
                  </a:cubicBezTo>
                  <a:cubicBezTo>
                    <a:pt x="58" y="465"/>
                    <a:pt x="54" y="467"/>
                    <a:pt x="51" y="468"/>
                  </a:cubicBezTo>
                  <a:cubicBezTo>
                    <a:pt x="38" y="454"/>
                    <a:pt x="23" y="435"/>
                    <a:pt x="11" y="418"/>
                  </a:cubicBezTo>
                  <a:moveTo>
                    <a:pt x="11" y="417"/>
                  </a:moveTo>
                  <a:cubicBezTo>
                    <a:pt x="11" y="418"/>
                    <a:pt x="11" y="418"/>
                    <a:pt x="11" y="418"/>
                  </a:cubicBezTo>
                  <a:cubicBezTo>
                    <a:pt x="11" y="418"/>
                    <a:pt x="11" y="418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6" y="410"/>
                  </a:moveTo>
                  <a:cubicBezTo>
                    <a:pt x="6" y="410"/>
                    <a:pt x="6" y="410"/>
                    <a:pt x="6" y="410"/>
                  </a:cubicBezTo>
                  <a:cubicBezTo>
                    <a:pt x="6" y="410"/>
                    <a:pt x="6" y="410"/>
                    <a:pt x="6" y="410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0" y="279"/>
                  </a:moveTo>
                  <a:cubicBezTo>
                    <a:pt x="0" y="280"/>
                    <a:pt x="0" y="282"/>
                    <a:pt x="0" y="284"/>
                  </a:cubicBezTo>
                  <a:cubicBezTo>
                    <a:pt x="0" y="324"/>
                    <a:pt x="3" y="405"/>
                    <a:pt x="6" y="409"/>
                  </a:cubicBezTo>
                  <a:cubicBezTo>
                    <a:pt x="5" y="408"/>
                    <a:pt x="4" y="399"/>
                    <a:pt x="3" y="386"/>
                  </a:cubicBezTo>
                  <a:cubicBezTo>
                    <a:pt x="5" y="385"/>
                    <a:pt x="7" y="385"/>
                    <a:pt x="9" y="384"/>
                  </a:cubicBezTo>
                  <a:cubicBezTo>
                    <a:pt x="11" y="384"/>
                    <a:pt x="13" y="383"/>
                    <a:pt x="15" y="382"/>
                  </a:cubicBezTo>
                  <a:cubicBezTo>
                    <a:pt x="11" y="367"/>
                    <a:pt x="9" y="352"/>
                    <a:pt x="9" y="334"/>
                  </a:cubicBezTo>
                  <a:cubicBezTo>
                    <a:pt x="9" y="331"/>
                    <a:pt x="9" y="327"/>
                    <a:pt x="9" y="324"/>
                  </a:cubicBezTo>
                  <a:cubicBezTo>
                    <a:pt x="6" y="325"/>
                    <a:pt x="3" y="325"/>
                    <a:pt x="1" y="326"/>
                  </a:cubicBezTo>
                  <a:cubicBezTo>
                    <a:pt x="0" y="308"/>
                    <a:pt x="0" y="291"/>
                    <a:pt x="0" y="279"/>
                  </a:cubicBezTo>
                  <a:moveTo>
                    <a:pt x="0" y="278"/>
                  </a:moveTo>
                  <a:cubicBezTo>
                    <a:pt x="0" y="279"/>
                    <a:pt x="0" y="279"/>
                    <a:pt x="0" y="279"/>
                  </a:cubicBezTo>
                  <a:cubicBezTo>
                    <a:pt x="0" y="279"/>
                    <a:pt x="0" y="279"/>
                    <a:pt x="0" y="278"/>
                  </a:cubicBezTo>
                  <a:moveTo>
                    <a:pt x="0" y="278"/>
                  </a:moveTo>
                  <a:cubicBezTo>
                    <a:pt x="0" y="278"/>
                    <a:pt x="0" y="278"/>
                    <a:pt x="0" y="278"/>
                  </a:cubicBezTo>
                  <a:cubicBezTo>
                    <a:pt x="0" y="278"/>
                    <a:pt x="0" y="278"/>
                    <a:pt x="0" y="278"/>
                  </a:cubicBezTo>
                  <a:moveTo>
                    <a:pt x="10" y="155"/>
                  </a:moveTo>
                  <a:cubicBezTo>
                    <a:pt x="4" y="196"/>
                    <a:pt x="0" y="237"/>
                    <a:pt x="0" y="278"/>
                  </a:cubicBezTo>
                  <a:cubicBezTo>
                    <a:pt x="0" y="259"/>
                    <a:pt x="1" y="239"/>
                    <a:pt x="3" y="220"/>
                  </a:cubicBezTo>
                  <a:cubicBezTo>
                    <a:pt x="6" y="219"/>
                    <a:pt x="9" y="218"/>
                    <a:pt x="13" y="218"/>
                  </a:cubicBezTo>
                  <a:cubicBezTo>
                    <a:pt x="15" y="197"/>
                    <a:pt x="17" y="176"/>
                    <a:pt x="20" y="155"/>
                  </a:cubicBezTo>
                  <a:cubicBezTo>
                    <a:pt x="17" y="156"/>
                    <a:pt x="13" y="157"/>
                    <a:pt x="10" y="158"/>
                  </a:cubicBezTo>
                  <a:cubicBezTo>
                    <a:pt x="10" y="157"/>
                    <a:pt x="10" y="156"/>
                    <a:pt x="10" y="155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2"/>
                  </a:moveTo>
                  <a:cubicBezTo>
                    <a:pt x="11" y="152"/>
                    <a:pt x="11" y="152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moveTo>
                    <a:pt x="11" y="151"/>
                  </a:moveTo>
                  <a:cubicBezTo>
                    <a:pt x="11" y="151"/>
                    <a:pt x="11" y="152"/>
                    <a:pt x="11" y="152"/>
                  </a:cubicBezTo>
                  <a:cubicBezTo>
                    <a:pt x="11" y="152"/>
                    <a:pt x="11" y="151"/>
                    <a:pt x="11" y="151"/>
                  </a:cubicBezTo>
                  <a:moveTo>
                    <a:pt x="11" y="149"/>
                  </a:moveTo>
                  <a:cubicBezTo>
                    <a:pt x="11" y="149"/>
                    <a:pt x="11" y="149"/>
                    <a:pt x="11" y="149"/>
                  </a:cubicBezTo>
                  <a:cubicBezTo>
                    <a:pt x="11" y="149"/>
                    <a:pt x="11" y="149"/>
                    <a:pt x="11" y="149"/>
                  </a:cubicBezTo>
                  <a:moveTo>
                    <a:pt x="11" y="148"/>
                  </a:moveTo>
                  <a:cubicBezTo>
                    <a:pt x="11" y="148"/>
                    <a:pt x="11" y="149"/>
                    <a:pt x="11" y="149"/>
                  </a:cubicBezTo>
                  <a:cubicBezTo>
                    <a:pt x="11" y="149"/>
                    <a:pt x="11" y="148"/>
                    <a:pt x="11" y="148"/>
                  </a:cubicBezTo>
                  <a:moveTo>
                    <a:pt x="12" y="148"/>
                  </a:moveTo>
                  <a:cubicBezTo>
                    <a:pt x="11" y="148"/>
                    <a:pt x="11" y="148"/>
                    <a:pt x="11" y="148"/>
                  </a:cubicBezTo>
                  <a:cubicBezTo>
                    <a:pt x="11" y="148"/>
                    <a:pt x="11" y="148"/>
                    <a:pt x="12" y="148"/>
                  </a:cubicBezTo>
                  <a:moveTo>
                    <a:pt x="50" y="0"/>
                  </a:moveTo>
                  <a:cubicBezTo>
                    <a:pt x="33" y="48"/>
                    <a:pt x="20" y="98"/>
                    <a:pt x="12" y="147"/>
                  </a:cubicBezTo>
                  <a:cubicBezTo>
                    <a:pt x="16" y="119"/>
                    <a:pt x="23" y="91"/>
                    <a:pt x="30" y="63"/>
                  </a:cubicBezTo>
                  <a:cubicBezTo>
                    <a:pt x="32" y="62"/>
                    <a:pt x="34" y="62"/>
                    <a:pt x="36" y="61"/>
                  </a:cubicBezTo>
                  <a:cubicBezTo>
                    <a:pt x="38" y="50"/>
                    <a:pt x="41" y="39"/>
                    <a:pt x="43" y="28"/>
                  </a:cubicBezTo>
                  <a:cubicBezTo>
                    <a:pt x="45" y="19"/>
                    <a:pt x="47" y="9"/>
                    <a:pt x="50" y="1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6" name="Freeform 33">
              <a:extLst>
                <a:ext uri="{FF2B5EF4-FFF2-40B4-BE49-F238E27FC236}">
                  <a16:creationId xmlns:a16="http://schemas.microsoft.com/office/drawing/2014/main" id="{3771C81D-6AB0-459A-AD96-679CD04E2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4167188"/>
              <a:ext cx="130175" cy="474663"/>
            </a:xfrm>
            <a:custGeom>
              <a:avLst/>
              <a:gdLst>
                <a:gd name="T0" fmla="*/ 26 w 26"/>
                <a:gd name="T1" fmla="*/ 0 h 97"/>
                <a:gd name="T2" fmla="*/ 20 w 26"/>
                <a:gd name="T3" fmla="*/ 2 h 97"/>
                <a:gd name="T4" fmla="*/ 2 w 26"/>
                <a:gd name="T5" fmla="*/ 86 h 97"/>
                <a:gd name="T6" fmla="*/ 2 w 26"/>
                <a:gd name="T7" fmla="*/ 87 h 97"/>
                <a:gd name="T8" fmla="*/ 1 w 26"/>
                <a:gd name="T9" fmla="*/ 87 h 97"/>
                <a:gd name="T10" fmla="*/ 1 w 26"/>
                <a:gd name="T11" fmla="*/ 87 h 97"/>
                <a:gd name="T12" fmla="*/ 1 w 26"/>
                <a:gd name="T13" fmla="*/ 88 h 97"/>
                <a:gd name="T14" fmla="*/ 1 w 26"/>
                <a:gd name="T15" fmla="*/ 88 h 97"/>
                <a:gd name="T16" fmla="*/ 1 w 26"/>
                <a:gd name="T17" fmla="*/ 88 h 97"/>
                <a:gd name="T18" fmla="*/ 1 w 26"/>
                <a:gd name="T19" fmla="*/ 90 h 97"/>
                <a:gd name="T20" fmla="*/ 1 w 26"/>
                <a:gd name="T21" fmla="*/ 91 h 97"/>
                <a:gd name="T22" fmla="*/ 1 w 26"/>
                <a:gd name="T23" fmla="*/ 91 h 97"/>
                <a:gd name="T24" fmla="*/ 1 w 26"/>
                <a:gd name="T25" fmla="*/ 91 h 97"/>
                <a:gd name="T26" fmla="*/ 1 w 26"/>
                <a:gd name="T27" fmla="*/ 92 h 97"/>
                <a:gd name="T28" fmla="*/ 1 w 26"/>
                <a:gd name="T29" fmla="*/ 92 h 97"/>
                <a:gd name="T30" fmla="*/ 1 w 26"/>
                <a:gd name="T31" fmla="*/ 92 h 97"/>
                <a:gd name="T32" fmla="*/ 1 w 26"/>
                <a:gd name="T33" fmla="*/ 92 h 97"/>
                <a:gd name="T34" fmla="*/ 1 w 26"/>
                <a:gd name="T35" fmla="*/ 92 h 97"/>
                <a:gd name="T36" fmla="*/ 0 w 26"/>
                <a:gd name="T37" fmla="*/ 93 h 97"/>
                <a:gd name="T38" fmla="*/ 0 w 26"/>
                <a:gd name="T39" fmla="*/ 94 h 97"/>
                <a:gd name="T40" fmla="*/ 0 w 26"/>
                <a:gd name="T41" fmla="*/ 94 h 97"/>
                <a:gd name="T42" fmla="*/ 0 w 26"/>
                <a:gd name="T43" fmla="*/ 97 h 97"/>
                <a:gd name="T44" fmla="*/ 10 w 26"/>
                <a:gd name="T45" fmla="*/ 94 h 97"/>
                <a:gd name="T46" fmla="*/ 26 w 26"/>
                <a:gd name="T4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97">
                  <a:moveTo>
                    <a:pt x="26" y="0"/>
                  </a:moveTo>
                  <a:cubicBezTo>
                    <a:pt x="24" y="1"/>
                    <a:pt x="22" y="1"/>
                    <a:pt x="20" y="2"/>
                  </a:cubicBezTo>
                  <a:cubicBezTo>
                    <a:pt x="13" y="30"/>
                    <a:pt x="6" y="58"/>
                    <a:pt x="2" y="86"/>
                  </a:cubicBezTo>
                  <a:cubicBezTo>
                    <a:pt x="2" y="86"/>
                    <a:pt x="2" y="86"/>
                    <a:pt x="2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0" y="96"/>
                    <a:pt x="0" y="97"/>
                  </a:cubicBezTo>
                  <a:cubicBezTo>
                    <a:pt x="3" y="96"/>
                    <a:pt x="7" y="95"/>
                    <a:pt x="10" y="94"/>
                  </a:cubicBezTo>
                  <a:cubicBezTo>
                    <a:pt x="14" y="62"/>
                    <a:pt x="20" y="30"/>
                    <a:pt x="26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D15F5DF0-B4E1-4097-B2D9-8DFBC0534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935538"/>
              <a:ext cx="65088" cy="530225"/>
            </a:xfrm>
            <a:custGeom>
              <a:avLst/>
              <a:gdLst>
                <a:gd name="T0" fmla="*/ 13 w 13"/>
                <a:gd name="T1" fmla="*/ 0 h 108"/>
                <a:gd name="T2" fmla="*/ 3 w 13"/>
                <a:gd name="T3" fmla="*/ 2 h 108"/>
                <a:gd name="T4" fmla="*/ 0 w 13"/>
                <a:gd name="T5" fmla="*/ 60 h 108"/>
                <a:gd name="T6" fmla="*/ 0 w 13"/>
                <a:gd name="T7" fmla="*/ 60 h 108"/>
                <a:gd name="T8" fmla="*/ 0 w 13"/>
                <a:gd name="T9" fmla="*/ 60 h 108"/>
                <a:gd name="T10" fmla="*/ 0 w 13"/>
                <a:gd name="T11" fmla="*/ 60 h 108"/>
                <a:gd name="T12" fmla="*/ 0 w 13"/>
                <a:gd name="T13" fmla="*/ 60 h 108"/>
                <a:gd name="T14" fmla="*/ 0 w 13"/>
                <a:gd name="T15" fmla="*/ 60 h 108"/>
                <a:gd name="T16" fmla="*/ 0 w 13"/>
                <a:gd name="T17" fmla="*/ 60 h 108"/>
                <a:gd name="T18" fmla="*/ 0 w 13"/>
                <a:gd name="T19" fmla="*/ 61 h 108"/>
                <a:gd name="T20" fmla="*/ 0 w 13"/>
                <a:gd name="T21" fmla="*/ 61 h 108"/>
                <a:gd name="T22" fmla="*/ 0 w 13"/>
                <a:gd name="T23" fmla="*/ 61 h 108"/>
                <a:gd name="T24" fmla="*/ 0 w 13"/>
                <a:gd name="T25" fmla="*/ 61 h 108"/>
                <a:gd name="T26" fmla="*/ 1 w 13"/>
                <a:gd name="T27" fmla="*/ 108 h 108"/>
                <a:gd name="T28" fmla="*/ 9 w 13"/>
                <a:gd name="T29" fmla="*/ 106 h 108"/>
                <a:gd name="T30" fmla="*/ 13 w 13"/>
                <a:gd name="T31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08">
                  <a:moveTo>
                    <a:pt x="13" y="0"/>
                  </a:moveTo>
                  <a:cubicBezTo>
                    <a:pt x="9" y="0"/>
                    <a:pt x="6" y="1"/>
                    <a:pt x="3" y="2"/>
                  </a:cubicBezTo>
                  <a:cubicBezTo>
                    <a:pt x="1" y="21"/>
                    <a:pt x="0" y="41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73"/>
                    <a:pt x="0" y="90"/>
                    <a:pt x="1" y="108"/>
                  </a:cubicBezTo>
                  <a:cubicBezTo>
                    <a:pt x="3" y="107"/>
                    <a:pt x="6" y="107"/>
                    <a:pt x="9" y="106"/>
                  </a:cubicBezTo>
                  <a:cubicBezTo>
                    <a:pt x="8" y="72"/>
                    <a:pt x="10" y="36"/>
                    <a:pt x="13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5638A3E9-A15C-46B1-A7CE-B5F7CCC6F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740400"/>
              <a:ext cx="295275" cy="420688"/>
            </a:xfrm>
            <a:custGeom>
              <a:avLst/>
              <a:gdLst>
                <a:gd name="T0" fmla="*/ 12 w 59"/>
                <a:gd name="T1" fmla="*/ 0 h 86"/>
                <a:gd name="T2" fmla="*/ 6 w 59"/>
                <a:gd name="T3" fmla="*/ 2 h 86"/>
                <a:gd name="T4" fmla="*/ 0 w 59"/>
                <a:gd name="T5" fmla="*/ 4 h 86"/>
                <a:gd name="T6" fmla="*/ 3 w 59"/>
                <a:gd name="T7" fmla="*/ 27 h 86"/>
                <a:gd name="T8" fmla="*/ 3 w 59"/>
                <a:gd name="T9" fmla="*/ 27 h 86"/>
                <a:gd name="T10" fmla="*/ 3 w 59"/>
                <a:gd name="T11" fmla="*/ 27 h 86"/>
                <a:gd name="T12" fmla="*/ 3 w 59"/>
                <a:gd name="T13" fmla="*/ 27 h 86"/>
                <a:gd name="T14" fmla="*/ 3 w 59"/>
                <a:gd name="T15" fmla="*/ 27 h 86"/>
                <a:gd name="T16" fmla="*/ 3 w 59"/>
                <a:gd name="T17" fmla="*/ 27 h 86"/>
                <a:gd name="T18" fmla="*/ 3 w 59"/>
                <a:gd name="T19" fmla="*/ 27 h 86"/>
                <a:gd name="T20" fmla="*/ 3 w 59"/>
                <a:gd name="T21" fmla="*/ 27 h 86"/>
                <a:gd name="T22" fmla="*/ 3 w 59"/>
                <a:gd name="T23" fmla="*/ 28 h 86"/>
                <a:gd name="T24" fmla="*/ 3 w 59"/>
                <a:gd name="T25" fmla="*/ 28 h 86"/>
                <a:gd name="T26" fmla="*/ 8 w 59"/>
                <a:gd name="T27" fmla="*/ 35 h 86"/>
                <a:gd name="T28" fmla="*/ 8 w 59"/>
                <a:gd name="T29" fmla="*/ 35 h 86"/>
                <a:gd name="T30" fmla="*/ 8 w 59"/>
                <a:gd name="T31" fmla="*/ 35 h 86"/>
                <a:gd name="T32" fmla="*/ 8 w 59"/>
                <a:gd name="T33" fmla="*/ 35 h 86"/>
                <a:gd name="T34" fmla="*/ 8 w 59"/>
                <a:gd name="T35" fmla="*/ 35 h 86"/>
                <a:gd name="T36" fmla="*/ 8 w 59"/>
                <a:gd name="T37" fmla="*/ 35 h 86"/>
                <a:gd name="T38" fmla="*/ 8 w 59"/>
                <a:gd name="T39" fmla="*/ 35 h 86"/>
                <a:gd name="T40" fmla="*/ 8 w 59"/>
                <a:gd name="T41" fmla="*/ 35 h 86"/>
                <a:gd name="T42" fmla="*/ 8 w 59"/>
                <a:gd name="T43" fmla="*/ 35 h 86"/>
                <a:gd name="T44" fmla="*/ 8 w 59"/>
                <a:gd name="T45" fmla="*/ 36 h 86"/>
                <a:gd name="T46" fmla="*/ 8 w 59"/>
                <a:gd name="T47" fmla="*/ 36 h 86"/>
                <a:gd name="T48" fmla="*/ 48 w 59"/>
                <a:gd name="T49" fmla="*/ 86 h 86"/>
                <a:gd name="T50" fmla="*/ 59 w 59"/>
                <a:gd name="T51" fmla="*/ 81 h 86"/>
                <a:gd name="T52" fmla="*/ 31 w 59"/>
                <a:gd name="T53" fmla="*/ 47 h 86"/>
                <a:gd name="T54" fmla="*/ 12 w 59"/>
                <a:gd name="T5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9" h="86">
                  <a:moveTo>
                    <a:pt x="12" y="0"/>
                  </a:moveTo>
                  <a:cubicBezTo>
                    <a:pt x="10" y="1"/>
                    <a:pt x="8" y="2"/>
                    <a:pt x="6" y="2"/>
                  </a:cubicBezTo>
                  <a:cubicBezTo>
                    <a:pt x="4" y="3"/>
                    <a:pt x="2" y="3"/>
                    <a:pt x="0" y="4"/>
                  </a:cubicBezTo>
                  <a:cubicBezTo>
                    <a:pt x="1" y="17"/>
                    <a:pt x="2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5" y="30"/>
                    <a:pt x="6" y="32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20" y="53"/>
                    <a:pt x="35" y="72"/>
                    <a:pt x="48" y="86"/>
                  </a:cubicBezTo>
                  <a:cubicBezTo>
                    <a:pt x="51" y="85"/>
                    <a:pt x="55" y="83"/>
                    <a:pt x="59" y="81"/>
                  </a:cubicBezTo>
                  <a:cubicBezTo>
                    <a:pt x="48" y="72"/>
                    <a:pt x="39" y="61"/>
                    <a:pt x="31" y="47"/>
                  </a:cubicBezTo>
                  <a:cubicBezTo>
                    <a:pt x="22" y="31"/>
                    <a:pt x="16" y="16"/>
                    <a:pt x="12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9" name="Freeform 36">
              <a:extLst>
                <a:ext uri="{FF2B5EF4-FFF2-40B4-BE49-F238E27FC236}">
                  <a16:creationId xmlns:a16="http://schemas.microsoft.com/office/drawing/2014/main" id="{112B2D1A-2F30-45AD-B064-43D6D86667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62300"/>
              <a:ext cx="219075" cy="465138"/>
            </a:xfrm>
            <a:custGeom>
              <a:avLst/>
              <a:gdLst>
                <a:gd name="T0" fmla="*/ 1 w 44"/>
                <a:gd name="T1" fmla="*/ 1 h 95"/>
                <a:gd name="T2" fmla="*/ 1 w 44"/>
                <a:gd name="T3" fmla="*/ 1 h 95"/>
                <a:gd name="T4" fmla="*/ 44 w 44"/>
                <a:gd name="T5" fmla="*/ 95 h 95"/>
                <a:gd name="T6" fmla="*/ 44 w 44"/>
                <a:gd name="T7" fmla="*/ 95 h 95"/>
                <a:gd name="T8" fmla="*/ 1 w 44"/>
                <a:gd name="T9" fmla="*/ 1 h 95"/>
                <a:gd name="T10" fmla="*/ 1 w 44"/>
                <a:gd name="T11" fmla="*/ 1 h 95"/>
                <a:gd name="T12" fmla="*/ 1 w 44"/>
                <a:gd name="T13" fmla="*/ 1 h 95"/>
                <a:gd name="T14" fmla="*/ 1 w 44"/>
                <a:gd name="T15" fmla="*/ 1 h 95"/>
                <a:gd name="T16" fmla="*/ 1 w 44"/>
                <a:gd name="T17" fmla="*/ 1 h 95"/>
                <a:gd name="T18" fmla="*/ 1 w 44"/>
                <a:gd name="T19" fmla="*/ 1 h 95"/>
                <a:gd name="T20" fmla="*/ 1 w 44"/>
                <a:gd name="T21" fmla="*/ 1 h 95"/>
                <a:gd name="T22" fmla="*/ 1 w 44"/>
                <a:gd name="T23" fmla="*/ 1 h 95"/>
                <a:gd name="T24" fmla="*/ 1 w 44"/>
                <a:gd name="T25" fmla="*/ 1 h 95"/>
                <a:gd name="T26" fmla="*/ 1 w 44"/>
                <a:gd name="T27" fmla="*/ 1 h 95"/>
                <a:gd name="T28" fmla="*/ 1 w 44"/>
                <a:gd name="T29" fmla="*/ 1 h 95"/>
                <a:gd name="T30" fmla="*/ 1 w 44"/>
                <a:gd name="T31" fmla="*/ 1 h 95"/>
                <a:gd name="T32" fmla="*/ 1 w 44"/>
                <a:gd name="T33" fmla="*/ 1 h 95"/>
                <a:gd name="T34" fmla="*/ 1 w 44"/>
                <a:gd name="T35" fmla="*/ 1 h 95"/>
                <a:gd name="T36" fmla="*/ 1 w 44"/>
                <a:gd name="T37" fmla="*/ 1 h 95"/>
                <a:gd name="T38" fmla="*/ 1 w 44"/>
                <a:gd name="T39" fmla="*/ 1 h 95"/>
                <a:gd name="T40" fmla="*/ 1 w 44"/>
                <a:gd name="T41" fmla="*/ 1 h 95"/>
                <a:gd name="T42" fmla="*/ 1 w 44"/>
                <a:gd name="T43" fmla="*/ 1 h 95"/>
                <a:gd name="T44" fmla="*/ 1 w 44"/>
                <a:gd name="T45" fmla="*/ 1 h 95"/>
                <a:gd name="T46" fmla="*/ 1 w 44"/>
                <a:gd name="T47" fmla="*/ 1 h 95"/>
                <a:gd name="T48" fmla="*/ 1 w 44"/>
                <a:gd name="T49" fmla="*/ 0 h 95"/>
                <a:gd name="T50" fmla="*/ 1 w 44"/>
                <a:gd name="T51" fmla="*/ 0 h 95"/>
                <a:gd name="T52" fmla="*/ 1 w 44"/>
                <a:gd name="T5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95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35"/>
                    <a:pt x="30" y="74"/>
                    <a:pt x="44" y="95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30" y="74"/>
                    <a:pt x="0" y="35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0" name="Freeform 37">
              <a:extLst>
                <a:ext uri="{FF2B5EF4-FFF2-40B4-BE49-F238E27FC236}">
                  <a16:creationId xmlns:a16="http://schemas.microsoft.com/office/drawing/2014/main" id="{D735E22C-FB3E-4F13-B708-1212A4299C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32138"/>
              <a:ext cx="623888" cy="495300"/>
            </a:xfrm>
            <a:custGeom>
              <a:avLst/>
              <a:gdLst>
                <a:gd name="T0" fmla="*/ 79 w 125"/>
                <a:gd name="T1" fmla="*/ 90 h 101"/>
                <a:gd name="T2" fmla="*/ 79 w 125"/>
                <a:gd name="T3" fmla="*/ 90 h 101"/>
                <a:gd name="T4" fmla="*/ 76 w 125"/>
                <a:gd name="T5" fmla="*/ 88 h 101"/>
                <a:gd name="T6" fmla="*/ 79 w 125"/>
                <a:gd name="T7" fmla="*/ 85 h 101"/>
                <a:gd name="T8" fmla="*/ 80 w 125"/>
                <a:gd name="T9" fmla="*/ 85 h 101"/>
                <a:gd name="T10" fmla="*/ 83 w 125"/>
                <a:gd name="T11" fmla="*/ 86 h 101"/>
                <a:gd name="T12" fmla="*/ 81 w 125"/>
                <a:gd name="T13" fmla="*/ 89 h 101"/>
                <a:gd name="T14" fmla="*/ 79 w 125"/>
                <a:gd name="T15" fmla="*/ 90 h 101"/>
                <a:gd name="T16" fmla="*/ 51 w 125"/>
                <a:gd name="T17" fmla="*/ 91 h 101"/>
                <a:gd name="T18" fmla="*/ 51 w 125"/>
                <a:gd name="T19" fmla="*/ 89 h 101"/>
                <a:gd name="T20" fmla="*/ 58 w 125"/>
                <a:gd name="T21" fmla="*/ 85 h 101"/>
                <a:gd name="T22" fmla="*/ 64 w 125"/>
                <a:gd name="T23" fmla="*/ 84 h 101"/>
                <a:gd name="T24" fmla="*/ 66 w 125"/>
                <a:gd name="T25" fmla="*/ 85 h 101"/>
                <a:gd name="T26" fmla="*/ 64 w 125"/>
                <a:gd name="T27" fmla="*/ 89 h 101"/>
                <a:gd name="T28" fmla="*/ 57 w 125"/>
                <a:gd name="T29" fmla="*/ 89 h 101"/>
                <a:gd name="T30" fmla="*/ 51 w 125"/>
                <a:gd name="T31" fmla="*/ 91 h 101"/>
                <a:gd name="T32" fmla="*/ 51 w 125"/>
                <a:gd name="T33" fmla="*/ 91 h 101"/>
                <a:gd name="T34" fmla="*/ 11 w 125"/>
                <a:gd name="T35" fmla="*/ 0 h 101"/>
                <a:gd name="T36" fmla="*/ 1 w 125"/>
                <a:gd name="T37" fmla="*/ 6 h 101"/>
                <a:gd name="T38" fmla="*/ 1 w 125"/>
                <a:gd name="T39" fmla="*/ 6 h 101"/>
                <a:gd name="T40" fmla="*/ 1 w 125"/>
                <a:gd name="T41" fmla="*/ 7 h 101"/>
                <a:gd name="T42" fmla="*/ 1 w 125"/>
                <a:gd name="T43" fmla="*/ 7 h 101"/>
                <a:gd name="T44" fmla="*/ 1 w 125"/>
                <a:gd name="T45" fmla="*/ 7 h 101"/>
                <a:gd name="T46" fmla="*/ 1 w 125"/>
                <a:gd name="T47" fmla="*/ 7 h 101"/>
                <a:gd name="T48" fmla="*/ 1 w 125"/>
                <a:gd name="T49" fmla="*/ 7 h 101"/>
                <a:gd name="T50" fmla="*/ 1 w 125"/>
                <a:gd name="T51" fmla="*/ 7 h 101"/>
                <a:gd name="T52" fmla="*/ 1 w 125"/>
                <a:gd name="T53" fmla="*/ 7 h 101"/>
                <a:gd name="T54" fmla="*/ 1 w 125"/>
                <a:gd name="T55" fmla="*/ 7 h 101"/>
                <a:gd name="T56" fmla="*/ 1 w 125"/>
                <a:gd name="T57" fmla="*/ 7 h 101"/>
                <a:gd name="T58" fmla="*/ 1 w 125"/>
                <a:gd name="T59" fmla="*/ 7 h 101"/>
                <a:gd name="T60" fmla="*/ 1 w 125"/>
                <a:gd name="T61" fmla="*/ 7 h 101"/>
                <a:gd name="T62" fmla="*/ 1 w 125"/>
                <a:gd name="T63" fmla="*/ 7 h 101"/>
                <a:gd name="T64" fmla="*/ 1 w 125"/>
                <a:gd name="T65" fmla="*/ 7 h 101"/>
                <a:gd name="T66" fmla="*/ 1 w 125"/>
                <a:gd name="T67" fmla="*/ 7 h 101"/>
                <a:gd name="T68" fmla="*/ 44 w 125"/>
                <a:gd name="T69" fmla="*/ 101 h 101"/>
                <a:gd name="T70" fmla="*/ 45 w 125"/>
                <a:gd name="T71" fmla="*/ 101 h 101"/>
                <a:gd name="T72" fmla="*/ 51 w 125"/>
                <a:gd name="T73" fmla="*/ 99 h 101"/>
                <a:gd name="T74" fmla="*/ 53 w 125"/>
                <a:gd name="T75" fmla="*/ 94 h 101"/>
                <a:gd name="T76" fmla="*/ 55 w 125"/>
                <a:gd name="T77" fmla="*/ 93 h 101"/>
                <a:gd name="T78" fmla="*/ 55 w 125"/>
                <a:gd name="T79" fmla="*/ 94 h 101"/>
                <a:gd name="T80" fmla="*/ 54 w 125"/>
                <a:gd name="T81" fmla="*/ 99 h 101"/>
                <a:gd name="T82" fmla="*/ 73 w 125"/>
                <a:gd name="T83" fmla="*/ 95 h 101"/>
                <a:gd name="T84" fmla="*/ 74 w 125"/>
                <a:gd name="T85" fmla="*/ 95 h 101"/>
                <a:gd name="T86" fmla="*/ 90 w 125"/>
                <a:gd name="T87" fmla="*/ 98 h 101"/>
                <a:gd name="T88" fmla="*/ 125 w 125"/>
                <a:gd name="T89" fmla="*/ 48 h 101"/>
                <a:gd name="T90" fmla="*/ 84 w 125"/>
                <a:gd name="T91" fmla="*/ 74 h 101"/>
                <a:gd name="T92" fmla="*/ 72 w 125"/>
                <a:gd name="T93" fmla="*/ 75 h 101"/>
                <a:gd name="T94" fmla="*/ 16 w 125"/>
                <a:gd name="T95" fmla="*/ 17 h 101"/>
                <a:gd name="T96" fmla="*/ 11 w 125"/>
                <a:gd name="T9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5" h="101">
                  <a:moveTo>
                    <a:pt x="79" y="90"/>
                  </a:moveTo>
                  <a:cubicBezTo>
                    <a:pt x="79" y="90"/>
                    <a:pt x="79" y="90"/>
                    <a:pt x="79" y="90"/>
                  </a:cubicBezTo>
                  <a:cubicBezTo>
                    <a:pt x="77" y="90"/>
                    <a:pt x="76" y="89"/>
                    <a:pt x="76" y="88"/>
                  </a:cubicBezTo>
                  <a:cubicBezTo>
                    <a:pt x="77" y="86"/>
                    <a:pt x="78" y="85"/>
                    <a:pt x="79" y="85"/>
                  </a:cubicBezTo>
                  <a:cubicBezTo>
                    <a:pt x="79" y="85"/>
                    <a:pt x="80" y="85"/>
                    <a:pt x="80" y="85"/>
                  </a:cubicBezTo>
                  <a:cubicBezTo>
                    <a:pt x="81" y="85"/>
                    <a:pt x="82" y="85"/>
                    <a:pt x="83" y="86"/>
                  </a:cubicBezTo>
                  <a:cubicBezTo>
                    <a:pt x="83" y="87"/>
                    <a:pt x="82" y="88"/>
                    <a:pt x="81" y="89"/>
                  </a:cubicBezTo>
                  <a:cubicBezTo>
                    <a:pt x="81" y="89"/>
                    <a:pt x="80" y="90"/>
                    <a:pt x="79" y="90"/>
                  </a:cubicBezTo>
                  <a:moveTo>
                    <a:pt x="51" y="91"/>
                  </a:moveTo>
                  <a:cubicBezTo>
                    <a:pt x="50" y="91"/>
                    <a:pt x="50" y="89"/>
                    <a:pt x="51" y="89"/>
                  </a:cubicBezTo>
                  <a:cubicBezTo>
                    <a:pt x="53" y="87"/>
                    <a:pt x="55" y="86"/>
                    <a:pt x="58" y="85"/>
                  </a:cubicBezTo>
                  <a:cubicBezTo>
                    <a:pt x="60" y="85"/>
                    <a:pt x="62" y="84"/>
                    <a:pt x="64" y="84"/>
                  </a:cubicBezTo>
                  <a:cubicBezTo>
                    <a:pt x="65" y="84"/>
                    <a:pt x="65" y="85"/>
                    <a:pt x="66" y="85"/>
                  </a:cubicBezTo>
                  <a:cubicBezTo>
                    <a:pt x="68" y="86"/>
                    <a:pt x="66" y="88"/>
                    <a:pt x="64" y="89"/>
                  </a:cubicBezTo>
                  <a:cubicBezTo>
                    <a:pt x="62" y="89"/>
                    <a:pt x="60" y="89"/>
                    <a:pt x="57" y="89"/>
                  </a:cubicBezTo>
                  <a:cubicBezTo>
                    <a:pt x="55" y="89"/>
                    <a:pt x="53" y="90"/>
                    <a:pt x="51" y="91"/>
                  </a:cubicBezTo>
                  <a:cubicBezTo>
                    <a:pt x="51" y="91"/>
                    <a:pt x="51" y="91"/>
                    <a:pt x="51" y="91"/>
                  </a:cubicBezTo>
                  <a:moveTo>
                    <a:pt x="11" y="0"/>
                  </a:moveTo>
                  <a:cubicBezTo>
                    <a:pt x="6" y="1"/>
                    <a:pt x="2" y="3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41"/>
                    <a:pt x="30" y="80"/>
                    <a:pt x="44" y="101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47" y="100"/>
                    <a:pt x="49" y="100"/>
                    <a:pt x="51" y="99"/>
                  </a:cubicBezTo>
                  <a:cubicBezTo>
                    <a:pt x="51" y="97"/>
                    <a:pt x="52" y="96"/>
                    <a:pt x="53" y="94"/>
                  </a:cubicBezTo>
                  <a:cubicBezTo>
                    <a:pt x="53" y="93"/>
                    <a:pt x="54" y="93"/>
                    <a:pt x="55" y="93"/>
                  </a:cubicBezTo>
                  <a:cubicBezTo>
                    <a:pt x="55" y="93"/>
                    <a:pt x="55" y="93"/>
                    <a:pt x="55" y="94"/>
                  </a:cubicBezTo>
                  <a:cubicBezTo>
                    <a:pt x="55" y="95"/>
                    <a:pt x="54" y="97"/>
                    <a:pt x="54" y="99"/>
                  </a:cubicBezTo>
                  <a:cubicBezTo>
                    <a:pt x="60" y="97"/>
                    <a:pt x="67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9" y="95"/>
                    <a:pt x="85" y="96"/>
                    <a:pt x="90" y="98"/>
                  </a:cubicBezTo>
                  <a:cubicBezTo>
                    <a:pt x="102" y="81"/>
                    <a:pt x="115" y="64"/>
                    <a:pt x="125" y="48"/>
                  </a:cubicBezTo>
                  <a:cubicBezTo>
                    <a:pt x="115" y="60"/>
                    <a:pt x="102" y="70"/>
                    <a:pt x="84" y="74"/>
                  </a:cubicBezTo>
                  <a:cubicBezTo>
                    <a:pt x="79" y="74"/>
                    <a:pt x="76" y="75"/>
                    <a:pt x="72" y="75"/>
                  </a:cubicBezTo>
                  <a:cubicBezTo>
                    <a:pt x="40" y="75"/>
                    <a:pt x="25" y="46"/>
                    <a:pt x="16" y="17"/>
                  </a:cubicBezTo>
                  <a:cubicBezTo>
                    <a:pt x="15" y="14"/>
                    <a:pt x="14" y="6"/>
                    <a:pt x="1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1" name="Freeform 38">
              <a:extLst>
                <a:ext uri="{FF2B5EF4-FFF2-40B4-BE49-F238E27FC236}">
                  <a16:creationId xmlns:a16="http://schemas.microsoft.com/office/drawing/2014/main" id="{2D57E1BC-5EEC-4F1B-AEDE-A43697487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587750"/>
              <a:ext cx="20638" cy="30163"/>
            </a:xfrm>
            <a:custGeom>
              <a:avLst/>
              <a:gdLst>
                <a:gd name="T0" fmla="*/ 4 w 4"/>
                <a:gd name="T1" fmla="*/ 0 h 6"/>
                <a:gd name="T2" fmla="*/ 2 w 4"/>
                <a:gd name="T3" fmla="*/ 1 h 6"/>
                <a:gd name="T4" fmla="*/ 0 w 4"/>
                <a:gd name="T5" fmla="*/ 6 h 6"/>
                <a:gd name="T6" fmla="*/ 3 w 4"/>
                <a:gd name="T7" fmla="*/ 6 h 6"/>
                <a:gd name="T8" fmla="*/ 4 w 4"/>
                <a:gd name="T9" fmla="*/ 1 h 6"/>
                <a:gd name="T10" fmla="*/ 4 w 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3" y="4"/>
                    <a:pt x="4" y="2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35B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2" name="Freeform 39">
              <a:extLst>
                <a:ext uri="{FF2B5EF4-FFF2-40B4-BE49-F238E27FC236}">
                  <a16:creationId xmlns:a16="http://schemas.microsoft.com/office/drawing/2014/main" id="{47EA0D70-621C-4187-984F-ABB8F6395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4663" y="3544888"/>
              <a:ext cx="90488" cy="33338"/>
            </a:xfrm>
            <a:custGeom>
              <a:avLst/>
              <a:gdLst>
                <a:gd name="T0" fmla="*/ 14 w 18"/>
                <a:gd name="T1" fmla="*/ 0 h 7"/>
                <a:gd name="T2" fmla="*/ 8 w 18"/>
                <a:gd name="T3" fmla="*/ 1 h 7"/>
                <a:gd name="T4" fmla="*/ 1 w 18"/>
                <a:gd name="T5" fmla="*/ 5 h 7"/>
                <a:gd name="T6" fmla="*/ 1 w 18"/>
                <a:gd name="T7" fmla="*/ 7 h 7"/>
                <a:gd name="T8" fmla="*/ 1 w 18"/>
                <a:gd name="T9" fmla="*/ 7 h 7"/>
                <a:gd name="T10" fmla="*/ 7 w 18"/>
                <a:gd name="T11" fmla="*/ 5 h 7"/>
                <a:gd name="T12" fmla="*/ 14 w 18"/>
                <a:gd name="T13" fmla="*/ 5 h 7"/>
                <a:gd name="T14" fmla="*/ 16 w 18"/>
                <a:gd name="T15" fmla="*/ 1 h 7"/>
                <a:gd name="T16" fmla="*/ 14 w 1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7">
                  <a:moveTo>
                    <a:pt x="14" y="0"/>
                  </a:moveTo>
                  <a:cubicBezTo>
                    <a:pt x="12" y="0"/>
                    <a:pt x="10" y="1"/>
                    <a:pt x="8" y="1"/>
                  </a:cubicBezTo>
                  <a:cubicBezTo>
                    <a:pt x="5" y="2"/>
                    <a:pt x="3" y="3"/>
                    <a:pt x="1" y="5"/>
                  </a:cubicBezTo>
                  <a:cubicBezTo>
                    <a:pt x="0" y="5"/>
                    <a:pt x="0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10" y="5"/>
                    <a:pt x="12" y="5"/>
                    <a:pt x="14" y="5"/>
                  </a:cubicBezTo>
                  <a:cubicBezTo>
                    <a:pt x="16" y="4"/>
                    <a:pt x="18" y="2"/>
                    <a:pt x="16" y="1"/>
                  </a:cubicBezTo>
                  <a:cubicBezTo>
                    <a:pt x="15" y="1"/>
                    <a:pt x="15" y="0"/>
                    <a:pt x="1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3" name="Freeform 40">
              <a:extLst>
                <a:ext uri="{FF2B5EF4-FFF2-40B4-BE49-F238E27FC236}">
                  <a16:creationId xmlns:a16="http://schemas.microsoft.com/office/drawing/2014/main" id="{4806C204-6257-4D4A-AC5C-E0E902B28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4838" y="3549650"/>
              <a:ext cx="34925" cy="23813"/>
            </a:xfrm>
            <a:custGeom>
              <a:avLst/>
              <a:gdLst>
                <a:gd name="T0" fmla="*/ 4 w 7"/>
                <a:gd name="T1" fmla="*/ 0 h 5"/>
                <a:gd name="T2" fmla="*/ 3 w 7"/>
                <a:gd name="T3" fmla="*/ 0 h 5"/>
                <a:gd name="T4" fmla="*/ 0 w 7"/>
                <a:gd name="T5" fmla="*/ 3 h 5"/>
                <a:gd name="T6" fmla="*/ 3 w 7"/>
                <a:gd name="T7" fmla="*/ 5 h 5"/>
                <a:gd name="T8" fmla="*/ 3 w 7"/>
                <a:gd name="T9" fmla="*/ 5 h 5"/>
                <a:gd name="T10" fmla="*/ 5 w 7"/>
                <a:gd name="T11" fmla="*/ 4 h 5"/>
                <a:gd name="T12" fmla="*/ 7 w 7"/>
                <a:gd name="T13" fmla="*/ 1 h 5"/>
                <a:gd name="T14" fmla="*/ 4 w 7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1"/>
                    <a:pt x="0" y="3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6" y="3"/>
                    <a:pt x="7" y="2"/>
                    <a:pt x="7" y="1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4" name="Freeform 41">
              <a:extLst>
                <a:ext uri="{FF2B5EF4-FFF2-40B4-BE49-F238E27FC236}">
                  <a16:creationId xmlns:a16="http://schemas.microsoft.com/office/drawing/2014/main" id="{09F29229-39C6-4ADF-8E09-88F5E96F1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1" y="3195638"/>
              <a:ext cx="76200" cy="176213"/>
            </a:xfrm>
            <a:custGeom>
              <a:avLst/>
              <a:gdLst>
                <a:gd name="T0" fmla="*/ 1 w 15"/>
                <a:gd name="T1" fmla="*/ 0 h 36"/>
                <a:gd name="T2" fmla="*/ 0 w 15"/>
                <a:gd name="T3" fmla="*/ 2 h 36"/>
                <a:gd name="T4" fmla="*/ 5 w 15"/>
                <a:gd name="T5" fmla="*/ 21 h 36"/>
                <a:gd name="T6" fmla="*/ 13 w 15"/>
                <a:gd name="T7" fmla="*/ 36 h 36"/>
                <a:gd name="T8" fmla="*/ 13 w 15"/>
                <a:gd name="T9" fmla="*/ 36 h 36"/>
                <a:gd name="T10" fmla="*/ 14 w 15"/>
                <a:gd name="T11" fmla="*/ 35 h 36"/>
                <a:gd name="T12" fmla="*/ 7 w 15"/>
                <a:gd name="T13" fmla="*/ 16 h 36"/>
                <a:gd name="T14" fmla="*/ 2 w 15"/>
                <a:gd name="T15" fmla="*/ 0 h 36"/>
                <a:gd name="T16" fmla="*/ 1 w 15"/>
                <a:gd name="T1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36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8"/>
                    <a:pt x="3" y="15"/>
                    <a:pt x="5" y="21"/>
                  </a:cubicBezTo>
                  <a:cubicBezTo>
                    <a:pt x="7" y="26"/>
                    <a:pt x="8" y="33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5" y="35"/>
                    <a:pt x="14" y="35"/>
                  </a:cubicBezTo>
                  <a:cubicBezTo>
                    <a:pt x="14" y="29"/>
                    <a:pt x="9" y="22"/>
                    <a:pt x="7" y="16"/>
                  </a:cubicBezTo>
                  <a:cubicBezTo>
                    <a:pt x="6" y="11"/>
                    <a:pt x="5" y="5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5" name="Freeform 42">
              <a:extLst>
                <a:ext uri="{FF2B5EF4-FFF2-40B4-BE49-F238E27FC236}">
                  <a16:creationId xmlns:a16="http://schemas.microsoft.com/office/drawing/2014/main" id="{86315336-C172-4094-9359-C5BAC302F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451" y="3387725"/>
              <a:ext cx="39688" cy="33338"/>
            </a:xfrm>
            <a:custGeom>
              <a:avLst/>
              <a:gdLst>
                <a:gd name="T0" fmla="*/ 2 w 8"/>
                <a:gd name="T1" fmla="*/ 0 h 7"/>
                <a:gd name="T2" fmla="*/ 0 w 8"/>
                <a:gd name="T3" fmla="*/ 2 h 7"/>
                <a:gd name="T4" fmla="*/ 3 w 8"/>
                <a:gd name="T5" fmla="*/ 5 h 7"/>
                <a:gd name="T6" fmla="*/ 6 w 8"/>
                <a:gd name="T7" fmla="*/ 7 h 7"/>
                <a:gd name="T8" fmla="*/ 7 w 8"/>
                <a:gd name="T9" fmla="*/ 7 h 7"/>
                <a:gd name="T10" fmla="*/ 8 w 8"/>
                <a:gd name="T11" fmla="*/ 6 h 7"/>
                <a:gd name="T12" fmla="*/ 2 w 8"/>
                <a:gd name="T13" fmla="*/ 0 h 7"/>
                <a:gd name="T14" fmla="*/ 2 w 8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3"/>
                    <a:pt x="2" y="4"/>
                    <a:pt x="3" y="5"/>
                  </a:cubicBezTo>
                  <a:cubicBezTo>
                    <a:pt x="4" y="6"/>
                    <a:pt x="5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8" y="6"/>
                    <a:pt x="8" y="6"/>
                  </a:cubicBezTo>
                  <a:cubicBezTo>
                    <a:pt x="7" y="3"/>
                    <a:pt x="5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3492558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4C8AD665-CAF0-4C00-9F9D-1EE5110F3AB4}"/>
              </a:ext>
            </a:extLst>
          </p:cNvPr>
          <p:cNvSpPr/>
          <p:nvPr/>
        </p:nvSpPr>
        <p:spPr>
          <a:xfrm rot="17574369">
            <a:off x="-787941" y="-647474"/>
            <a:ext cx="5034979" cy="4391620"/>
          </a:xfrm>
          <a:custGeom>
            <a:avLst/>
            <a:gdLst>
              <a:gd name="connsiteX0" fmla="*/ 3270551 w 5034979"/>
              <a:gd name="connsiteY0" fmla="*/ 0 h 4391620"/>
              <a:gd name="connsiteX1" fmla="*/ 5034979 w 5034979"/>
              <a:gd name="connsiteY1" fmla="*/ 4175736 h 4391620"/>
              <a:gd name="connsiteX2" fmla="*/ 4966406 w 5034979"/>
              <a:gd name="connsiteY2" fmla="*/ 4215703 h 4391620"/>
              <a:gd name="connsiteX3" fmla="*/ 141011 w 5034979"/>
              <a:gd name="connsiteY3" fmla="*/ 1483222 h 4391620"/>
              <a:gd name="connsiteX4" fmla="*/ 0 w 5034979"/>
              <a:gd name="connsiteY4" fmla="*/ 1381949 h 439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979" h="4391620">
                <a:moveTo>
                  <a:pt x="3270551" y="0"/>
                </a:moveTo>
                <a:lnTo>
                  <a:pt x="5034979" y="4175736"/>
                </a:lnTo>
                <a:lnTo>
                  <a:pt x="4966406" y="4215703"/>
                </a:lnTo>
                <a:cubicBezTo>
                  <a:pt x="3357941" y="5049517"/>
                  <a:pt x="1749476" y="2715430"/>
                  <a:pt x="141011" y="1483222"/>
                </a:cubicBezTo>
                <a:lnTo>
                  <a:pt x="0" y="1381949"/>
                </a:lnTo>
                <a:close/>
              </a:path>
            </a:pathLst>
          </a:custGeom>
          <a:solidFill>
            <a:srgbClr val="3C77C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5DCC42BB-FA3A-4AF0-9896-91C9190AA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68719">
            <a:off x="2356596" y="941651"/>
            <a:ext cx="1669472" cy="1709832"/>
          </a:xfrm>
          <a:prstGeom prst="rect">
            <a:avLst/>
          </a:prstGeom>
        </p:spPr>
      </p:pic>
      <p:sp>
        <p:nvSpPr>
          <p:cNvPr id="20" name="TextBox 2">
            <a:extLst>
              <a:ext uri="{FF2B5EF4-FFF2-40B4-BE49-F238E27FC236}">
                <a16:creationId xmlns:a16="http://schemas.microsoft.com/office/drawing/2014/main" id="{D34B3718-D4E7-4F47-88B8-46F8AA4C33B4}"/>
              </a:ext>
            </a:extLst>
          </p:cNvPr>
          <p:cNvSpPr txBox="1"/>
          <p:nvPr/>
        </p:nvSpPr>
        <p:spPr>
          <a:xfrm>
            <a:off x="1485487" y="3719804"/>
            <a:ext cx="9963150" cy="2693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Tiếp tục ổn định, duy trì nền nếp quy định.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Tiếp tục thực hiện tốt các nội quy của nhà trường đề ra.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Tích cực học tập để nâng cao chất lượng.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Tiếp tục duy trì các hoạt động: thể dục, vệ sinh trường, lớp xanh, sạch, đẹp và cả ý thức nói lời hay, làm việc tốt ...</a:t>
            </a: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280E4A63-1E0B-4210-980B-C2C9D5E47F78}"/>
              </a:ext>
            </a:extLst>
          </p:cNvPr>
          <p:cNvSpPr txBox="1"/>
          <p:nvPr/>
        </p:nvSpPr>
        <p:spPr>
          <a:xfrm>
            <a:off x="2931660" y="2714425"/>
            <a:ext cx="69701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Phương</a:t>
            </a:r>
            <a:r>
              <a:rPr kumimoji="0" lang="en-US" altLang="zh-CN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hướng</a:t>
            </a:r>
            <a:r>
              <a:rPr kumimoji="0" lang="en-US" altLang="zh-CN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tuần</a:t>
            </a:r>
            <a:r>
              <a:rPr kumimoji="0" lang="en-US" altLang="zh-CN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25</a:t>
            </a:r>
            <a:endParaRPr kumimoji="0" lang="zh-CN" alt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08272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等腰三角形 18">
            <a:extLst>
              <a:ext uri="{FF2B5EF4-FFF2-40B4-BE49-F238E27FC236}">
                <a16:creationId xmlns:a16="http://schemas.microsoft.com/office/drawing/2014/main" id="{A98B737D-69A9-4CE6-84C7-18D0B09B6175}"/>
              </a:ext>
            </a:extLst>
          </p:cNvPr>
          <p:cNvSpPr/>
          <p:nvPr/>
        </p:nvSpPr>
        <p:spPr>
          <a:xfrm rot="5400000">
            <a:off x="6905170" y="3119656"/>
            <a:ext cx="416784" cy="34724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FD023CE-83BD-429C-AE3F-3EF36BD4F4A5}"/>
              </a:ext>
            </a:extLst>
          </p:cNvPr>
          <p:cNvSpPr/>
          <p:nvPr/>
        </p:nvSpPr>
        <p:spPr>
          <a:xfrm>
            <a:off x="1101315" y="1030148"/>
            <a:ext cx="8090309" cy="3599726"/>
          </a:xfrm>
          <a:prstGeom prst="roundRect">
            <a:avLst>
              <a:gd name="adj" fmla="val 164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3B6504-33DC-412C-8C09-95AC37482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68719">
            <a:off x="304283" y="280316"/>
            <a:ext cx="1554677" cy="1592262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A10A8379-A822-42A1-831E-354E53365405}"/>
              </a:ext>
            </a:extLst>
          </p:cNvPr>
          <p:cNvGrpSpPr/>
          <p:nvPr/>
        </p:nvGrpSpPr>
        <p:grpSpPr>
          <a:xfrm>
            <a:off x="2181439" y="4180010"/>
            <a:ext cx="589349" cy="1905290"/>
            <a:chOff x="1385888" y="3068638"/>
            <a:chExt cx="941388" cy="3289300"/>
          </a:xfrm>
        </p:grpSpPr>
        <p:sp>
          <p:nvSpPr>
            <p:cNvPr id="67" name="AutoShape 3">
              <a:extLst>
                <a:ext uri="{FF2B5EF4-FFF2-40B4-BE49-F238E27FC236}">
                  <a16:creationId xmlns:a16="http://schemas.microsoft.com/office/drawing/2014/main" id="{B4A48FE3-EAC3-4750-A1A9-7CB179A9041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385888" y="3117850"/>
              <a:ext cx="927100" cy="323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8" name="Freeform 5">
              <a:extLst>
                <a:ext uri="{FF2B5EF4-FFF2-40B4-BE49-F238E27FC236}">
                  <a16:creationId xmlns:a16="http://schemas.microsoft.com/office/drawing/2014/main" id="{A78D8C62-15EE-4BE3-93EE-32A526270E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0226" y="3455988"/>
              <a:ext cx="527050" cy="2901950"/>
            </a:xfrm>
            <a:custGeom>
              <a:avLst/>
              <a:gdLst>
                <a:gd name="T0" fmla="*/ 39 w 106"/>
                <a:gd name="T1" fmla="*/ 73 h 592"/>
                <a:gd name="T2" fmla="*/ 53 w 106"/>
                <a:gd name="T3" fmla="*/ 121 h 592"/>
                <a:gd name="T4" fmla="*/ 53 w 106"/>
                <a:gd name="T5" fmla="*/ 121 h 592"/>
                <a:gd name="T6" fmla="*/ 53 w 106"/>
                <a:gd name="T7" fmla="*/ 121 h 592"/>
                <a:gd name="T8" fmla="*/ 64 w 106"/>
                <a:gd name="T9" fmla="*/ 165 h 592"/>
                <a:gd name="T10" fmla="*/ 64 w 106"/>
                <a:gd name="T11" fmla="*/ 165 h 592"/>
                <a:gd name="T12" fmla="*/ 65 w 106"/>
                <a:gd name="T13" fmla="*/ 166 h 592"/>
                <a:gd name="T14" fmla="*/ 77 w 106"/>
                <a:gd name="T15" fmla="*/ 243 h 592"/>
                <a:gd name="T16" fmla="*/ 84 w 106"/>
                <a:gd name="T17" fmla="*/ 357 h 592"/>
                <a:gd name="T18" fmla="*/ 83 w 106"/>
                <a:gd name="T19" fmla="*/ 377 h 592"/>
                <a:gd name="T20" fmla="*/ 83 w 106"/>
                <a:gd name="T21" fmla="*/ 379 h 592"/>
                <a:gd name="T22" fmla="*/ 83 w 106"/>
                <a:gd name="T23" fmla="*/ 379 h 592"/>
                <a:gd name="T24" fmla="*/ 83 w 106"/>
                <a:gd name="T25" fmla="*/ 379 h 592"/>
                <a:gd name="T26" fmla="*/ 83 w 106"/>
                <a:gd name="T27" fmla="*/ 379 h 592"/>
                <a:gd name="T28" fmla="*/ 79 w 106"/>
                <a:gd name="T29" fmla="*/ 457 h 592"/>
                <a:gd name="T30" fmla="*/ 70 w 106"/>
                <a:gd name="T31" fmla="*/ 495 h 592"/>
                <a:gd name="T32" fmla="*/ 70 w 106"/>
                <a:gd name="T33" fmla="*/ 496 h 592"/>
                <a:gd name="T34" fmla="*/ 0 w 106"/>
                <a:gd name="T35" fmla="*/ 571 h 592"/>
                <a:gd name="T36" fmla="*/ 28 w 106"/>
                <a:gd name="T37" fmla="*/ 592 h 592"/>
                <a:gd name="T38" fmla="*/ 28 w 106"/>
                <a:gd name="T39" fmla="*/ 592 h 592"/>
                <a:gd name="T40" fmla="*/ 96 w 106"/>
                <a:gd name="T41" fmla="*/ 511 h 592"/>
                <a:gd name="T42" fmla="*/ 97 w 106"/>
                <a:gd name="T43" fmla="*/ 510 h 592"/>
                <a:gd name="T44" fmla="*/ 103 w 106"/>
                <a:gd name="T45" fmla="*/ 392 h 592"/>
                <a:gd name="T46" fmla="*/ 91 w 106"/>
                <a:gd name="T47" fmla="*/ 258 h 592"/>
                <a:gd name="T48" fmla="*/ 62 w 106"/>
                <a:gd name="T49" fmla="*/ 138 h 592"/>
                <a:gd name="T50" fmla="*/ 39 w 106"/>
                <a:gd name="T51" fmla="*/ 73 h 592"/>
                <a:gd name="T52" fmla="*/ 52 w 106"/>
                <a:gd name="T53" fmla="*/ 0 h 592"/>
                <a:gd name="T54" fmla="*/ 25 w 106"/>
                <a:gd name="T55" fmla="*/ 37 h 592"/>
                <a:gd name="T56" fmla="*/ 27 w 106"/>
                <a:gd name="T57" fmla="*/ 42 h 592"/>
                <a:gd name="T58" fmla="*/ 52 w 106"/>
                <a:gd name="T59" fmla="*/ 0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" h="592">
                  <a:moveTo>
                    <a:pt x="39" y="73"/>
                  </a:moveTo>
                  <a:cubicBezTo>
                    <a:pt x="45" y="90"/>
                    <a:pt x="49" y="107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7" y="136"/>
                    <a:pt x="61" y="150"/>
                    <a:pt x="64" y="165"/>
                  </a:cubicBezTo>
                  <a:cubicBezTo>
                    <a:pt x="64" y="165"/>
                    <a:pt x="64" y="165"/>
                    <a:pt x="64" y="165"/>
                  </a:cubicBezTo>
                  <a:cubicBezTo>
                    <a:pt x="64" y="165"/>
                    <a:pt x="64" y="165"/>
                    <a:pt x="65" y="166"/>
                  </a:cubicBezTo>
                  <a:cubicBezTo>
                    <a:pt x="70" y="191"/>
                    <a:pt x="74" y="217"/>
                    <a:pt x="77" y="243"/>
                  </a:cubicBezTo>
                  <a:cubicBezTo>
                    <a:pt x="82" y="281"/>
                    <a:pt x="84" y="319"/>
                    <a:pt x="84" y="357"/>
                  </a:cubicBezTo>
                  <a:cubicBezTo>
                    <a:pt x="84" y="364"/>
                    <a:pt x="84" y="371"/>
                    <a:pt x="83" y="377"/>
                  </a:cubicBezTo>
                  <a:cubicBezTo>
                    <a:pt x="83" y="378"/>
                    <a:pt x="83" y="378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401"/>
                    <a:pt x="82" y="432"/>
                    <a:pt x="79" y="457"/>
                  </a:cubicBezTo>
                  <a:cubicBezTo>
                    <a:pt x="78" y="474"/>
                    <a:pt x="75" y="488"/>
                    <a:pt x="70" y="495"/>
                  </a:cubicBezTo>
                  <a:cubicBezTo>
                    <a:pt x="70" y="495"/>
                    <a:pt x="70" y="496"/>
                    <a:pt x="70" y="496"/>
                  </a:cubicBezTo>
                  <a:cubicBezTo>
                    <a:pt x="55" y="518"/>
                    <a:pt x="18" y="561"/>
                    <a:pt x="0" y="571"/>
                  </a:cubicBezTo>
                  <a:cubicBezTo>
                    <a:pt x="12" y="583"/>
                    <a:pt x="23" y="592"/>
                    <a:pt x="28" y="592"/>
                  </a:cubicBezTo>
                  <a:cubicBezTo>
                    <a:pt x="28" y="592"/>
                    <a:pt x="28" y="592"/>
                    <a:pt x="28" y="592"/>
                  </a:cubicBezTo>
                  <a:cubicBezTo>
                    <a:pt x="41" y="591"/>
                    <a:pt x="82" y="537"/>
                    <a:pt x="96" y="511"/>
                  </a:cubicBezTo>
                  <a:cubicBezTo>
                    <a:pt x="96" y="511"/>
                    <a:pt x="97" y="511"/>
                    <a:pt x="97" y="510"/>
                  </a:cubicBezTo>
                  <a:cubicBezTo>
                    <a:pt x="106" y="493"/>
                    <a:pt x="105" y="429"/>
                    <a:pt x="103" y="392"/>
                  </a:cubicBezTo>
                  <a:cubicBezTo>
                    <a:pt x="102" y="347"/>
                    <a:pt x="98" y="302"/>
                    <a:pt x="91" y="258"/>
                  </a:cubicBezTo>
                  <a:cubicBezTo>
                    <a:pt x="84" y="217"/>
                    <a:pt x="75" y="177"/>
                    <a:pt x="62" y="138"/>
                  </a:cubicBezTo>
                  <a:cubicBezTo>
                    <a:pt x="56" y="119"/>
                    <a:pt x="48" y="95"/>
                    <a:pt x="39" y="73"/>
                  </a:cubicBezTo>
                  <a:moveTo>
                    <a:pt x="52" y="0"/>
                  </a:moveTo>
                  <a:cubicBezTo>
                    <a:pt x="44" y="12"/>
                    <a:pt x="34" y="25"/>
                    <a:pt x="25" y="37"/>
                  </a:cubicBezTo>
                  <a:cubicBezTo>
                    <a:pt x="26" y="38"/>
                    <a:pt x="26" y="40"/>
                    <a:pt x="27" y="42"/>
                  </a:cubicBezTo>
                  <a:cubicBezTo>
                    <a:pt x="36" y="28"/>
                    <a:pt x="46" y="13"/>
                    <a:pt x="52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5C9CF21-C39E-4303-AE05-AB5A3B4FF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3509963"/>
              <a:ext cx="831850" cy="2754313"/>
            </a:xfrm>
            <a:custGeom>
              <a:avLst/>
              <a:gdLst>
                <a:gd name="T0" fmla="*/ 166 w 167"/>
                <a:gd name="T1" fmla="*/ 366 h 562"/>
                <a:gd name="T2" fmla="*/ 160 w 167"/>
                <a:gd name="T3" fmla="*/ 232 h 562"/>
                <a:gd name="T4" fmla="*/ 136 w 167"/>
                <a:gd name="T5" fmla="*/ 110 h 562"/>
                <a:gd name="T6" fmla="*/ 94 w 167"/>
                <a:gd name="T7" fmla="*/ 1 h 562"/>
                <a:gd name="T8" fmla="*/ 91 w 167"/>
                <a:gd name="T9" fmla="*/ 3 h 562"/>
                <a:gd name="T10" fmla="*/ 94 w 167"/>
                <a:gd name="T11" fmla="*/ 11 h 562"/>
                <a:gd name="T12" fmla="*/ 85 w 167"/>
                <a:gd name="T13" fmla="*/ 9 h 562"/>
                <a:gd name="T14" fmla="*/ 78 w 167"/>
                <a:gd name="T15" fmla="*/ 13 h 562"/>
                <a:gd name="T16" fmla="*/ 78 w 167"/>
                <a:gd name="T17" fmla="*/ 13 h 562"/>
                <a:gd name="T18" fmla="*/ 78 w 167"/>
                <a:gd name="T19" fmla="*/ 13 h 562"/>
                <a:gd name="T20" fmla="*/ 79 w 167"/>
                <a:gd name="T21" fmla="*/ 4 h 562"/>
                <a:gd name="T22" fmla="*/ 77 w 167"/>
                <a:gd name="T23" fmla="*/ 4 h 562"/>
                <a:gd name="T24" fmla="*/ 10 w 167"/>
                <a:gd name="T25" fmla="*/ 228 h 562"/>
                <a:gd name="T26" fmla="*/ 0 w 167"/>
                <a:gd name="T27" fmla="*/ 351 h 562"/>
                <a:gd name="T28" fmla="*/ 6 w 167"/>
                <a:gd name="T29" fmla="*/ 482 h 562"/>
                <a:gd name="T30" fmla="*/ 77 w 167"/>
                <a:gd name="T31" fmla="*/ 562 h 562"/>
                <a:gd name="T32" fmla="*/ 153 w 167"/>
                <a:gd name="T33" fmla="*/ 485 h 562"/>
                <a:gd name="T34" fmla="*/ 153 w 167"/>
                <a:gd name="T35" fmla="*/ 484 h 562"/>
                <a:gd name="T36" fmla="*/ 166 w 167"/>
                <a:gd name="T37" fmla="*/ 366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7" h="562">
                  <a:moveTo>
                    <a:pt x="166" y="366"/>
                  </a:moveTo>
                  <a:cubicBezTo>
                    <a:pt x="167" y="321"/>
                    <a:pt x="165" y="276"/>
                    <a:pt x="160" y="232"/>
                  </a:cubicBezTo>
                  <a:cubicBezTo>
                    <a:pt x="156" y="191"/>
                    <a:pt x="148" y="150"/>
                    <a:pt x="136" y="110"/>
                  </a:cubicBezTo>
                  <a:cubicBezTo>
                    <a:pt x="127" y="76"/>
                    <a:pt x="114" y="30"/>
                    <a:pt x="94" y="1"/>
                  </a:cubicBezTo>
                  <a:cubicBezTo>
                    <a:pt x="93" y="0"/>
                    <a:pt x="91" y="2"/>
                    <a:pt x="91" y="3"/>
                  </a:cubicBezTo>
                  <a:cubicBezTo>
                    <a:pt x="92" y="6"/>
                    <a:pt x="93" y="8"/>
                    <a:pt x="94" y="11"/>
                  </a:cubicBezTo>
                  <a:cubicBezTo>
                    <a:pt x="91" y="11"/>
                    <a:pt x="88" y="10"/>
                    <a:pt x="85" y="9"/>
                  </a:cubicBezTo>
                  <a:cubicBezTo>
                    <a:pt x="82" y="8"/>
                    <a:pt x="79" y="11"/>
                    <a:pt x="78" y="13"/>
                  </a:cubicBezTo>
                  <a:cubicBezTo>
                    <a:pt x="77" y="14"/>
                    <a:pt x="78" y="14"/>
                    <a:pt x="78" y="13"/>
                  </a:cubicBezTo>
                  <a:cubicBezTo>
                    <a:pt x="78" y="13"/>
                    <a:pt x="79" y="12"/>
                    <a:pt x="78" y="13"/>
                  </a:cubicBezTo>
                  <a:cubicBezTo>
                    <a:pt x="79" y="8"/>
                    <a:pt x="77" y="9"/>
                    <a:pt x="79" y="4"/>
                  </a:cubicBezTo>
                  <a:cubicBezTo>
                    <a:pt x="79" y="3"/>
                    <a:pt x="78" y="3"/>
                    <a:pt x="77" y="4"/>
                  </a:cubicBezTo>
                  <a:cubicBezTo>
                    <a:pt x="45" y="74"/>
                    <a:pt x="23" y="151"/>
                    <a:pt x="10" y="228"/>
                  </a:cubicBezTo>
                  <a:cubicBezTo>
                    <a:pt x="4" y="269"/>
                    <a:pt x="0" y="310"/>
                    <a:pt x="0" y="351"/>
                  </a:cubicBezTo>
                  <a:cubicBezTo>
                    <a:pt x="0" y="389"/>
                    <a:pt x="3" y="478"/>
                    <a:pt x="6" y="482"/>
                  </a:cubicBezTo>
                  <a:cubicBezTo>
                    <a:pt x="26" y="515"/>
                    <a:pt x="64" y="561"/>
                    <a:pt x="77" y="562"/>
                  </a:cubicBezTo>
                  <a:cubicBezTo>
                    <a:pt x="91" y="562"/>
                    <a:pt x="136" y="509"/>
                    <a:pt x="153" y="485"/>
                  </a:cubicBezTo>
                  <a:cubicBezTo>
                    <a:pt x="153" y="485"/>
                    <a:pt x="153" y="484"/>
                    <a:pt x="153" y="484"/>
                  </a:cubicBezTo>
                  <a:cubicBezTo>
                    <a:pt x="164" y="467"/>
                    <a:pt x="166" y="403"/>
                    <a:pt x="166" y="366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A39E0C99-0F64-4FCA-9A4A-6C4E222C1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3862388"/>
              <a:ext cx="663575" cy="779463"/>
            </a:xfrm>
            <a:custGeom>
              <a:avLst/>
              <a:gdLst>
                <a:gd name="T0" fmla="*/ 78 w 133"/>
                <a:gd name="T1" fmla="*/ 121 h 159"/>
                <a:gd name="T2" fmla="*/ 133 w 133"/>
                <a:gd name="T3" fmla="*/ 64 h 159"/>
                <a:gd name="T4" fmla="*/ 126 w 133"/>
                <a:gd name="T5" fmla="*/ 38 h 159"/>
                <a:gd name="T6" fmla="*/ 115 w 133"/>
                <a:gd name="T7" fmla="*/ 0 h 159"/>
                <a:gd name="T8" fmla="*/ 53 w 133"/>
                <a:gd name="T9" fmla="*/ 51 h 159"/>
                <a:gd name="T10" fmla="*/ 20 w 133"/>
                <a:gd name="T11" fmla="*/ 64 h 159"/>
                <a:gd name="T12" fmla="*/ 0 w 133"/>
                <a:gd name="T13" fmla="*/ 156 h 159"/>
                <a:gd name="T14" fmla="*/ 0 w 133"/>
                <a:gd name="T15" fmla="*/ 159 h 159"/>
                <a:gd name="T16" fmla="*/ 19 w 133"/>
                <a:gd name="T17" fmla="*/ 153 h 159"/>
                <a:gd name="T18" fmla="*/ 78 w 133"/>
                <a:gd name="T19" fmla="*/ 12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159">
                  <a:moveTo>
                    <a:pt x="78" y="121"/>
                  </a:moveTo>
                  <a:cubicBezTo>
                    <a:pt x="99" y="106"/>
                    <a:pt x="119" y="86"/>
                    <a:pt x="133" y="64"/>
                  </a:cubicBezTo>
                  <a:cubicBezTo>
                    <a:pt x="131" y="55"/>
                    <a:pt x="129" y="47"/>
                    <a:pt x="126" y="38"/>
                  </a:cubicBezTo>
                  <a:cubicBezTo>
                    <a:pt x="123" y="27"/>
                    <a:pt x="119" y="14"/>
                    <a:pt x="115" y="0"/>
                  </a:cubicBezTo>
                  <a:cubicBezTo>
                    <a:pt x="99" y="22"/>
                    <a:pt x="76" y="39"/>
                    <a:pt x="53" y="51"/>
                  </a:cubicBezTo>
                  <a:cubicBezTo>
                    <a:pt x="42" y="57"/>
                    <a:pt x="31" y="60"/>
                    <a:pt x="20" y="64"/>
                  </a:cubicBezTo>
                  <a:cubicBezTo>
                    <a:pt x="12" y="94"/>
                    <a:pt x="5" y="125"/>
                    <a:pt x="0" y="156"/>
                  </a:cubicBezTo>
                  <a:cubicBezTo>
                    <a:pt x="0" y="157"/>
                    <a:pt x="0" y="158"/>
                    <a:pt x="0" y="159"/>
                  </a:cubicBezTo>
                  <a:cubicBezTo>
                    <a:pt x="6" y="157"/>
                    <a:pt x="12" y="155"/>
                    <a:pt x="19" y="153"/>
                  </a:cubicBezTo>
                  <a:cubicBezTo>
                    <a:pt x="40" y="146"/>
                    <a:pt x="60" y="135"/>
                    <a:pt x="78" y="121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8852B61D-C6A1-4C6B-8E01-9671F7CF3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495800"/>
              <a:ext cx="827088" cy="969963"/>
            </a:xfrm>
            <a:custGeom>
              <a:avLst/>
              <a:gdLst>
                <a:gd name="T0" fmla="*/ 95 w 166"/>
                <a:gd name="T1" fmla="*/ 160 h 198"/>
                <a:gd name="T2" fmla="*/ 166 w 166"/>
                <a:gd name="T3" fmla="*/ 100 h 198"/>
                <a:gd name="T4" fmla="*/ 160 w 166"/>
                <a:gd name="T5" fmla="*/ 31 h 198"/>
                <a:gd name="T6" fmla="*/ 156 w 166"/>
                <a:gd name="T7" fmla="*/ 0 h 198"/>
                <a:gd name="T8" fmla="*/ 83 w 166"/>
                <a:gd name="T9" fmla="*/ 65 h 198"/>
                <a:gd name="T10" fmla="*/ 28 w 166"/>
                <a:gd name="T11" fmla="*/ 86 h 198"/>
                <a:gd name="T12" fmla="*/ 3 w 166"/>
                <a:gd name="T13" fmla="*/ 92 h 198"/>
                <a:gd name="T14" fmla="*/ 0 w 166"/>
                <a:gd name="T15" fmla="*/ 150 h 198"/>
                <a:gd name="T16" fmla="*/ 1 w 166"/>
                <a:gd name="T17" fmla="*/ 198 h 198"/>
                <a:gd name="T18" fmla="*/ 23 w 166"/>
                <a:gd name="T19" fmla="*/ 191 h 198"/>
                <a:gd name="T20" fmla="*/ 95 w 166"/>
                <a:gd name="T21" fmla="*/ 16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" h="198">
                  <a:moveTo>
                    <a:pt x="95" y="160"/>
                  </a:moveTo>
                  <a:cubicBezTo>
                    <a:pt x="122" y="146"/>
                    <a:pt x="150" y="126"/>
                    <a:pt x="166" y="100"/>
                  </a:cubicBezTo>
                  <a:cubicBezTo>
                    <a:pt x="165" y="77"/>
                    <a:pt x="163" y="54"/>
                    <a:pt x="160" y="31"/>
                  </a:cubicBezTo>
                  <a:cubicBezTo>
                    <a:pt x="159" y="21"/>
                    <a:pt x="158" y="11"/>
                    <a:pt x="156" y="0"/>
                  </a:cubicBezTo>
                  <a:cubicBezTo>
                    <a:pt x="136" y="27"/>
                    <a:pt x="114" y="49"/>
                    <a:pt x="83" y="65"/>
                  </a:cubicBezTo>
                  <a:cubicBezTo>
                    <a:pt x="65" y="74"/>
                    <a:pt x="47" y="81"/>
                    <a:pt x="28" y="86"/>
                  </a:cubicBezTo>
                  <a:cubicBezTo>
                    <a:pt x="19" y="88"/>
                    <a:pt x="11" y="90"/>
                    <a:pt x="3" y="92"/>
                  </a:cubicBezTo>
                  <a:cubicBezTo>
                    <a:pt x="1" y="111"/>
                    <a:pt x="0" y="131"/>
                    <a:pt x="0" y="150"/>
                  </a:cubicBezTo>
                  <a:cubicBezTo>
                    <a:pt x="0" y="163"/>
                    <a:pt x="0" y="180"/>
                    <a:pt x="1" y="198"/>
                  </a:cubicBezTo>
                  <a:cubicBezTo>
                    <a:pt x="8" y="196"/>
                    <a:pt x="16" y="193"/>
                    <a:pt x="23" y="191"/>
                  </a:cubicBezTo>
                  <a:cubicBezTo>
                    <a:pt x="48" y="183"/>
                    <a:pt x="72" y="173"/>
                    <a:pt x="95" y="160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A7825B18-DA8E-4C3D-8F0E-77EBA0F13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313363"/>
              <a:ext cx="812800" cy="847725"/>
            </a:xfrm>
            <a:custGeom>
              <a:avLst/>
              <a:gdLst>
                <a:gd name="T0" fmla="*/ 156 w 163"/>
                <a:gd name="T1" fmla="*/ 102 h 173"/>
                <a:gd name="T2" fmla="*/ 163 w 163"/>
                <a:gd name="T3" fmla="*/ 0 h 173"/>
                <a:gd name="T4" fmla="*/ 75 w 163"/>
                <a:gd name="T5" fmla="*/ 62 h 173"/>
                <a:gd name="T6" fmla="*/ 6 w 163"/>
                <a:gd name="T7" fmla="*/ 89 h 173"/>
                <a:gd name="T8" fmla="*/ 0 w 163"/>
                <a:gd name="T9" fmla="*/ 91 h 173"/>
                <a:gd name="T10" fmla="*/ 3 w 163"/>
                <a:gd name="T11" fmla="*/ 114 h 173"/>
                <a:gd name="T12" fmla="*/ 48 w 163"/>
                <a:gd name="T13" fmla="*/ 173 h 173"/>
                <a:gd name="T14" fmla="*/ 98 w 163"/>
                <a:gd name="T15" fmla="*/ 148 h 173"/>
                <a:gd name="T16" fmla="*/ 156 w 163"/>
                <a:gd name="T17" fmla="*/ 10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173">
                  <a:moveTo>
                    <a:pt x="156" y="102"/>
                  </a:moveTo>
                  <a:cubicBezTo>
                    <a:pt x="162" y="76"/>
                    <a:pt x="163" y="30"/>
                    <a:pt x="163" y="0"/>
                  </a:cubicBezTo>
                  <a:cubicBezTo>
                    <a:pt x="142" y="28"/>
                    <a:pt x="105" y="46"/>
                    <a:pt x="75" y="62"/>
                  </a:cubicBezTo>
                  <a:cubicBezTo>
                    <a:pt x="53" y="73"/>
                    <a:pt x="29" y="82"/>
                    <a:pt x="6" y="89"/>
                  </a:cubicBezTo>
                  <a:cubicBezTo>
                    <a:pt x="4" y="90"/>
                    <a:pt x="2" y="90"/>
                    <a:pt x="0" y="91"/>
                  </a:cubicBezTo>
                  <a:cubicBezTo>
                    <a:pt x="1" y="104"/>
                    <a:pt x="2" y="113"/>
                    <a:pt x="3" y="114"/>
                  </a:cubicBezTo>
                  <a:cubicBezTo>
                    <a:pt x="14" y="133"/>
                    <a:pt x="32" y="157"/>
                    <a:pt x="48" y="173"/>
                  </a:cubicBezTo>
                  <a:cubicBezTo>
                    <a:pt x="65" y="166"/>
                    <a:pt x="82" y="157"/>
                    <a:pt x="98" y="148"/>
                  </a:cubicBezTo>
                  <a:cubicBezTo>
                    <a:pt x="118" y="136"/>
                    <a:pt x="139" y="121"/>
                    <a:pt x="156" y="102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8967A332-3C92-43B0-8219-E3873FFBF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641725"/>
              <a:ext cx="125413" cy="187325"/>
            </a:xfrm>
            <a:custGeom>
              <a:avLst/>
              <a:gdLst>
                <a:gd name="T0" fmla="*/ 5 w 25"/>
                <a:gd name="T1" fmla="*/ 0 h 38"/>
                <a:gd name="T2" fmla="*/ 1 w 25"/>
                <a:gd name="T3" fmla="*/ 16 h 38"/>
                <a:gd name="T4" fmla="*/ 10 w 25"/>
                <a:gd name="T5" fmla="*/ 38 h 38"/>
                <a:gd name="T6" fmla="*/ 12 w 25"/>
                <a:gd name="T7" fmla="*/ 38 h 38"/>
                <a:gd name="T8" fmla="*/ 24 w 25"/>
                <a:gd name="T9" fmla="*/ 18 h 38"/>
                <a:gd name="T10" fmla="*/ 24 w 25"/>
                <a:gd name="T11" fmla="*/ 1 h 38"/>
                <a:gd name="T12" fmla="*/ 24 w 25"/>
                <a:gd name="T13" fmla="*/ 0 h 38"/>
                <a:gd name="T14" fmla="*/ 5 w 25"/>
                <a:gd name="T1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38">
                  <a:moveTo>
                    <a:pt x="5" y="0"/>
                  </a:moveTo>
                  <a:cubicBezTo>
                    <a:pt x="3" y="5"/>
                    <a:pt x="2" y="10"/>
                    <a:pt x="1" y="16"/>
                  </a:cubicBezTo>
                  <a:cubicBezTo>
                    <a:pt x="0" y="22"/>
                    <a:pt x="1" y="38"/>
                    <a:pt x="10" y="38"/>
                  </a:cubicBezTo>
                  <a:cubicBezTo>
                    <a:pt x="11" y="38"/>
                    <a:pt x="11" y="38"/>
                    <a:pt x="12" y="38"/>
                  </a:cubicBezTo>
                  <a:cubicBezTo>
                    <a:pt x="21" y="36"/>
                    <a:pt x="23" y="25"/>
                    <a:pt x="24" y="18"/>
                  </a:cubicBezTo>
                  <a:cubicBezTo>
                    <a:pt x="25" y="12"/>
                    <a:pt x="25" y="7"/>
                    <a:pt x="24" y="1"/>
                  </a:cubicBezTo>
                  <a:cubicBezTo>
                    <a:pt x="24" y="1"/>
                    <a:pt x="24" y="1"/>
                    <a:pt x="24" y="0"/>
                  </a:cubicBezTo>
                  <a:cubicBezTo>
                    <a:pt x="18" y="0"/>
                    <a:pt x="12" y="0"/>
                    <a:pt x="5" y="0"/>
                  </a:cubicBezTo>
                </a:path>
              </a:pathLst>
            </a:custGeom>
            <a:solidFill>
              <a:srgbClr val="337ED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E3B10358-98B8-4728-A615-A2B979046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201" y="3848100"/>
              <a:ext cx="39688" cy="157163"/>
            </a:xfrm>
            <a:custGeom>
              <a:avLst/>
              <a:gdLst>
                <a:gd name="T0" fmla="*/ 8 w 8"/>
                <a:gd name="T1" fmla="*/ 0 h 32"/>
                <a:gd name="T2" fmla="*/ 7 w 8"/>
                <a:gd name="T3" fmla="*/ 4 h 32"/>
                <a:gd name="T4" fmla="*/ 7 w 8"/>
                <a:gd name="T5" fmla="*/ 5 h 32"/>
                <a:gd name="T6" fmla="*/ 0 w 8"/>
                <a:gd name="T7" fmla="*/ 32 h 32"/>
                <a:gd name="T8" fmla="*/ 8 w 8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8" y="0"/>
                  </a:moveTo>
                  <a:cubicBezTo>
                    <a:pt x="8" y="1"/>
                    <a:pt x="7" y="3"/>
                    <a:pt x="7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4" y="13"/>
                    <a:pt x="2" y="23"/>
                    <a:pt x="0" y="32"/>
                  </a:cubicBezTo>
                  <a:cubicBezTo>
                    <a:pt x="3" y="21"/>
                    <a:pt x="5" y="10"/>
                    <a:pt x="8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0784F795-08FA-4911-A604-9FAF098BB5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9313" y="4264025"/>
              <a:ext cx="98425" cy="941388"/>
            </a:xfrm>
            <a:custGeom>
              <a:avLst/>
              <a:gdLst>
                <a:gd name="T0" fmla="*/ 1 w 20"/>
                <a:gd name="T1" fmla="*/ 1 h 192"/>
                <a:gd name="T2" fmla="*/ 13 w 20"/>
                <a:gd name="T3" fmla="*/ 78 h 192"/>
                <a:gd name="T4" fmla="*/ 13 w 20"/>
                <a:gd name="T5" fmla="*/ 78 h 192"/>
                <a:gd name="T6" fmla="*/ 13 w 20"/>
                <a:gd name="T7" fmla="*/ 78 h 192"/>
                <a:gd name="T8" fmla="*/ 20 w 20"/>
                <a:gd name="T9" fmla="*/ 192 h 192"/>
                <a:gd name="T10" fmla="*/ 13 w 20"/>
                <a:gd name="T11" fmla="*/ 78 h 192"/>
                <a:gd name="T12" fmla="*/ 1 w 20"/>
                <a:gd name="T13" fmla="*/ 1 h 192"/>
                <a:gd name="T14" fmla="*/ 0 w 20"/>
                <a:gd name="T15" fmla="*/ 0 h 192"/>
                <a:gd name="T16" fmla="*/ 0 w 20"/>
                <a:gd name="T17" fmla="*/ 0 h 192"/>
                <a:gd name="T18" fmla="*/ 0 w 20"/>
                <a:gd name="T1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2">
                  <a:moveTo>
                    <a:pt x="1" y="1"/>
                  </a:moveTo>
                  <a:cubicBezTo>
                    <a:pt x="6" y="26"/>
                    <a:pt x="10" y="52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8" y="116"/>
                    <a:pt x="20" y="154"/>
                    <a:pt x="20" y="192"/>
                  </a:cubicBezTo>
                  <a:cubicBezTo>
                    <a:pt x="20" y="154"/>
                    <a:pt x="18" y="116"/>
                    <a:pt x="13" y="78"/>
                  </a:cubicBezTo>
                  <a:cubicBezTo>
                    <a:pt x="10" y="52"/>
                    <a:pt x="6" y="26"/>
                    <a:pt x="1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id="{A4861A52-93DF-4E3C-9371-CE4567168B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9863" y="4083050"/>
              <a:ext cx="777875" cy="2181225"/>
            </a:xfrm>
            <a:custGeom>
              <a:avLst/>
              <a:gdLst>
                <a:gd name="T0" fmla="*/ 151 w 156"/>
                <a:gd name="T1" fmla="*/ 329 h 445"/>
                <a:gd name="T2" fmla="*/ 148 w 156"/>
                <a:gd name="T3" fmla="*/ 353 h 445"/>
                <a:gd name="T4" fmla="*/ 107 w 156"/>
                <a:gd name="T5" fmla="*/ 388 h 445"/>
                <a:gd name="T6" fmla="*/ 68 w 156"/>
                <a:gd name="T7" fmla="*/ 432 h 445"/>
                <a:gd name="T8" fmla="*/ 59 w 156"/>
                <a:gd name="T9" fmla="*/ 426 h 445"/>
                <a:gd name="T10" fmla="*/ 70 w 156"/>
                <a:gd name="T11" fmla="*/ 444 h 445"/>
                <a:gd name="T12" fmla="*/ 66 w 156"/>
                <a:gd name="T13" fmla="*/ 445 h 445"/>
                <a:gd name="T14" fmla="*/ 66 w 156"/>
                <a:gd name="T15" fmla="*/ 445 h 445"/>
                <a:gd name="T16" fmla="*/ 0 w 156"/>
                <a:gd name="T17" fmla="*/ 374 h 445"/>
                <a:gd name="T18" fmla="*/ 0 w 156"/>
                <a:gd name="T19" fmla="*/ 374 h 445"/>
                <a:gd name="T20" fmla="*/ 66 w 156"/>
                <a:gd name="T21" fmla="*/ 445 h 445"/>
                <a:gd name="T22" fmla="*/ 66 w 156"/>
                <a:gd name="T23" fmla="*/ 445 h 445"/>
                <a:gd name="T24" fmla="*/ 142 w 156"/>
                <a:gd name="T25" fmla="*/ 368 h 445"/>
                <a:gd name="T26" fmla="*/ 142 w 156"/>
                <a:gd name="T27" fmla="*/ 367 h 445"/>
                <a:gd name="T28" fmla="*/ 151 w 156"/>
                <a:gd name="T29" fmla="*/ 329 h 445"/>
                <a:gd name="T30" fmla="*/ 149 w 156"/>
                <a:gd name="T31" fmla="*/ 115 h 445"/>
                <a:gd name="T32" fmla="*/ 155 w 156"/>
                <a:gd name="T33" fmla="*/ 184 h 445"/>
                <a:gd name="T34" fmla="*/ 145 w 156"/>
                <a:gd name="T35" fmla="*/ 197 h 445"/>
                <a:gd name="T36" fmla="*/ 145 w 156"/>
                <a:gd name="T37" fmla="*/ 200 h 445"/>
                <a:gd name="T38" fmla="*/ 146 w 156"/>
                <a:gd name="T39" fmla="*/ 251 h 445"/>
                <a:gd name="T40" fmla="*/ 145 w 156"/>
                <a:gd name="T41" fmla="*/ 262 h 445"/>
                <a:gd name="T42" fmla="*/ 155 w 156"/>
                <a:gd name="T43" fmla="*/ 251 h 445"/>
                <a:gd name="T44" fmla="*/ 155 w 156"/>
                <a:gd name="T45" fmla="*/ 249 h 445"/>
                <a:gd name="T46" fmla="*/ 156 w 156"/>
                <a:gd name="T47" fmla="*/ 229 h 445"/>
                <a:gd name="T48" fmla="*/ 149 w 156"/>
                <a:gd name="T49" fmla="*/ 115 h 445"/>
                <a:gd name="T50" fmla="*/ 127 w 156"/>
                <a:gd name="T51" fmla="*/ 0 h 445"/>
                <a:gd name="T52" fmla="*/ 132 w 156"/>
                <a:gd name="T53" fmla="*/ 19 h 445"/>
                <a:gd name="T54" fmla="*/ 132 w 156"/>
                <a:gd name="T55" fmla="*/ 20 h 445"/>
                <a:gd name="T56" fmla="*/ 141 w 156"/>
                <a:gd name="T57" fmla="*/ 90 h 445"/>
                <a:gd name="T58" fmla="*/ 145 w 156"/>
                <a:gd name="T59" fmla="*/ 84 h 445"/>
                <a:gd name="T60" fmla="*/ 149 w 156"/>
                <a:gd name="T61" fmla="*/ 115 h 445"/>
                <a:gd name="T62" fmla="*/ 137 w 156"/>
                <a:gd name="T63" fmla="*/ 38 h 445"/>
                <a:gd name="T64" fmla="*/ 136 w 156"/>
                <a:gd name="T65" fmla="*/ 37 h 445"/>
                <a:gd name="T66" fmla="*/ 136 w 156"/>
                <a:gd name="T67" fmla="*/ 37 h 445"/>
                <a:gd name="T68" fmla="*/ 127 w 156"/>
                <a:gd name="T6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6" h="445">
                  <a:moveTo>
                    <a:pt x="151" y="329"/>
                  </a:moveTo>
                  <a:cubicBezTo>
                    <a:pt x="150" y="338"/>
                    <a:pt x="149" y="346"/>
                    <a:pt x="148" y="353"/>
                  </a:cubicBezTo>
                  <a:cubicBezTo>
                    <a:pt x="136" y="366"/>
                    <a:pt x="122" y="378"/>
                    <a:pt x="107" y="388"/>
                  </a:cubicBezTo>
                  <a:cubicBezTo>
                    <a:pt x="97" y="404"/>
                    <a:pt x="84" y="418"/>
                    <a:pt x="68" y="432"/>
                  </a:cubicBezTo>
                  <a:cubicBezTo>
                    <a:pt x="65" y="430"/>
                    <a:pt x="62" y="428"/>
                    <a:pt x="59" y="426"/>
                  </a:cubicBezTo>
                  <a:cubicBezTo>
                    <a:pt x="62" y="432"/>
                    <a:pt x="66" y="437"/>
                    <a:pt x="70" y="444"/>
                  </a:cubicBezTo>
                  <a:cubicBezTo>
                    <a:pt x="68" y="444"/>
                    <a:pt x="67" y="445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54" y="444"/>
                    <a:pt x="21" y="406"/>
                    <a:pt x="0" y="374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21" y="406"/>
                    <a:pt x="54" y="444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80" y="445"/>
                    <a:pt x="125" y="392"/>
                    <a:pt x="142" y="368"/>
                  </a:cubicBezTo>
                  <a:cubicBezTo>
                    <a:pt x="142" y="368"/>
                    <a:pt x="142" y="367"/>
                    <a:pt x="142" y="367"/>
                  </a:cubicBezTo>
                  <a:cubicBezTo>
                    <a:pt x="147" y="360"/>
                    <a:pt x="150" y="346"/>
                    <a:pt x="151" y="329"/>
                  </a:cubicBezTo>
                  <a:moveTo>
                    <a:pt x="149" y="115"/>
                  </a:moveTo>
                  <a:cubicBezTo>
                    <a:pt x="152" y="138"/>
                    <a:pt x="154" y="161"/>
                    <a:pt x="155" y="184"/>
                  </a:cubicBezTo>
                  <a:cubicBezTo>
                    <a:pt x="152" y="188"/>
                    <a:pt x="149" y="193"/>
                    <a:pt x="145" y="197"/>
                  </a:cubicBezTo>
                  <a:cubicBezTo>
                    <a:pt x="145" y="198"/>
                    <a:pt x="145" y="199"/>
                    <a:pt x="145" y="200"/>
                  </a:cubicBezTo>
                  <a:cubicBezTo>
                    <a:pt x="145" y="217"/>
                    <a:pt x="146" y="234"/>
                    <a:pt x="146" y="251"/>
                  </a:cubicBezTo>
                  <a:cubicBezTo>
                    <a:pt x="146" y="255"/>
                    <a:pt x="146" y="259"/>
                    <a:pt x="145" y="262"/>
                  </a:cubicBezTo>
                  <a:cubicBezTo>
                    <a:pt x="149" y="259"/>
                    <a:pt x="152" y="255"/>
                    <a:pt x="155" y="251"/>
                  </a:cubicBezTo>
                  <a:cubicBezTo>
                    <a:pt x="155" y="250"/>
                    <a:pt x="155" y="250"/>
                    <a:pt x="155" y="249"/>
                  </a:cubicBezTo>
                  <a:cubicBezTo>
                    <a:pt x="156" y="243"/>
                    <a:pt x="156" y="236"/>
                    <a:pt x="156" y="229"/>
                  </a:cubicBezTo>
                  <a:cubicBezTo>
                    <a:pt x="156" y="191"/>
                    <a:pt x="154" y="153"/>
                    <a:pt x="149" y="115"/>
                  </a:cubicBezTo>
                  <a:moveTo>
                    <a:pt x="127" y="0"/>
                  </a:moveTo>
                  <a:cubicBezTo>
                    <a:pt x="129" y="6"/>
                    <a:pt x="131" y="13"/>
                    <a:pt x="132" y="19"/>
                  </a:cubicBezTo>
                  <a:cubicBezTo>
                    <a:pt x="132" y="19"/>
                    <a:pt x="132" y="20"/>
                    <a:pt x="132" y="20"/>
                  </a:cubicBezTo>
                  <a:cubicBezTo>
                    <a:pt x="136" y="42"/>
                    <a:pt x="139" y="66"/>
                    <a:pt x="141" y="90"/>
                  </a:cubicBezTo>
                  <a:cubicBezTo>
                    <a:pt x="142" y="88"/>
                    <a:pt x="144" y="86"/>
                    <a:pt x="145" y="84"/>
                  </a:cubicBezTo>
                  <a:cubicBezTo>
                    <a:pt x="147" y="95"/>
                    <a:pt x="148" y="105"/>
                    <a:pt x="149" y="115"/>
                  </a:cubicBezTo>
                  <a:cubicBezTo>
                    <a:pt x="146" y="89"/>
                    <a:pt x="142" y="63"/>
                    <a:pt x="137" y="38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4" y="24"/>
                    <a:pt x="131" y="12"/>
                    <a:pt x="127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1E23948E-A0C3-402C-B09B-1434F1CA2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751" y="4054475"/>
              <a:ext cx="34925" cy="127000"/>
            </a:xfrm>
            <a:custGeom>
              <a:avLst/>
              <a:gdLst>
                <a:gd name="T0" fmla="*/ 0 w 7"/>
                <a:gd name="T1" fmla="*/ 0 h 26"/>
                <a:gd name="T2" fmla="*/ 7 w 7"/>
                <a:gd name="T3" fmla="*/ 26 h 26"/>
                <a:gd name="T4" fmla="*/ 7 w 7"/>
                <a:gd name="T5" fmla="*/ 25 h 26"/>
                <a:gd name="T6" fmla="*/ 2 w 7"/>
                <a:gd name="T7" fmla="*/ 6 h 26"/>
                <a:gd name="T8" fmla="*/ 0 w 7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6">
                  <a:moveTo>
                    <a:pt x="0" y="0"/>
                  </a:moveTo>
                  <a:cubicBezTo>
                    <a:pt x="3" y="8"/>
                    <a:pt x="5" y="17"/>
                    <a:pt x="7" y="26"/>
                  </a:cubicBezTo>
                  <a:cubicBezTo>
                    <a:pt x="7" y="26"/>
                    <a:pt x="7" y="25"/>
                    <a:pt x="7" y="25"/>
                  </a:cubicBezTo>
                  <a:cubicBezTo>
                    <a:pt x="6" y="19"/>
                    <a:pt x="4" y="12"/>
                    <a:pt x="2" y="6"/>
                  </a:cubicBezTo>
                  <a:cubicBezTo>
                    <a:pt x="2" y="4"/>
                    <a:pt x="1" y="2"/>
                    <a:pt x="0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id="{10683236-797E-4209-B149-574AD23C0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6" y="4495800"/>
              <a:ext cx="69850" cy="554038"/>
            </a:xfrm>
            <a:custGeom>
              <a:avLst/>
              <a:gdLst>
                <a:gd name="T0" fmla="*/ 4 w 14"/>
                <a:gd name="T1" fmla="*/ 0 h 113"/>
                <a:gd name="T2" fmla="*/ 0 w 14"/>
                <a:gd name="T3" fmla="*/ 6 h 113"/>
                <a:gd name="T4" fmla="*/ 4 w 14"/>
                <a:gd name="T5" fmla="*/ 113 h 113"/>
                <a:gd name="T6" fmla="*/ 14 w 14"/>
                <a:gd name="T7" fmla="*/ 100 h 113"/>
                <a:gd name="T8" fmla="*/ 8 w 14"/>
                <a:gd name="T9" fmla="*/ 31 h 113"/>
                <a:gd name="T10" fmla="*/ 8 w 14"/>
                <a:gd name="T11" fmla="*/ 31 h 113"/>
                <a:gd name="T12" fmla="*/ 8 w 14"/>
                <a:gd name="T13" fmla="*/ 31 h 113"/>
                <a:gd name="T14" fmla="*/ 4 w 14"/>
                <a:gd name="T1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13">
                  <a:moveTo>
                    <a:pt x="4" y="0"/>
                  </a:moveTo>
                  <a:cubicBezTo>
                    <a:pt x="3" y="2"/>
                    <a:pt x="1" y="4"/>
                    <a:pt x="0" y="6"/>
                  </a:cubicBezTo>
                  <a:cubicBezTo>
                    <a:pt x="2" y="44"/>
                    <a:pt x="3" y="82"/>
                    <a:pt x="4" y="113"/>
                  </a:cubicBezTo>
                  <a:cubicBezTo>
                    <a:pt x="8" y="109"/>
                    <a:pt x="11" y="104"/>
                    <a:pt x="14" y="100"/>
                  </a:cubicBezTo>
                  <a:cubicBezTo>
                    <a:pt x="13" y="77"/>
                    <a:pt x="11" y="54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21"/>
                    <a:pt x="6" y="11"/>
                    <a:pt x="4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4ADB8FC3-8F6D-442C-9409-675B53E78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3263" y="5313363"/>
              <a:ext cx="239713" cy="671513"/>
            </a:xfrm>
            <a:custGeom>
              <a:avLst/>
              <a:gdLst>
                <a:gd name="T0" fmla="*/ 48 w 48"/>
                <a:gd name="T1" fmla="*/ 0 h 137"/>
                <a:gd name="T2" fmla="*/ 38 w 48"/>
                <a:gd name="T3" fmla="*/ 11 h 137"/>
                <a:gd name="T4" fmla="*/ 0 w 48"/>
                <a:gd name="T5" fmla="*/ 137 h 137"/>
                <a:gd name="T6" fmla="*/ 41 w 48"/>
                <a:gd name="T7" fmla="*/ 102 h 137"/>
                <a:gd name="T8" fmla="*/ 44 w 48"/>
                <a:gd name="T9" fmla="*/ 78 h 137"/>
                <a:gd name="T10" fmla="*/ 48 w 48"/>
                <a:gd name="T11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37">
                  <a:moveTo>
                    <a:pt x="48" y="0"/>
                  </a:moveTo>
                  <a:cubicBezTo>
                    <a:pt x="45" y="4"/>
                    <a:pt x="42" y="8"/>
                    <a:pt x="38" y="11"/>
                  </a:cubicBezTo>
                  <a:cubicBezTo>
                    <a:pt x="37" y="60"/>
                    <a:pt x="26" y="101"/>
                    <a:pt x="0" y="137"/>
                  </a:cubicBezTo>
                  <a:cubicBezTo>
                    <a:pt x="15" y="127"/>
                    <a:pt x="29" y="115"/>
                    <a:pt x="41" y="102"/>
                  </a:cubicBezTo>
                  <a:cubicBezTo>
                    <a:pt x="42" y="95"/>
                    <a:pt x="43" y="87"/>
                    <a:pt x="44" y="78"/>
                  </a:cubicBezTo>
                  <a:cubicBezTo>
                    <a:pt x="47" y="53"/>
                    <a:pt x="48" y="22"/>
                    <a:pt x="48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DDB4706D-8180-486D-9AB4-7B78476E5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5426" y="3068638"/>
              <a:ext cx="698500" cy="577850"/>
            </a:xfrm>
            <a:custGeom>
              <a:avLst/>
              <a:gdLst>
                <a:gd name="T0" fmla="*/ 1 w 140"/>
                <a:gd name="T1" fmla="*/ 20 h 118"/>
                <a:gd name="T2" fmla="*/ 46 w 140"/>
                <a:gd name="T3" fmla="*/ 116 h 118"/>
                <a:gd name="T4" fmla="*/ 84 w 140"/>
                <a:gd name="T5" fmla="*/ 118 h 118"/>
                <a:gd name="T6" fmla="*/ 139 w 140"/>
                <a:gd name="T7" fmla="*/ 27 h 118"/>
                <a:gd name="T8" fmla="*/ 1 w 140"/>
                <a:gd name="T9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18">
                  <a:moveTo>
                    <a:pt x="1" y="20"/>
                  </a:moveTo>
                  <a:cubicBezTo>
                    <a:pt x="0" y="56"/>
                    <a:pt x="33" y="97"/>
                    <a:pt x="46" y="116"/>
                  </a:cubicBezTo>
                  <a:cubicBezTo>
                    <a:pt x="60" y="117"/>
                    <a:pt x="75" y="116"/>
                    <a:pt x="84" y="118"/>
                  </a:cubicBezTo>
                  <a:cubicBezTo>
                    <a:pt x="109" y="87"/>
                    <a:pt x="138" y="46"/>
                    <a:pt x="139" y="27"/>
                  </a:cubicBezTo>
                  <a:cubicBezTo>
                    <a:pt x="140" y="10"/>
                    <a:pt x="2" y="0"/>
                    <a:pt x="1" y="2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1" name="Freeform 18">
              <a:extLst>
                <a:ext uri="{FF2B5EF4-FFF2-40B4-BE49-F238E27FC236}">
                  <a16:creationId xmlns:a16="http://schemas.microsoft.com/office/drawing/2014/main" id="{2E5F89C7-23AE-472E-8E6B-34C9D437A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3641725"/>
              <a:ext cx="119063" cy="500063"/>
            </a:xfrm>
            <a:custGeom>
              <a:avLst/>
              <a:gdLst>
                <a:gd name="T0" fmla="*/ 21 w 24"/>
                <a:gd name="T1" fmla="*/ 0 h 102"/>
                <a:gd name="T2" fmla="*/ 0 w 24"/>
                <a:gd name="T3" fmla="*/ 102 h 102"/>
                <a:gd name="T4" fmla="*/ 7 w 24"/>
                <a:gd name="T5" fmla="*/ 99 h 102"/>
                <a:gd name="T6" fmla="*/ 24 w 24"/>
                <a:gd name="T7" fmla="*/ 0 h 102"/>
                <a:gd name="T8" fmla="*/ 21 w 24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02">
                  <a:moveTo>
                    <a:pt x="21" y="0"/>
                  </a:moveTo>
                  <a:cubicBezTo>
                    <a:pt x="8" y="31"/>
                    <a:pt x="0" y="68"/>
                    <a:pt x="0" y="102"/>
                  </a:cubicBezTo>
                  <a:cubicBezTo>
                    <a:pt x="3" y="101"/>
                    <a:pt x="5" y="100"/>
                    <a:pt x="7" y="99"/>
                  </a:cubicBezTo>
                  <a:cubicBezTo>
                    <a:pt x="12" y="66"/>
                    <a:pt x="15" y="3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2" name="Freeform 19">
              <a:extLst>
                <a:ext uri="{FF2B5EF4-FFF2-40B4-BE49-F238E27FC236}">
                  <a16:creationId xmlns:a16="http://schemas.microsoft.com/office/drawing/2014/main" id="{93057A1D-86C6-4F22-9C59-0BF5D725F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4127500"/>
              <a:ext cx="34925" cy="98425"/>
            </a:xfrm>
            <a:custGeom>
              <a:avLst/>
              <a:gdLst>
                <a:gd name="T0" fmla="*/ 7 w 7"/>
                <a:gd name="T1" fmla="*/ 0 h 20"/>
                <a:gd name="T2" fmla="*/ 0 w 7"/>
                <a:gd name="T3" fmla="*/ 3 h 20"/>
                <a:gd name="T4" fmla="*/ 1 w 7"/>
                <a:gd name="T5" fmla="*/ 19 h 20"/>
                <a:gd name="T6" fmla="*/ 2 w 7"/>
                <a:gd name="T7" fmla="*/ 20 h 20"/>
                <a:gd name="T8" fmla="*/ 4 w 7"/>
                <a:gd name="T9" fmla="*/ 19 h 20"/>
                <a:gd name="T10" fmla="*/ 7 w 7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20">
                  <a:moveTo>
                    <a:pt x="7" y="0"/>
                  </a:moveTo>
                  <a:cubicBezTo>
                    <a:pt x="5" y="1"/>
                    <a:pt x="3" y="2"/>
                    <a:pt x="0" y="3"/>
                  </a:cubicBezTo>
                  <a:cubicBezTo>
                    <a:pt x="0" y="9"/>
                    <a:pt x="1" y="14"/>
                    <a:pt x="1" y="19"/>
                  </a:cubicBezTo>
                  <a:cubicBezTo>
                    <a:pt x="1" y="20"/>
                    <a:pt x="2" y="20"/>
                    <a:pt x="2" y="20"/>
                  </a:cubicBezTo>
                  <a:cubicBezTo>
                    <a:pt x="3" y="20"/>
                    <a:pt x="3" y="19"/>
                    <a:pt x="4" y="19"/>
                  </a:cubicBezTo>
                  <a:cubicBezTo>
                    <a:pt x="5" y="13"/>
                    <a:pt x="6" y="6"/>
                    <a:pt x="7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3" name="Freeform 20">
              <a:extLst>
                <a:ext uri="{FF2B5EF4-FFF2-40B4-BE49-F238E27FC236}">
                  <a16:creationId xmlns:a16="http://schemas.microsoft.com/office/drawing/2014/main" id="{4B182884-F6AA-40DA-8738-C11A03FE8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1" y="3617913"/>
              <a:ext cx="25400" cy="23813"/>
            </a:xfrm>
            <a:custGeom>
              <a:avLst/>
              <a:gdLst>
                <a:gd name="T0" fmla="*/ 5 w 5"/>
                <a:gd name="T1" fmla="*/ 0 h 5"/>
                <a:gd name="T2" fmla="*/ 2 w 5"/>
                <a:gd name="T3" fmla="*/ 0 h 5"/>
                <a:gd name="T4" fmla="*/ 0 w 5"/>
                <a:gd name="T5" fmla="*/ 5 h 5"/>
                <a:gd name="T6" fmla="*/ 3 w 5"/>
                <a:gd name="T7" fmla="*/ 5 h 5"/>
                <a:gd name="T8" fmla="*/ 5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1" y="5"/>
                    <a:pt x="2" y="5"/>
                    <a:pt x="3" y="5"/>
                  </a:cubicBezTo>
                  <a:cubicBezTo>
                    <a:pt x="4" y="3"/>
                    <a:pt x="4" y="1"/>
                    <a:pt x="5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4" name="Freeform 21">
              <a:extLst>
                <a:ext uri="{FF2B5EF4-FFF2-40B4-BE49-F238E27FC236}">
                  <a16:creationId xmlns:a16="http://schemas.microsoft.com/office/drawing/2014/main" id="{E935203A-4657-4801-9E7D-CD7DFC7AF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126" y="3646488"/>
              <a:ext cx="84138" cy="284163"/>
            </a:xfrm>
            <a:custGeom>
              <a:avLst/>
              <a:gdLst>
                <a:gd name="T0" fmla="*/ 0 w 17"/>
                <a:gd name="T1" fmla="*/ 0 h 58"/>
                <a:gd name="T2" fmla="*/ 10 w 17"/>
                <a:gd name="T3" fmla="*/ 41 h 58"/>
                <a:gd name="T4" fmla="*/ 12 w 17"/>
                <a:gd name="T5" fmla="*/ 58 h 58"/>
                <a:gd name="T6" fmla="*/ 17 w 17"/>
                <a:gd name="T7" fmla="*/ 53 h 58"/>
                <a:gd name="T8" fmla="*/ 16 w 17"/>
                <a:gd name="T9" fmla="*/ 43 h 58"/>
                <a:gd name="T10" fmla="*/ 5 w 17"/>
                <a:gd name="T11" fmla="*/ 0 h 58"/>
                <a:gd name="T12" fmla="*/ 5 w 17"/>
                <a:gd name="T13" fmla="*/ 0 h 58"/>
                <a:gd name="T14" fmla="*/ 0 w 17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58">
                  <a:moveTo>
                    <a:pt x="0" y="0"/>
                  </a:moveTo>
                  <a:cubicBezTo>
                    <a:pt x="4" y="13"/>
                    <a:pt x="8" y="27"/>
                    <a:pt x="10" y="41"/>
                  </a:cubicBezTo>
                  <a:cubicBezTo>
                    <a:pt x="11" y="46"/>
                    <a:pt x="12" y="52"/>
                    <a:pt x="12" y="58"/>
                  </a:cubicBezTo>
                  <a:cubicBezTo>
                    <a:pt x="14" y="56"/>
                    <a:pt x="16" y="55"/>
                    <a:pt x="17" y="53"/>
                  </a:cubicBezTo>
                  <a:cubicBezTo>
                    <a:pt x="17" y="50"/>
                    <a:pt x="16" y="47"/>
                    <a:pt x="16" y="43"/>
                  </a:cubicBezTo>
                  <a:cubicBezTo>
                    <a:pt x="13" y="30"/>
                    <a:pt x="11" y="13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id="{00EF174A-1EA9-4033-96FD-20F2480E3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9451" y="3906838"/>
              <a:ext cx="44450" cy="211138"/>
            </a:xfrm>
            <a:custGeom>
              <a:avLst/>
              <a:gdLst>
                <a:gd name="T0" fmla="*/ 5 w 9"/>
                <a:gd name="T1" fmla="*/ 0 h 43"/>
                <a:gd name="T2" fmla="*/ 0 w 9"/>
                <a:gd name="T3" fmla="*/ 5 h 43"/>
                <a:gd name="T4" fmla="*/ 5 w 9"/>
                <a:gd name="T5" fmla="*/ 43 h 43"/>
                <a:gd name="T6" fmla="*/ 5 w 9"/>
                <a:gd name="T7" fmla="*/ 43 h 43"/>
                <a:gd name="T8" fmla="*/ 7 w 9"/>
                <a:gd name="T9" fmla="*/ 41 h 43"/>
                <a:gd name="T10" fmla="*/ 5 w 9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3">
                  <a:moveTo>
                    <a:pt x="5" y="0"/>
                  </a:moveTo>
                  <a:cubicBezTo>
                    <a:pt x="4" y="2"/>
                    <a:pt x="2" y="3"/>
                    <a:pt x="0" y="5"/>
                  </a:cubicBezTo>
                  <a:cubicBezTo>
                    <a:pt x="1" y="18"/>
                    <a:pt x="2" y="30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6" y="43"/>
                    <a:pt x="7" y="42"/>
                    <a:pt x="7" y="41"/>
                  </a:cubicBezTo>
                  <a:cubicBezTo>
                    <a:pt x="9" y="28"/>
                    <a:pt x="7" y="14"/>
                    <a:pt x="5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6" name="Freeform 23">
              <a:extLst>
                <a:ext uri="{FF2B5EF4-FFF2-40B4-BE49-F238E27FC236}">
                  <a16:creationId xmlns:a16="http://schemas.microsoft.com/office/drawing/2014/main" id="{ACEC8DA5-9F70-47FE-A7E8-AE05F3708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363" y="3598863"/>
              <a:ext cx="30163" cy="47625"/>
            </a:xfrm>
            <a:custGeom>
              <a:avLst/>
              <a:gdLst>
                <a:gd name="T0" fmla="*/ 1 w 6"/>
                <a:gd name="T1" fmla="*/ 0 h 10"/>
                <a:gd name="T2" fmla="*/ 0 w 6"/>
                <a:gd name="T3" fmla="*/ 1 h 10"/>
                <a:gd name="T4" fmla="*/ 1 w 6"/>
                <a:gd name="T5" fmla="*/ 10 h 10"/>
                <a:gd name="T6" fmla="*/ 6 w 6"/>
                <a:gd name="T7" fmla="*/ 10 h 10"/>
                <a:gd name="T8" fmla="*/ 6 w 6"/>
                <a:gd name="T9" fmla="*/ 10 h 10"/>
                <a:gd name="T10" fmla="*/ 1 w 6"/>
                <a:gd name="T11" fmla="*/ 0 h 10"/>
                <a:gd name="T12" fmla="*/ 1 w 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1" y="7"/>
                    <a:pt x="1" y="10"/>
                  </a:cubicBezTo>
                  <a:cubicBezTo>
                    <a:pt x="3" y="10"/>
                    <a:pt x="4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7"/>
                    <a:pt x="3" y="3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7" name="Freeform 24">
              <a:extLst>
                <a:ext uri="{FF2B5EF4-FFF2-40B4-BE49-F238E27FC236}">
                  <a16:creationId xmlns:a16="http://schemas.microsoft.com/office/drawing/2014/main" id="{F7A4D9C7-FBC7-43C9-A348-980FE566FA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554538"/>
              <a:ext cx="65088" cy="676275"/>
            </a:xfrm>
            <a:custGeom>
              <a:avLst/>
              <a:gdLst>
                <a:gd name="T0" fmla="*/ 10 w 13"/>
                <a:gd name="T1" fmla="*/ 14 h 138"/>
                <a:gd name="T2" fmla="*/ 10 w 13"/>
                <a:gd name="T3" fmla="*/ 15 h 138"/>
                <a:gd name="T4" fmla="*/ 0 w 13"/>
                <a:gd name="T5" fmla="*/ 138 h 138"/>
                <a:gd name="T6" fmla="*/ 0 w 13"/>
                <a:gd name="T7" fmla="*/ 138 h 138"/>
                <a:gd name="T8" fmla="*/ 0 w 13"/>
                <a:gd name="T9" fmla="*/ 138 h 138"/>
                <a:gd name="T10" fmla="*/ 0 w 13"/>
                <a:gd name="T11" fmla="*/ 138 h 138"/>
                <a:gd name="T12" fmla="*/ 10 w 13"/>
                <a:gd name="T13" fmla="*/ 15 h 138"/>
                <a:gd name="T14" fmla="*/ 10 w 13"/>
                <a:gd name="T15" fmla="*/ 14 h 138"/>
                <a:gd name="T16" fmla="*/ 10 w 13"/>
                <a:gd name="T17" fmla="*/ 14 h 138"/>
                <a:gd name="T18" fmla="*/ 10 w 13"/>
                <a:gd name="T19" fmla="*/ 14 h 138"/>
                <a:gd name="T20" fmla="*/ 10 w 13"/>
                <a:gd name="T21" fmla="*/ 14 h 138"/>
                <a:gd name="T22" fmla="*/ 10 w 13"/>
                <a:gd name="T23" fmla="*/ 14 h 138"/>
                <a:gd name="T24" fmla="*/ 10 w 13"/>
                <a:gd name="T25" fmla="*/ 14 h 138"/>
                <a:gd name="T26" fmla="*/ 11 w 13"/>
                <a:gd name="T27" fmla="*/ 12 h 138"/>
                <a:gd name="T28" fmla="*/ 10 w 13"/>
                <a:gd name="T29" fmla="*/ 14 h 138"/>
                <a:gd name="T30" fmla="*/ 11 w 13"/>
                <a:gd name="T31" fmla="*/ 13 h 138"/>
                <a:gd name="T32" fmla="*/ 11 w 13"/>
                <a:gd name="T33" fmla="*/ 13 h 138"/>
                <a:gd name="T34" fmla="*/ 11 w 13"/>
                <a:gd name="T35" fmla="*/ 13 h 138"/>
                <a:gd name="T36" fmla="*/ 11 w 13"/>
                <a:gd name="T37" fmla="*/ 13 h 138"/>
                <a:gd name="T38" fmla="*/ 11 w 13"/>
                <a:gd name="T39" fmla="*/ 12 h 138"/>
                <a:gd name="T40" fmla="*/ 11 w 13"/>
                <a:gd name="T41" fmla="*/ 12 h 138"/>
                <a:gd name="T42" fmla="*/ 11 w 13"/>
                <a:gd name="T43" fmla="*/ 10 h 138"/>
                <a:gd name="T44" fmla="*/ 11 w 13"/>
                <a:gd name="T45" fmla="*/ 12 h 138"/>
                <a:gd name="T46" fmla="*/ 11 w 13"/>
                <a:gd name="T47" fmla="*/ 10 h 138"/>
                <a:gd name="T48" fmla="*/ 11 w 13"/>
                <a:gd name="T49" fmla="*/ 8 h 138"/>
                <a:gd name="T50" fmla="*/ 11 w 13"/>
                <a:gd name="T51" fmla="*/ 10 h 138"/>
                <a:gd name="T52" fmla="*/ 11 w 13"/>
                <a:gd name="T53" fmla="*/ 8 h 138"/>
                <a:gd name="T54" fmla="*/ 12 w 13"/>
                <a:gd name="T55" fmla="*/ 8 h 138"/>
                <a:gd name="T56" fmla="*/ 11 w 13"/>
                <a:gd name="T57" fmla="*/ 8 h 138"/>
                <a:gd name="T58" fmla="*/ 12 w 13"/>
                <a:gd name="T59" fmla="*/ 8 h 138"/>
                <a:gd name="T60" fmla="*/ 12 w 13"/>
                <a:gd name="T61" fmla="*/ 7 h 138"/>
                <a:gd name="T62" fmla="*/ 12 w 13"/>
                <a:gd name="T63" fmla="*/ 7 h 138"/>
                <a:gd name="T64" fmla="*/ 12 w 13"/>
                <a:gd name="T65" fmla="*/ 7 h 138"/>
                <a:gd name="T66" fmla="*/ 12 w 13"/>
                <a:gd name="T67" fmla="*/ 6 h 138"/>
                <a:gd name="T68" fmla="*/ 12 w 13"/>
                <a:gd name="T69" fmla="*/ 7 h 138"/>
                <a:gd name="T70" fmla="*/ 12 w 13"/>
                <a:gd name="T71" fmla="*/ 6 h 138"/>
                <a:gd name="T72" fmla="*/ 12 w 13"/>
                <a:gd name="T73" fmla="*/ 5 h 138"/>
                <a:gd name="T74" fmla="*/ 12 w 13"/>
                <a:gd name="T75" fmla="*/ 6 h 138"/>
                <a:gd name="T76" fmla="*/ 12 w 13"/>
                <a:gd name="T77" fmla="*/ 5 h 138"/>
                <a:gd name="T78" fmla="*/ 12 w 13"/>
                <a:gd name="T79" fmla="*/ 4 h 138"/>
                <a:gd name="T80" fmla="*/ 12 w 13"/>
                <a:gd name="T81" fmla="*/ 5 h 138"/>
                <a:gd name="T82" fmla="*/ 12 w 13"/>
                <a:gd name="T83" fmla="*/ 4 h 138"/>
                <a:gd name="T84" fmla="*/ 12 w 13"/>
                <a:gd name="T85" fmla="*/ 3 h 138"/>
                <a:gd name="T86" fmla="*/ 12 w 13"/>
                <a:gd name="T87" fmla="*/ 4 h 138"/>
                <a:gd name="T88" fmla="*/ 12 w 13"/>
                <a:gd name="T89" fmla="*/ 3 h 138"/>
                <a:gd name="T90" fmla="*/ 12 w 13"/>
                <a:gd name="T91" fmla="*/ 2 h 138"/>
                <a:gd name="T92" fmla="*/ 12 w 13"/>
                <a:gd name="T93" fmla="*/ 3 h 138"/>
                <a:gd name="T94" fmla="*/ 12 w 13"/>
                <a:gd name="T95" fmla="*/ 2 h 138"/>
                <a:gd name="T96" fmla="*/ 13 w 13"/>
                <a:gd name="T97" fmla="*/ 2 h 138"/>
                <a:gd name="T98" fmla="*/ 12 w 13"/>
                <a:gd name="T99" fmla="*/ 2 h 138"/>
                <a:gd name="T100" fmla="*/ 13 w 13"/>
                <a:gd name="T101" fmla="*/ 2 h 138"/>
                <a:gd name="T102" fmla="*/ 13 w 13"/>
                <a:gd name="T103" fmla="*/ 1 h 138"/>
                <a:gd name="T104" fmla="*/ 13 w 13"/>
                <a:gd name="T105" fmla="*/ 1 h 138"/>
                <a:gd name="T106" fmla="*/ 13 w 13"/>
                <a:gd name="T107" fmla="*/ 1 h 138"/>
                <a:gd name="T108" fmla="*/ 13 w 13"/>
                <a:gd name="T109" fmla="*/ 0 h 138"/>
                <a:gd name="T110" fmla="*/ 13 w 13"/>
                <a:gd name="T111" fmla="*/ 0 h 138"/>
                <a:gd name="T112" fmla="*/ 13 w 13"/>
                <a:gd name="T11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" h="138">
                  <a:moveTo>
                    <a:pt x="10" y="14"/>
                  </a:moveTo>
                  <a:cubicBezTo>
                    <a:pt x="10" y="14"/>
                    <a:pt x="10" y="14"/>
                    <a:pt x="10" y="15"/>
                  </a:cubicBezTo>
                  <a:cubicBezTo>
                    <a:pt x="4" y="56"/>
                    <a:pt x="0" y="97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97"/>
                    <a:pt x="4" y="56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1" y="12"/>
                  </a:moveTo>
                  <a:cubicBezTo>
                    <a:pt x="11" y="13"/>
                    <a:pt x="11" y="13"/>
                    <a:pt x="10" y="14"/>
                  </a:cubicBezTo>
                  <a:cubicBezTo>
                    <a:pt x="11" y="14"/>
                    <a:pt x="11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moveTo>
                    <a:pt x="11" y="10"/>
                  </a:moveTo>
                  <a:cubicBezTo>
                    <a:pt x="11" y="11"/>
                    <a:pt x="11" y="11"/>
                    <a:pt x="11" y="12"/>
                  </a:cubicBezTo>
                  <a:cubicBezTo>
                    <a:pt x="11" y="11"/>
                    <a:pt x="11" y="11"/>
                    <a:pt x="11" y="10"/>
                  </a:cubicBezTo>
                  <a:moveTo>
                    <a:pt x="11" y="8"/>
                  </a:moveTo>
                  <a:cubicBezTo>
                    <a:pt x="11" y="9"/>
                    <a:pt x="11" y="10"/>
                    <a:pt x="11" y="10"/>
                  </a:cubicBezTo>
                  <a:cubicBezTo>
                    <a:pt x="11" y="10"/>
                    <a:pt x="11" y="9"/>
                    <a:pt x="11" y="8"/>
                  </a:cubicBezTo>
                  <a:moveTo>
                    <a:pt x="12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2" y="8"/>
                  </a:cubicBezTo>
                  <a:moveTo>
                    <a:pt x="12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moveTo>
                    <a:pt x="12" y="6"/>
                  </a:moveTo>
                  <a:cubicBezTo>
                    <a:pt x="12" y="6"/>
                    <a:pt x="12" y="6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12" y="5"/>
                  </a:moveTo>
                  <a:cubicBezTo>
                    <a:pt x="12" y="5"/>
                    <a:pt x="12" y="5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moveTo>
                    <a:pt x="12" y="4"/>
                  </a:moveTo>
                  <a:cubicBezTo>
                    <a:pt x="12" y="4"/>
                    <a:pt x="12" y="4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12" y="3"/>
                  </a:moveTo>
                  <a:cubicBezTo>
                    <a:pt x="12" y="3"/>
                    <a:pt x="12" y="4"/>
                    <a:pt x="12" y="4"/>
                  </a:cubicBezTo>
                  <a:cubicBezTo>
                    <a:pt x="12" y="4"/>
                    <a:pt x="12" y="3"/>
                    <a:pt x="12" y="3"/>
                  </a:cubicBezTo>
                  <a:moveTo>
                    <a:pt x="12" y="2"/>
                  </a:moveTo>
                  <a:cubicBezTo>
                    <a:pt x="12" y="2"/>
                    <a:pt x="12" y="3"/>
                    <a:pt x="12" y="3"/>
                  </a:cubicBezTo>
                  <a:cubicBezTo>
                    <a:pt x="12" y="3"/>
                    <a:pt x="12" y="2"/>
                    <a:pt x="12" y="2"/>
                  </a:cubicBezTo>
                  <a:moveTo>
                    <a:pt x="13" y="2"/>
                  </a:moveTo>
                  <a:cubicBezTo>
                    <a:pt x="13" y="2"/>
                    <a:pt x="12" y="2"/>
                    <a:pt x="12" y="2"/>
                  </a:cubicBezTo>
                  <a:cubicBezTo>
                    <a:pt x="12" y="2"/>
                    <a:pt x="13" y="2"/>
                    <a:pt x="13" y="2"/>
                  </a:cubicBezTo>
                  <a:moveTo>
                    <a:pt x="13" y="1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8" name="Freeform 25">
              <a:extLst>
                <a:ext uri="{FF2B5EF4-FFF2-40B4-BE49-F238E27FC236}">
                  <a16:creationId xmlns:a16="http://schemas.microsoft.com/office/drawing/2014/main" id="{AF5816B1-C229-4ED1-8F03-2383CF8627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3867150"/>
              <a:ext cx="200025" cy="755650"/>
            </a:xfrm>
            <a:custGeom>
              <a:avLst/>
              <a:gdLst>
                <a:gd name="T0" fmla="*/ 1 w 40"/>
                <a:gd name="T1" fmla="*/ 153 h 154"/>
                <a:gd name="T2" fmla="*/ 0 w 40"/>
                <a:gd name="T3" fmla="*/ 154 h 154"/>
                <a:gd name="T4" fmla="*/ 0 w 40"/>
                <a:gd name="T5" fmla="*/ 154 h 154"/>
                <a:gd name="T6" fmla="*/ 0 w 40"/>
                <a:gd name="T7" fmla="*/ 154 h 154"/>
                <a:gd name="T8" fmla="*/ 1 w 40"/>
                <a:gd name="T9" fmla="*/ 153 h 154"/>
                <a:gd name="T10" fmla="*/ 1 w 40"/>
                <a:gd name="T11" fmla="*/ 153 h 154"/>
                <a:gd name="T12" fmla="*/ 1 w 40"/>
                <a:gd name="T13" fmla="*/ 153 h 154"/>
                <a:gd name="T14" fmla="*/ 1 w 40"/>
                <a:gd name="T15" fmla="*/ 153 h 154"/>
                <a:gd name="T16" fmla="*/ 1 w 40"/>
                <a:gd name="T17" fmla="*/ 153 h 154"/>
                <a:gd name="T18" fmla="*/ 1 w 40"/>
                <a:gd name="T19" fmla="*/ 153 h 154"/>
                <a:gd name="T20" fmla="*/ 1 w 40"/>
                <a:gd name="T21" fmla="*/ 153 h 154"/>
                <a:gd name="T22" fmla="*/ 40 w 40"/>
                <a:gd name="T23" fmla="*/ 0 h 154"/>
                <a:gd name="T24" fmla="*/ 3 w 40"/>
                <a:gd name="T25" fmla="*/ 140 h 154"/>
                <a:gd name="T26" fmla="*/ 3 w 40"/>
                <a:gd name="T27" fmla="*/ 140 h 154"/>
                <a:gd name="T28" fmla="*/ 3 w 40"/>
                <a:gd name="T29" fmla="*/ 141 h 154"/>
                <a:gd name="T30" fmla="*/ 3 w 40"/>
                <a:gd name="T31" fmla="*/ 141 h 154"/>
                <a:gd name="T32" fmla="*/ 3 w 40"/>
                <a:gd name="T33" fmla="*/ 142 h 154"/>
                <a:gd name="T34" fmla="*/ 2 w 40"/>
                <a:gd name="T35" fmla="*/ 142 h 154"/>
                <a:gd name="T36" fmla="*/ 2 w 40"/>
                <a:gd name="T37" fmla="*/ 142 h 154"/>
                <a:gd name="T38" fmla="*/ 2 w 40"/>
                <a:gd name="T39" fmla="*/ 143 h 154"/>
                <a:gd name="T40" fmla="*/ 2 w 40"/>
                <a:gd name="T41" fmla="*/ 143 h 154"/>
                <a:gd name="T42" fmla="*/ 2 w 40"/>
                <a:gd name="T43" fmla="*/ 144 h 154"/>
                <a:gd name="T44" fmla="*/ 2 w 40"/>
                <a:gd name="T45" fmla="*/ 144 h 154"/>
                <a:gd name="T46" fmla="*/ 2 w 40"/>
                <a:gd name="T47" fmla="*/ 145 h 154"/>
                <a:gd name="T48" fmla="*/ 2 w 40"/>
                <a:gd name="T49" fmla="*/ 145 h 154"/>
                <a:gd name="T50" fmla="*/ 2 w 40"/>
                <a:gd name="T51" fmla="*/ 146 h 154"/>
                <a:gd name="T52" fmla="*/ 2 w 40"/>
                <a:gd name="T53" fmla="*/ 146 h 154"/>
                <a:gd name="T54" fmla="*/ 2 w 40"/>
                <a:gd name="T55" fmla="*/ 147 h 154"/>
                <a:gd name="T56" fmla="*/ 2 w 40"/>
                <a:gd name="T57" fmla="*/ 147 h 154"/>
                <a:gd name="T58" fmla="*/ 2 w 40"/>
                <a:gd name="T59" fmla="*/ 147 h 154"/>
                <a:gd name="T60" fmla="*/ 2 w 40"/>
                <a:gd name="T61" fmla="*/ 148 h 154"/>
                <a:gd name="T62" fmla="*/ 1 w 40"/>
                <a:gd name="T63" fmla="*/ 148 h 154"/>
                <a:gd name="T64" fmla="*/ 1 w 40"/>
                <a:gd name="T65" fmla="*/ 148 h 154"/>
                <a:gd name="T66" fmla="*/ 1 w 40"/>
                <a:gd name="T67" fmla="*/ 150 h 154"/>
                <a:gd name="T68" fmla="*/ 1 w 40"/>
                <a:gd name="T69" fmla="*/ 150 h 154"/>
                <a:gd name="T70" fmla="*/ 1 w 40"/>
                <a:gd name="T71" fmla="*/ 152 h 154"/>
                <a:gd name="T72" fmla="*/ 1 w 40"/>
                <a:gd name="T73" fmla="*/ 152 h 154"/>
                <a:gd name="T74" fmla="*/ 1 w 40"/>
                <a:gd name="T75" fmla="*/ 152 h 154"/>
                <a:gd name="T76" fmla="*/ 1 w 40"/>
                <a:gd name="T77" fmla="*/ 152 h 154"/>
                <a:gd name="T78" fmla="*/ 1 w 40"/>
                <a:gd name="T79" fmla="*/ 152 h 154"/>
                <a:gd name="T80" fmla="*/ 1 w 40"/>
                <a:gd name="T81" fmla="*/ 152 h 154"/>
                <a:gd name="T82" fmla="*/ 1 w 40"/>
                <a:gd name="T83" fmla="*/ 151 h 154"/>
                <a:gd name="T84" fmla="*/ 1 w 40"/>
                <a:gd name="T85" fmla="*/ 149 h 154"/>
                <a:gd name="T86" fmla="*/ 1 w 40"/>
                <a:gd name="T87" fmla="*/ 149 h 154"/>
                <a:gd name="T88" fmla="*/ 1 w 40"/>
                <a:gd name="T89" fmla="*/ 149 h 154"/>
                <a:gd name="T90" fmla="*/ 1 w 40"/>
                <a:gd name="T91" fmla="*/ 148 h 154"/>
                <a:gd name="T92" fmla="*/ 1 w 40"/>
                <a:gd name="T93" fmla="*/ 148 h 154"/>
                <a:gd name="T94" fmla="*/ 2 w 40"/>
                <a:gd name="T95" fmla="*/ 148 h 154"/>
                <a:gd name="T96" fmla="*/ 2 w 40"/>
                <a:gd name="T97" fmla="*/ 147 h 154"/>
                <a:gd name="T98" fmla="*/ 40 w 40"/>
                <a:gd name="T99" fmla="*/ 0 h 154"/>
                <a:gd name="T100" fmla="*/ 40 w 40"/>
                <a:gd name="T10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0" h="154">
                  <a:moveTo>
                    <a:pt x="1" y="153"/>
                  </a:moveTo>
                  <a:cubicBezTo>
                    <a:pt x="1" y="154"/>
                    <a:pt x="1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1" y="154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1" y="153"/>
                  </a:move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40" y="0"/>
                  </a:moveTo>
                  <a:cubicBezTo>
                    <a:pt x="24" y="46"/>
                    <a:pt x="11" y="93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3" y="140"/>
                    <a:pt x="3" y="140"/>
                    <a:pt x="3" y="141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1"/>
                    <a:pt x="3" y="141"/>
                    <a:pt x="3" y="142"/>
                  </a:cubicBezTo>
                  <a:cubicBezTo>
                    <a:pt x="3" y="142"/>
                    <a:pt x="2" y="142"/>
                    <a:pt x="2" y="142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2" y="142"/>
                    <a:pt x="2" y="143"/>
                    <a:pt x="2" y="143"/>
                  </a:cubicBezTo>
                  <a:cubicBezTo>
                    <a:pt x="2" y="143"/>
                    <a:pt x="2" y="143"/>
                    <a:pt x="2" y="143"/>
                  </a:cubicBezTo>
                  <a:cubicBezTo>
                    <a:pt x="2" y="143"/>
                    <a:pt x="2" y="144"/>
                    <a:pt x="2" y="144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2" y="144"/>
                    <a:pt x="2" y="144"/>
                    <a:pt x="2" y="145"/>
                  </a:cubicBezTo>
                  <a:cubicBezTo>
                    <a:pt x="2" y="145"/>
                    <a:pt x="2" y="145"/>
                    <a:pt x="2" y="145"/>
                  </a:cubicBezTo>
                  <a:cubicBezTo>
                    <a:pt x="2" y="145"/>
                    <a:pt x="2" y="145"/>
                    <a:pt x="2" y="146"/>
                  </a:cubicBezTo>
                  <a:cubicBezTo>
                    <a:pt x="2" y="146"/>
                    <a:pt x="2" y="146"/>
                    <a:pt x="2" y="146"/>
                  </a:cubicBezTo>
                  <a:cubicBezTo>
                    <a:pt x="2" y="146"/>
                    <a:pt x="2" y="146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9"/>
                    <a:pt x="1" y="150"/>
                    <a:pt x="1" y="150"/>
                  </a:cubicBezTo>
                  <a:cubicBezTo>
                    <a:pt x="1" y="150"/>
                    <a:pt x="1" y="150"/>
                    <a:pt x="1" y="150"/>
                  </a:cubicBezTo>
                  <a:cubicBezTo>
                    <a:pt x="1" y="151"/>
                    <a:pt x="1" y="151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1"/>
                    <a:pt x="1" y="151"/>
                  </a:cubicBezTo>
                  <a:cubicBezTo>
                    <a:pt x="1" y="151"/>
                    <a:pt x="1" y="150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2" y="148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10" y="98"/>
                    <a:pt x="23" y="48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9" name="Freeform 26">
              <a:extLst>
                <a:ext uri="{FF2B5EF4-FFF2-40B4-BE49-F238E27FC236}">
                  <a16:creationId xmlns:a16="http://schemas.microsoft.com/office/drawing/2014/main" id="{709AF4A3-2C53-45C5-A8EE-2B5C8CD22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4587875"/>
              <a:ext cx="11113" cy="34925"/>
            </a:xfrm>
            <a:custGeom>
              <a:avLst/>
              <a:gdLst>
                <a:gd name="T0" fmla="*/ 1 w 2"/>
                <a:gd name="T1" fmla="*/ 6 h 7"/>
                <a:gd name="T2" fmla="*/ 0 w 2"/>
                <a:gd name="T3" fmla="*/ 7 h 7"/>
                <a:gd name="T4" fmla="*/ 0 w 2"/>
                <a:gd name="T5" fmla="*/ 7 h 7"/>
                <a:gd name="T6" fmla="*/ 0 w 2"/>
                <a:gd name="T7" fmla="*/ 7 h 7"/>
                <a:gd name="T8" fmla="*/ 0 w 2"/>
                <a:gd name="T9" fmla="*/ 7 h 7"/>
                <a:gd name="T10" fmla="*/ 1 w 2"/>
                <a:gd name="T11" fmla="*/ 6 h 7"/>
                <a:gd name="T12" fmla="*/ 1 w 2"/>
                <a:gd name="T13" fmla="*/ 6 h 7"/>
                <a:gd name="T14" fmla="*/ 1 w 2"/>
                <a:gd name="T15" fmla="*/ 6 h 7"/>
                <a:gd name="T16" fmla="*/ 1 w 2"/>
                <a:gd name="T17" fmla="*/ 6 h 7"/>
                <a:gd name="T18" fmla="*/ 1 w 2"/>
                <a:gd name="T19" fmla="*/ 6 h 7"/>
                <a:gd name="T20" fmla="*/ 1 w 2"/>
                <a:gd name="T21" fmla="*/ 5 h 7"/>
                <a:gd name="T22" fmla="*/ 1 w 2"/>
                <a:gd name="T23" fmla="*/ 5 h 7"/>
                <a:gd name="T24" fmla="*/ 1 w 2"/>
                <a:gd name="T25" fmla="*/ 6 h 7"/>
                <a:gd name="T26" fmla="*/ 1 w 2"/>
                <a:gd name="T27" fmla="*/ 6 h 7"/>
                <a:gd name="T28" fmla="*/ 1 w 2"/>
                <a:gd name="T29" fmla="*/ 5 h 7"/>
                <a:gd name="T30" fmla="*/ 1 w 2"/>
                <a:gd name="T31" fmla="*/ 5 h 7"/>
                <a:gd name="T32" fmla="*/ 1 w 2"/>
                <a:gd name="T33" fmla="*/ 5 h 7"/>
                <a:gd name="T34" fmla="*/ 1 w 2"/>
                <a:gd name="T35" fmla="*/ 5 h 7"/>
                <a:gd name="T36" fmla="*/ 1 w 2"/>
                <a:gd name="T37" fmla="*/ 2 h 7"/>
                <a:gd name="T38" fmla="*/ 1 w 2"/>
                <a:gd name="T39" fmla="*/ 4 h 7"/>
                <a:gd name="T40" fmla="*/ 1 w 2"/>
                <a:gd name="T41" fmla="*/ 2 h 7"/>
                <a:gd name="T42" fmla="*/ 1 w 2"/>
                <a:gd name="T43" fmla="*/ 2 h 7"/>
                <a:gd name="T44" fmla="*/ 1 w 2"/>
                <a:gd name="T45" fmla="*/ 2 h 7"/>
                <a:gd name="T46" fmla="*/ 1 w 2"/>
                <a:gd name="T47" fmla="*/ 2 h 7"/>
                <a:gd name="T48" fmla="*/ 1 w 2"/>
                <a:gd name="T49" fmla="*/ 1 h 7"/>
                <a:gd name="T50" fmla="*/ 1 w 2"/>
                <a:gd name="T51" fmla="*/ 1 h 7"/>
                <a:gd name="T52" fmla="*/ 1 w 2"/>
                <a:gd name="T53" fmla="*/ 1 h 7"/>
                <a:gd name="T54" fmla="*/ 2 w 2"/>
                <a:gd name="T55" fmla="*/ 0 h 7"/>
                <a:gd name="T56" fmla="*/ 2 w 2"/>
                <a:gd name="T57" fmla="*/ 1 h 7"/>
                <a:gd name="T58" fmla="*/ 2 w 2"/>
                <a:gd name="T5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" h="7">
                  <a:moveTo>
                    <a:pt x="1" y="6"/>
                  </a:moveTo>
                  <a:cubicBezTo>
                    <a:pt x="1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2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0" name="Freeform 27">
              <a:extLst>
                <a:ext uri="{FF2B5EF4-FFF2-40B4-BE49-F238E27FC236}">
                  <a16:creationId xmlns:a16="http://schemas.microsoft.com/office/drawing/2014/main" id="{37F1F0E6-6125-47D0-A9F0-EA038EB3F6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0338" y="4005263"/>
              <a:ext cx="304800" cy="2166938"/>
            </a:xfrm>
            <a:custGeom>
              <a:avLst/>
              <a:gdLst>
                <a:gd name="T0" fmla="*/ 56 w 61"/>
                <a:gd name="T1" fmla="*/ 434 h 442"/>
                <a:gd name="T2" fmla="*/ 53 w 61"/>
                <a:gd name="T3" fmla="*/ 435 h 442"/>
                <a:gd name="T4" fmla="*/ 61 w 61"/>
                <a:gd name="T5" fmla="*/ 442 h 442"/>
                <a:gd name="T6" fmla="*/ 56 w 61"/>
                <a:gd name="T7" fmla="*/ 434 h 442"/>
                <a:gd name="T8" fmla="*/ 42 w 61"/>
                <a:gd name="T9" fmla="*/ 280 h 442"/>
                <a:gd name="T10" fmla="*/ 14 w 61"/>
                <a:gd name="T11" fmla="*/ 291 h 442"/>
                <a:gd name="T12" fmla="*/ 0 w 61"/>
                <a:gd name="T13" fmla="*/ 296 h 442"/>
                <a:gd name="T14" fmla="*/ 0 w 61"/>
                <a:gd name="T15" fmla="*/ 306 h 442"/>
                <a:gd name="T16" fmla="*/ 6 w 61"/>
                <a:gd name="T17" fmla="*/ 354 h 442"/>
                <a:gd name="T18" fmla="*/ 43 w 61"/>
                <a:gd name="T19" fmla="*/ 341 h 442"/>
                <a:gd name="T20" fmla="*/ 42 w 61"/>
                <a:gd name="T21" fmla="*/ 280 h 442"/>
                <a:gd name="T22" fmla="*/ 30 w 61"/>
                <a:gd name="T23" fmla="*/ 121 h 442"/>
                <a:gd name="T24" fmla="*/ 20 w 61"/>
                <a:gd name="T25" fmla="*/ 124 h 442"/>
                <a:gd name="T26" fmla="*/ 11 w 61"/>
                <a:gd name="T27" fmla="*/ 127 h 442"/>
                <a:gd name="T28" fmla="*/ 4 w 61"/>
                <a:gd name="T29" fmla="*/ 190 h 442"/>
                <a:gd name="T30" fmla="*/ 19 w 61"/>
                <a:gd name="T31" fmla="*/ 186 h 442"/>
                <a:gd name="T32" fmla="*/ 35 w 61"/>
                <a:gd name="T33" fmla="*/ 181 h 442"/>
                <a:gd name="T34" fmla="*/ 30 w 61"/>
                <a:gd name="T35" fmla="*/ 121 h 442"/>
                <a:gd name="T36" fmla="*/ 34 w 61"/>
                <a:gd name="T37" fmla="*/ 0 h 442"/>
                <a:gd name="T38" fmla="*/ 27 w 61"/>
                <a:gd name="T39" fmla="*/ 33 h 442"/>
                <a:gd name="T40" fmla="*/ 30 w 61"/>
                <a:gd name="T41" fmla="*/ 32 h 442"/>
                <a:gd name="T42" fmla="*/ 31 w 61"/>
                <a:gd name="T43" fmla="*/ 26 h 442"/>
                <a:gd name="T44" fmla="*/ 34 w 61"/>
                <a:gd name="T45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442">
                  <a:moveTo>
                    <a:pt x="56" y="434"/>
                  </a:moveTo>
                  <a:cubicBezTo>
                    <a:pt x="55" y="434"/>
                    <a:pt x="54" y="435"/>
                    <a:pt x="53" y="435"/>
                  </a:cubicBezTo>
                  <a:cubicBezTo>
                    <a:pt x="55" y="438"/>
                    <a:pt x="58" y="440"/>
                    <a:pt x="61" y="442"/>
                  </a:cubicBezTo>
                  <a:cubicBezTo>
                    <a:pt x="59" y="439"/>
                    <a:pt x="58" y="437"/>
                    <a:pt x="56" y="434"/>
                  </a:cubicBezTo>
                  <a:moveTo>
                    <a:pt x="42" y="280"/>
                  </a:moveTo>
                  <a:cubicBezTo>
                    <a:pt x="33" y="284"/>
                    <a:pt x="24" y="288"/>
                    <a:pt x="14" y="291"/>
                  </a:cubicBezTo>
                  <a:cubicBezTo>
                    <a:pt x="9" y="292"/>
                    <a:pt x="4" y="294"/>
                    <a:pt x="0" y="296"/>
                  </a:cubicBezTo>
                  <a:cubicBezTo>
                    <a:pt x="0" y="299"/>
                    <a:pt x="0" y="303"/>
                    <a:pt x="0" y="306"/>
                  </a:cubicBezTo>
                  <a:cubicBezTo>
                    <a:pt x="0" y="324"/>
                    <a:pt x="2" y="339"/>
                    <a:pt x="6" y="354"/>
                  </a:cubicBezTo>
                  <a:cubicBezTo>
                    <a:pt x="18" y="350"/>
                    <a:pt x="31" y="346"/>
                    <a:pt x="43" y="341"/>
                  </a:cubicBezTo>
                  <a:cubicBezTo>
                    <a:pt x="42" y="321"/>
                    <a:pt x="42" y="301"/>
                    <a:pt x="42" y="280"/>
                  </a:cubicBezTo>
                  <a:moveTo>
                    <a:pt x="30" y="121"/>
                  </a:moveTo>
                  <a:cubicBezTo>
                    <a:pt x="26" y="122"/>
                    <a:pt x="23" y="123"/>
                    <a:pt x="20" y="124"/>
                  </a:cubicBezTo>
                  <a:cubicBezTo>
                    <a:pt x="17" y="125"/>
                    <a:pt x="14" y="126"/>
                    <a:pt x="11" y="127"/>
                  </a:cubicBezTo>
                  <a:cubicBezTo>
                    <a:pt x="8" y="148"/>
                    <a:pt x="6" y="169"/>
                    <a:pt x="4" y="190"/>
                  </a:cubicBezTo>
                  <a:cubicBezTo>
                    <a:pt x="9" y="188"/>
                    <a:pt x="14" y="187"/>
                    <a:pt x="19" y="186"/>
                  </a:cubicBezTo>
                  <a:cubicBezTo>
                    <a:pt x="24" y="184"/>
                    <a:pt x="30" y="183"/>
                    <a:pt x="35" y="181"/>
                  </a:cubicBezTo>
                  <a:cubicBezTo>
                    <a:pt x="33" y="161"/>
                    <a:pt x="31" y="141"/>
                    <a:pt x="30" y="121"/>
                  </a:cubicBezTo>
                  <a:moveTo>
                    <a:pt x="34" y="0"/>
                  </a:moveTo>
                  <a:cubicBezTo>
                    <a:pt x="32" y="11"/>
                    <a:pt x="29" y="22"/>
                    <a:pt x="27" y="33"/>
                  </a:cubicBezTo>
                  <a:cubicBezTo>
                    <a:pt x="28" y="33"/>
                    <a:pt x="29" y="32"/>
                    <a:pt x="30" y="32"/>
                  </a:cubicBezTo>
                  <a:cubicBezTo>
                    <a:pt x="30" y="30"/>
                    <a:pt x="31" y="28"/>
                    <a:pt x="31" y="26"/>
                  </a:cubicBezTo>
                  <a:cubicBezTo>
                    <a:pt x="32" y="17"/>
                    <a:pt x="33" y="9"/>
                    <a:pt x="3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1" name="Freeform 28">
              <a:extLst>
                <a:ext uri="{FF2B5EF4-FFF2-40B4-BE49-F238E27FC236}">
                  <a16:creationId xmlns:a16="http://schemas.microsoft.com/office/drawing/2014/main" id="{EB4DA254-8CE5-41C0-AD0A-EBF7346D6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901" y="4162425"/>
              <a:ext cx="93663" cy="465138"/>
            </a:xfrm>
            <a:custGeom>
              <a:avLst/>
              <a:gdLst>
                <a:gd name="T0" fmla="*/ 19 w 19"/>
                <a:gd name="T1" fmla="*/ 0 h 95"/>
                <a:gd name="T2" fmla="*/ 16 w 19"/>
                <a:gd name="T3" fmla="*/ 1 h 95"/>
                <a:gd name="T4" fmla="*/ 0 w 19"/>
                <a:gd name="T5" fmla="*/ 95 h 95"/>
                <a:gd name="T6" fmla="*/ 9 w 19"/>
                <a:gd name="T7" fmla="*/ 92 h 95"/>
                <a:gd name="T8" fmla="*/ 19 w 19"/>
                <a:gd name="T9" fmla="*/ 89 h 95"/>
                <a:gd name="T10" fmla="*/ 17 w 19"/>
                <a:gd name="T11" fmla="*/ 55 h 95"/>
                <a:gd name="T12" fmla="*/ 19 w 19"/>
                <a:gd name="T1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95"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0" y="31"/>
                    <a:pt x="4" y="63"/>
                    <a:pt x="0" y="95"/>
                  </a:cubicBezTo>
                  <a:cubicBezTo>
                    <a:pt x="3" y="94"/>
                    <a:pt x="6" y="93"/>
                    <a:pt x="9" y="92"/>
                  </a:cubicBezTo>
                  <a:cubicBezTo>
                    <a:pt x="12" y="91"/>
                    <a:pt x="15" y="90"/>
                    <a:pt x="19" y="89"/>
                  </a:cubicBezTo>
                  <a:cubicBezTo>
                    <a:pt x="18" y="77"/>
                    <a:pt x="18" y="66"/>
                    <a:pt x="17" y="55"/>
                  </a:cubicBezTo>
                  <a:cubicBezTo>
                    <a:pt x="17" y="37"/>
                    <a:pt x="17" y="18"/>
                    <a:pt x="19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2" name="Freeform 29">
              <a:extLst>
                <a:ext uri="{FF2B5EF4-FFF2-40B4-BE49-F238E27FC236}">
                  <a16:creationId xmlns:a16="http://schemas.microsoft.com/office/drawing/2014/main" id="{47933694-73D9-40D5-8357-887EB8208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576" y="4892675"/>
              <a:ext cx="214313" cy="563563"/>
            </a:xfrm>
            <a:custGeom>
              <a:avLst/>
              <a:gdLst>
                <a:gd name="T0" fmla="*/ 36 w 43"/>
                <a:gd name="T1" fmla="*/ 0 h 115"/>
                <a:gd name="T2" fmla="*/ 20 w 43"/>
                <a:gd name="T3" fmla="*/ 5 h 115"/>
                <a:gd name="T4" fmla="*/ 5 w 43"/>
                <a:gd name="T5" fmla="*/ 9 h 115"/>
                <a:gd name="T6" fmla="*/ 1 w 43"/>
                <a:gd name="T7" fmla="*/ 115 h 115"/>
                <a:gd name="T8" fmla="*/ 15 w 43"/>
                <a:gd name="T9" fmla="*/ 110 h 115"/>
                <a:gd name="T10" fmla="*/ 43 w 43"/>
                <a:gd name="T11" fmla="*/ 99 h 115"/>
                <a:gd name="T12" fmla="*/ 40 w 43"/>
                <a:gd name="T13" fmla="*/ 29 h 115"/>
                <a:gd name="T14" fmla="*/ 36 w 43"/>
                <a:gd name="T1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115">
                  <a:moveTo>
                    <a:pt x="36" y="0"/>
                  </a:moveTo>
                  <a:cubicBezTo>
                    <a:pt x="31" y="2"/>
                    <a:pt x="25" y="3"/>
                    <a:pt x="20" y="5"/>
                  </a:cubicBezTo>
                  <a:cubicBezTo>
                    <a:pt x="15" y="6"/>
                    <a:pt x="10" y="7"/>
                    <a:pt x="5" y="9"/>
                  </a:cubicBezTo>
                  <a:cubicBezTo>
                    <a:pt x="2" y="45"/>
                    <a:pt x="0" y="81"/>
                    <a:pt x="1" y="115"/>
                  </a:cubicBezTo>
                  <a:cubicBezTo>
                    <a:pt x="5" y="113"/>
                    <a:pt x="10" y="111"/>
                    <a:pt x="15" y="110"/>
                  </a:cubicBezTo>
                  <a:cubicBezTo>
                    <a:pt x="25" y="107"/>
                    <a:pt x="34" y="103"/>
                    <a:pt x="43" y="99"/>
                  </a:cubicBezTo>
                  <a:cubicBezTo>
                    <a:pt x="43" y="76"/>
                    <a:pt x="43" y="53"/>
                    <a:pt x="40" y="29"/>
                  </a:cubicBezTo>
                  <a:cubicBezTo>
                    <a:pt x="39" y="20"/>
                    <a:pt x="38" y="10"/>
                    <a:pt x="36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3" name="Freeform 30">
              <a:extLst>
                <a:ext uri="{FF2B5EF4-FFF2-40B4-BE49-F238E27FC236}">
                  <a16:creationId xmlns:a16="http://schemas.microsoft.com/office/drawing/2014/main" id="{5EA8EC4D-68FA-4FBE-B756-897351294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0501" y="5676900"/>
              <a:ext cx="249238" cy="460375"/>
            </a:xfrm>
            <a:custGeom>
              <a:avLst/>
              <a:gdLst>
                <a:gd name="T0" fmla="*/ 37 w 50"/>
                <a:gd name="T1" fmla="*/ 0 h 94"/>
                <a:gd name="T2" fmla="*/ 0 w 50"/>
                <a:gd name="T3" fmla="*/ 13 h 94"/>
                <a:gd name="T4" fmla="*/ 19 w 50"/>
                <a:gd name="T5" fmla="*/ 60 h 94"/>
                <a:gd name="T6" fmla="*/ 47 w 50"/>
                <a:gd name="T7" fmla="*/ 94 h 94"/>
                <a:gd name="T8" fmla="*/ 50 w 50"/>
                <a:gd name="T9" fmla="*/ 93 h 94"/>
                <a:gd name="T10" fmla="*/ 44 w 50"/>
                <a:gd name="T11" fmla="*/ 75 h 94"/>
                <a:gd name="T12" fmla="*/ 37 w 50"/>
                <a:gd name="T13" fmla="*/ 8 h 94"/>
                <a:gd name="T14" fmla="*/ 37 w 50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94">
                  <a:moveTo>
                    <a:pt x="37" y="0"/>
                  </a:moveTo>
                  <a:cubicBezTo>
                    <a:pt x="25" y="5"/>
                    <a:pt x="12" y="9"/>
                    <a:pt x="0" y="13"/>
                  </a:cubicBezTo>
                  <a:cubicBezTo>
                    <a:pt x="4" y="29"/>
                    <a:pt x="10" y="44"/>
                    <a:pt x="19" y="60"/>
                  </a:cubicBezTo>
                  <a:cubicBezTo>
                    <a:pt x="27" y="74"/>
                    <a:pt x="36" y="85"/>
                    <a:pt x="47" y="94"/>
                  </a:cubicBezTo>
                  <a:cubicBezTo>
                    <a:pt x="48" y="94"/>
                    <a:pt x="49" y="93"/>
                    <a:pt x="50" y="93"/>
                  </a:cubicBezTo>
                  <a:cubicBezTo>
                    <a:pt x="48" y="87"/>
                    <a:pt x="46" y="82"/>
                    <a:pt x="44" y="75"/>
                  </a:cubicBezTo>
                  <a:cubicBezTo>
                    <a:pt x="39" y="53"/>
                    <a:pt x="38" y="30"/>
                    <a:pt x="37" y="8"/>
                  </a:cubicBezTo>
                  <a:cubicBezTo>
                    <a:pt x="37" y="5"/>
                    <a:pt x="37" y="2"/>
                    <a:pt x="37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4" name="Freeform 31">
              <a:extLst>
                <a:ext uri="{FF2B5EF4-FFF2-40B4-BE49-F238E27FC236}">
                  <a16:creationId xmlns:a16="http://schemas.microsoft.com/office/drawing/2014/main" id="{85D8FCC2-E428-4702-93AC-A7DC6482CB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618038"/>
              <a:ext cx="53975" cy="612775"/>
            </a:xfrm>
            <a:custGeom>
              <a:avLst/>
              <a:gdLst>
                <a:gd name="T0" fmla="*/ 10 w 11"/>
                <a:gd name="T1" fmla="*/ 1 h 125"/>
                <a:gd name="T2" fmla="*/ 10 w 11"/>
                <a:gd name="T3" fmla="*/ 2 h 125"/>
                <a:gd name="T4" fmla="*/ 0 w 11"/>
                <a:gd name="T5" fmla="*/ 125 h 125"/>
                <a:gd name="T6" fmla="*/ 0 w 11"/>
                <a:gd name="T7" fmla="*/ 125 h 125"/>
                <a:gd name="T8" fmla="*/ 0 w 11"/>
                <a:gd name="T9" fmla="*/ 125 h 125"/>
                <a:gd name="T10" fmla="*/ 0 w 11"/>
                <a:gd name="T11" fmla="*/ 125 h 125"/>
                <a:gd name="T12" fmla="*/ 0 w 11"/>
                <a:gd name="T13" fmla="*/ 125 h 125"/>
                <a:gd name="T14" fmla="*/ 0 w 11"/>
                <a:gd name="T15" fmla="*/ 125 h 125"/>
                <a:gd name="T16" fmla="*/ 10 w 11"/>
                <a:gd name="T17" fmla="*/ 2 h 125"/>
                <a:gd name="T18" fmla="*/ 10 w 11"/>
                <a:gd name="T19" fmla="*/ 2 h 125"/>
                <a:gd name="T20" fmla="*/ 10 w 11"/>
                <a:gd name="T21" fmla="*/ 1 h 125"/>
                <a:gd name="T22" fmla="*/ 11 w 11"/>
                <a:gd name="T23" fmla="*/ 0 h 125"/>
                <a:gd name="T24" fmla="*/ 11 w 11"/>
                <a:gd name="T25" fmla="*/ 0 h 125"/>
                <a:gd name="T26" fmla="*/ 11 w 11"/>
                <a:gd name="T27" fmla="*/ 0 h 125"/>
                <a:gd name="T28" fmla="*/ 11 w 11"/>
                <a:gd name="T2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5">
                  <a:moveTo>
                    <a:pt x="10" y="1"/>
                  </a:moveTo>
                  <a:cubicBezTo>
                    <a:pt x="10" y="1"/>
                    <a:pt x="10" y="1"/>
                    <a:pt x="10" y="2"/>
                  </a:cubicBezTo>
                  <a:cubicBezTo>
                    <a:pt x="4" y="43"/>
                    <a:pt x="0" y="84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84"/>
                    <a:pt x="4" y="4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FC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5" name="Freeform 32">
              <a:extLst>
                <a:ext uri="{FF2B5EF4-FFF2-40B4-BE49-F238E27FC236}">
                  <a16:creationId xmlns:a16="http://schemas.microsoft.com/office/drawing/2014/main" id="{DB8ED73D-DAB8-4FD4-97EA-41E0E75A37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3867150"/>
              <a:ext cx="403225" cy="2397125"/>
            </a:xfrm>
            <a:custGeom>
              <a:avLst/>
              <a:gdLst>
                <a:gd name="T0" fmla="*/ 77 w 81"/>
                <a:gd name="T1" fmla="*/ 489 h 489"/>
                <a:gd name="T2" fmla="*/ 81 w 81"/>
                <a:gd name="T3" fmla="*/ 488 h 489"/>
                <a:gd name="T4" fmla="*/ 62 w 81"/>
                <a:gd name="T5" fmla="*/ 463 h 489"/>
                <a:gd name="T6" fmla="*/ 11 w 81"/>
                <a:gd name="T7" fmla="*/ 418 h 489"/>
                <a:gd name="T8" fmla="*/ 11 w 81"/>
                <a:gd name="T9" fmla="*/ 418 h 489"/>
                <a:gd name="T10" fmla="*/ 11 w 81"/>
                <a:gd name="T11" fmla="*/ 417 h 489"/>
                <a:gd name="T12" fmla="*/ 11 w 81"/>
                <a:gd name="T13" fmla="*/ 417 h 489"/>
                <a:gd name="T14" fmla="*/ 11 w 81"/>
                <a:gd name="T15" fmla="*/ 417 h 489"/>
                <a:gd name="T16" fmla="*/ 11 w 81"/>
                <a:gd name="T17" fmla="*/ 417 h 489"/>
                <a:gd name="T18" fmla="*/ 11 w 81"/>
                <a:gd name="T19" fmla="*/ 417 h 489"/>
                <a:gd name="T20" fmla="*/ 11 w 81"/>
                <a:gd name="T21" fmla="*/ 417 h 489"/>
                <a:gd name="T22" fmla="*/ 6 w 81"/>
                <a:gd name="T23" fmla="*/ 410 h 489"/>
                <a:gd name="T24" fmla="*/ 6 w 81"/>
                <a:gd name="T25" fmla="*/ 410 h 489"/>
                <a:gd name="T26" fmla="*/ 6 w 81"/>
                <a:gd name="T27" fmla="*/ 409 h 489"/>
                <a:gd name="T28" fmla="*/ 6 w 81"/>
                <a:gd name="T29" fmla="*/ 409 h 489"/>
                <a:gd name="T30" fmla="*/ 6 w 81"/>
                <a:gd name="T31" fmla="*/ 409 h 489"/>
                <a:gd name="T32" fmla="*/ 6 w 81"/>
                <a:gd name="T33" fmla="*/ 409 h 489"/>
                <a:gd name="T34" fmla="*/ 0 w 81"/>
                <a:gd name="T35" fmla="*/ 279 h 489"/>
                <a:gd name="T36" fmla="*/ 6 w 81"/>
                <a:gd name="T37" fmla="*/ 409 h 489"/>
                <a:gd name="T38" fmla="*/ 9 w 81"/>
                <a:gd name="T39" fmla="*/ 384 h 489"/>
                <a:gd name="T40" fmla="*/ 9 w 81"/>
                <a:gd name="T41" fmla="*/ 334 h 489"/>
                <a:gd name="T42" fmla="*/ 1 w 81"/>
                <a:gd name="T43" fmla="*/ 326 h 489"/>
                <a:gd name="T44" fmla="*/ 0 w 81"/>
                <a:gd name="T45" fmla="*/ 278 h 489"/>
                <a:gd name="T46" fmla="*/ 0 w 81"/>
                <a:gd name="T47" fmla="*/ 278 h 489"/>
                <a:gd name="T48" fmla="*/ 0 w 81"/>
                <a:gd name="T49" fmla="*/ 278 h 489"/>
                <a:gd name="T50" fmla="*/ 10 w 81"/>
                <a:gd name="T51" fmla="*/ 155 h 489"/>
                <a:gd name="T52" fmla="*/ 3 w 81"/>
                <a:gd name="T53" fmla="*/ 220 h 489"/>
                <a:gd name="T54" fmla="*/ 20 w 81"/>
                <a:gd name="T55" fmla="*/ 155 h 489"/>
                <a:gd name="T56" fmla="*/ 10 w 81"/>
                <a:gd name="T57" fmla="*/ 155 h 489"/>
                <a:gd name="T58" fmla="*/ 11 w 81"/>
                <a:gd name="T59" fmla="*/ 153 h 489"/>
                <a:gd name="T60" fmla="*/ 11 w 81"/>
                <a:gd name="T61" fmla="*/ 153 h 489"/>
                <a:gd name="T62" fmla="*/ 11 w 81"/>
                <a:gd name="T63" fmla="*/ 153 h 489"/>
                <a:gd name="T64" fmla="*/ 11 w 81"/>
                <a:gd name="T65" fmla="*/ 152 h 489"/>
                <a:gd name="T66" fmla="*/ 11 w 81"/>
                <a:gd name="T67" fmla="*/ 152 h 489"/>
                <a:gd name="T68" fmla="*/ 11 w 81"/>
                <a:gd name="T69" fmla="*/ 152 h 489"/>
                <a:gd name="T70" fmla="*/ 11 w 81"/>
                <a:gd name="T71" fmla="*/ 149 h 489"/>
                <a:gd name="T72" fmla="*/ 11 w 81"/>
                <a:gd name="T73" fmla="*/ 149 h 489"/>
                <a:gd name="T74" fmla="*/ 11 w 81"/>
                <a:gd name="T75" fmla="*/ 149 h 489"/>
                <a:gd name="T76" fmla="*/ 12 w 81"/>
                <a:gd name="T77" fmla="*/ 148 h 489"/>
                <a:gd name="T78" fmla="*/ 12 w 81"/>
                <a:gd name="T79" fmla="*/ 148 h 489"/>
                <a:gd name="T80" fmla="*/ 12 w 81"/>
                <a:gd name="T81" fmla="*/ 147 h 489"/>
                <a:gd name="T82" fmla="*/ 36 w 81"/>
                <a:gd name="T83" fmla="*/ 61 h 489"/>
                <a:gd name="T84" fmla="*/ 50 w 81"/>
                <a:gd name="T85" fmla="*/ 1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" h="489">
                  <a:moveTo>
                    <a:pt x="11" y="418"/>
                  </a:moveTo>
                  <a:cubicBezTo>
                    <a:pt x="32" y="450"/>
                    <a:pt x="65" y="488"/>
                    <a:pt x="77" y="489"/>
                  </a:cubicBezTo>
                  <a:cubicBezTo>
                    <a:pt x="77" y="489"/>
                    <a:pt x="77" y="489"/>
                    <a:pt x="77" y="489"/>
                  </a:cubicBezTo>
                  <a:cubicBezTo>
                    <a:pt x="78" y="489"/>
                    <a:pt x="79" y="488"/>
                    <a:pt x="81" y="488"/>
                  </a:cubicBezTo>
                  <a:cubicBezTo>
                    <a:pt x="77" y="481"/>
                    <a:pt x="73" y="476"/>
                    <a:pt x="70" y="470"/>
                  </a:cubicBezTo>
                  <a:cubicBezTo>
                    <a:pt x="67" y="468"/>
                    <a:pt x="64" y="466"/>
                    <a:pt x="62" y="463"/>
                  </a:cubicBezTo>
                  <a:cubicBezTo>
                    <a:pt x="58" y="465"/>
                    <a:pt x="54" y="467"/>
                    <a:pt x="51" y="468"/>
                  </a:cubicBezTo>
                  <a:cubicBezTo>
                    <a:pt x="38" y="454"/>
                    <a:pt x="23" y="435"/>
                    <a:pt x="11" y="418"/>
                  </a:cubicBezTo>
                  <a:moveTo>
                    <a:pt x="11" y="417"/>
                  </a:moveTo>
                  <a:cubicBezTo>
                    <a:pt x="11" y="418"/>
                    <a:pt x="11" y="418"/>
                    <a:pt x="11" y="418"/>
                  </a:cubicBezTo>
                  <a:cubicBezTo>
                    <a:pt x="11" y="418"/>
                    <a:pt x="11" y="418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6" y="410"/>
                  </a:moveTo>
                  <a:cubicBezTo>
                    <a:pt x="6" y="410"/>
                    <a:pt x="6" y="410"/>
                    <a:pt x="6" y="410"/>
                  </a:cubicBezTo>
                  <a:cubicBezTo>
                    <a:pt x="6" y="410"/>
                    <a:pt x="6" y="410"/>
                    <a:pt x="6" y="410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0" y="279"/>
                  </a:moveTo>
                  <a:cubicBezTo>
                    <a:pt x="0" y="280"/>
                    <a:pt x="0" y="282"/>
                    <a:pt x="0" y="284"/>
                  </a:cubicBezTo>
                  <a:cubicBezTo>
                    <a:pt x="0" y="324"/>
                    <a:pt x="3" y="405"/>
                    <a:pt x="6" y="409"/>
                  </a:cubicBezTo>
                  <a:cubicBezTo>
                    <a:pt x="5" y="408"/>
                    <a:pt x="4" y="399"/>
                    <a:pt x="3" y="386"/>
                  </a:cubicBezTo>
                  <a:cubicBezTo>
                    <a:pt x="5" y="385"/>
                    <a:pt x="7" y="385"/>
                    <a:pt x="9" y="384"/>
                  </a:cubicBezTo>
                  <a:cubicBezTo>
                    <a:pt x="11" y="384"/>
                    <a:pt x="13" y="383"/>
                    <a:pt x="15" y="382"/>
                  </a:cubicBezTo>
                  <a:cubicBezTo>
                    <a:pt x="11" y="367"/>
                    <a:pt x="9" y="352"/>
                    <a:pt x="9" y="334"/>
                  </a:cubicBezTo>
                  <a:cubicBezTo>
                    <a:pt x="9" y="331"/>
                    <a:pt x="9" y="327"/>
                    <a:pt x="9" y="324"/>
                  </a:cubicBezTo>
                  <a:cubicBezTo>
                    <a:pt x="6" y="325"/>
                    <a:pt x="3" y="325"/>
                    <a:pt x="1" y="326"/>
                  </a:cubicBezTo>
                  <a:cubicBezTo>
                    <a:pt x="0" y="308"/>
                    <a:pt x="0" y="291"/>
                    <a:pt x="0" y="279"/>
                  </a:cubicBezTo>
                  <a:moveTo>
                    <a:pt x="0" y="278"/>
                  </a:moveTo>
                  <a:cubicBezTo>
                    <a:pt x="0" y="279"/>
                    <a:pt x="0" y="279"/>
                    <a:pt x="0" y="279"/>
                  </a:cubicBezTo>
                  <a:cubicBezTo>
                    <a:pt x="0" y="279"/>
                    <a:pt x="0" y="279"/>
                    <a:pt x="0" y="278"/>
                  </a:cubicBezTo>
                  <a:moveTo>
                    <a:pt x="0" y="278"/>
                  </a:moveTo>
                  <a:cubicBezTo>
                    <a:pt x="0" y="278"/>
                    <a:pt x="0" y="278"/>
                    <a:pt x="0" y="278"/>
                  </a:cubicBezTo>
                  <a:cubicBezTo>
                    <a:pt x="0" y="278"/>
                    <a:pt x="0" y="278"/>
                    <a:pt x="0" y="278"/>
                  </a:cubicBezTo>
                  <a:moveTo>
                    <a:pt x="10" y="155"/>
                  </a:moveTo>
                  <a:cubicBezTo>
                    <a:pt x="4" y="196"/>
                    <a:pt x="0" y="237"/>
                    <a:pt x="0" y="278"/>
                  </a:cubicBezTo>
                  <a:cubicBezTo>
                    <a:pt x="0" y="259"/>
                    <a:pt x="1" y="239"/>
                    <a:pt x="3" y="220"/>
                  </a:cubicBezTo>
                  <a:cubicBezTo>
                    <a:pt x="6" y="219"/>
                    <a:pt x="9" y="218"/>
                    <a:pt x="13" y="218"/>
                  </a:cubicBezTo>
                  <a:cubicBezTo>
                    <a:pt x="15" y="197"/>
                    <a:pt x="17" y="176"/>
                    <a:pt x="20" y="155"/>
                  </a:cubicBezTo>
                  <a:cubicBezTo>
                    <a:pt x="17" y="156"/>
                    <a:pt x="13" y="157"/>
                    <a:pt x="10" y="158"/>
                  </a:cubicBezTo>
                  <a:cubicBezTo>
                    <a:pt x="10" y="157"/>
                    <a:pt x="10" y="156"/>
                    <a:pt x="10" y="155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2"/>
                  </a:moveTo>
                  <a:cubicBezTo>
                    <a:pt x="11" y="152"/>
                    <a:pt x="11" y="152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moveTo>
                    <a:pt x="11" y="151"/>
                  </a:moveTo>
                  <a:cubicBezTo>
                    <a:pt x="11" y="151"/>
                    <a:pt x="11" y="152"/>
                    <a:pt x="11" y="152"/>
                  </a:cubicBezTo>
                  <a:cubicBezTo>
                    <a:pt x="11" y="152"/>
                    <a:pt x="11" y="151"/>
                    <a:pt x="11" y="151"/>
                  </a:cubicBezTo>
                  <a:moveTo>
                    <a:pt x="11" y="149"/>
                  </a:moveTo>
                  <a:cubicBezTo>
                    <a:pt x="11" y="149"/>
                    <a:pt x="11" y="149"/>
                    <a:pt x="11" y="149"/>
                  </a:cubicBezTo>
                  <a:cubicBezTo>
                    <a:pt x="11" y="149"/>
                    <a:pt x="11" y="149"/>
                    <a:pt x="11" y="149"/>
                  </a:cubicBezTo>
                  <a:moveTo>
                    <a:pt x="11" y="148"/>
                  </a:moveTo>
                  <a:cubicBezTo>
                    <a:pt x="11" y="148"/>
                    <a:pt x="11" y="149"/>
                    <a:pt x="11" y="149"/>
                  </a:cubicBezTo>
                  <a:cubicBezTo>
                    <a:pt x="11" y="149"/>
                    <a:pt x="11" y="148"/>
                    <a:pt x="11" y="148"/>
                  </a:cubicBezTo>
                  <a:moveTo>
                    <a:pt x="12" y="148"/>
                  </a:moveTo>
                  <a:cubicBezTo>
                    <a:pt x="11" y="148"/>
                    <a:pt x="11" y="148"/>
                    <a:pt x="11" y="148"/>
                  </a:cubicBezTo>
                  <a:cubicBezTo>
                    <a:pt x="11" y="148"/>
                    <a:pt x="11" y="148"/>
                    <a:pt x="12" y="148"/>
                  </a:cubicBezTo>
                  <a:moveTo>
                    <a:pt x="50" y="0"/>
                  </a:moveTo>
                  <a:cubicBezTo>
                    <a:pt x="33" y="48"/>
                    <a:pt x="20" y="98"/>
                    <a:pt x="12" y="147"/>
                  </a:cubicBezTo>
                  <a:cubicBezTo>
                    <a:pt x="16" y="119"/>
                    <a:pt x="23" y="91"/>
                    <a:pt x="30" y="63"/>
                  </a:cubicBezTo>
                  <a:cubicBezTo>
                    <a:pt x="32" y="62"/>
                    <a:pt x="34" y="62"/>
                    <a:pt x="36" y="61"/>
                  </a:cubicBezTo>
                  <a:cubicBezTo>
                    <a:pt x="38" y="50"/>
                    <a:pt x="41" y="39"/>
                    <a:pt x="43" y="28"/>
                  </a:cubicBezTo>
                  <a:cubicBezTo>
                    <a:pt x="45" y="19"/>
                    <a:pt x="47" y="9"/>
                    <a:pt x="50" y="1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6" name="Freeform 33">
              <a:extLst>
                <a:ext uri="{FF2B5EF4-FFF2-40B4-BE49-F238E27FC236}">
                  <a16:creationId xmlns:a16="http://schemas.microsoft.com/office/drawing/2014/main" id="{3771C81D-6AB0-459A-AD96-679CD04E2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4167188"/>
              <a:ext cx="130175" cy="474663"/>
            </a:xfrm>
            <a:custGeom>
              <a:avLst/>
              <a:gdLst>
                <a:gd name="T0" fmla="*/ 26 w 26"/>
                <a:gd name="T1" fmla="*/ 0 h 97"/>
                <a:gd name="T2" fmla="*/ 20 w 26"/>
                <a:gd name="T3" fmla="*/ 2 h 97"/>
                <a:gd name="T4" fmla="*/ 2 w 26"/>
                <a:gd name="T5" fmla="*/ 86 h 97"/>
                <a:gd name="T6" fmla="*/ 2 w 26"/>
                <a:gd name="T7" fmla="*/ 87 h 97"/>
                <a:gd name="T8" fmla="*/ 1 w 26"/>
                <a:gd name="T9" fmla="*/ 87 h 97"/>
                <a:gd name="T10" fmla="*/ 1 w 26"/>
                <a:gd name="T11" fmla="*/ 87 h 97"/>
                <a:gd name="T12" fmla="*/ 1 w 26"/>
                <a:gd name="T13" fmla="*/ 88 h 97"/>
                <a:gd name="T14" fmla="*/ 1 w 26"/>
                <a:gd name="T15" fmla="*/ 88 h 97"/>
                <a:gd name="T16" fmla="*/ 1 w 26"/>
                <a:gd name="T17" fmla="*/ 88 h 97"/>
                <a:gd name="T18" fmla="*/ 1 w 26"/>
                <a:gd name="T19" fmla="*/ 90 h 97"/>
                <a:gd name="T20" fmla="*/ 1 w 26"/>
                <a:gd name="T21" fmla="*/ 91 h 97"/>
                <a:gd name="T22" fmla="*/ 1 w 26"/>
                <a:gd name="T23" fmla="*/ 91 h 97"/>
                <a:gd name="T24" fmla="*/ 1 w 26"/>
                <a:gd name="T25" fmla="*/ 91 h 97"/>
                <a:gd name="T26" fmla="*/ 1 w 26"/>
                <a:gd name="T27" fmla="*/ 92 h 97"/>
                <a:gd name="T28" fmla="*/ 1 w 26"/>
                <a:gd name="T29" fmla="*/ 92 h 97"/>
                <a:gd name="T30" fmla="*/ 1 w 26"/>
                <a:gd name="T31" fmla="*/ 92 h 97"/>
                <a:gd name="T32" fmla="*/ 1 w 26"/>
                <a:gd name="T33" fmla="*/ 92 h 97"/>
                <a:gd name="T34" fmla="*/ 1 w 26"/>
                <a:gd name="T35" fmla="*/ 92 h 97"/>
                <a:gd name="T36" fmla="*/ 0 w 26"/>
                <a:gd name="T37" fmla="*/ 93 h 97"/>
                <a:gd name="T38" fmla="*/ 0 w 26"/>
                <a:gd name="T39" fmla="*/ 94 h 97"/>
                <a:gd name="T40" fmla="*/ 0 w 26"/>
                <a:gd name="T41" fmla="*/ 94 h 97"/>
                <a:gd name="T42" fmla="*/ 0 w 26"/>
                <a:gd name="T43" fmla="*/ 97 h 97"/>
                <a:gd name="T44" fmla="*/ 10 w 26"/>
                <a:gd name="T45" fmla="*/ 94 h 97"/>
                <a:gd name="T46" fmla="*/ 26 w 26"/>
                <a:gd name="T4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97">
                  <a:moveTo>
                    <a:pt x="26" y="0"/>
                  </a:moveTo>
                  <a:cubicBezTo>
                    <a:pt x="24" y="1"/>
                    <a:pt x="22" y="1"/>
                    <a:pt x="20" y="2"/>
                  </a:cubicBezTo>
                  <a:cubicBezTo>
                    <a:pt x="13" y="30"/>
                    <a:pt x="6" y="58"/>
                    <a:pt x="2" y="86"/>
                  </a:cubicBezTo>
                  <a:cubicBezTo>
                    <a:pt x="2" y="86"/>
                    <a:pt x="2" y="86"/>
                    <a:pt x="2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0" y="96"/>
                    <a:pt x="0" y="97"/>
                  </a:cubicBezTo>
                  <a:cubicBezTo>
                    <a:pt x="3" y="96"/>
                    <a:pt x="7" y="95"/>
                    <a:pt x="10" y="94"/>
                  </a:cubicBezTo>
                  <a:cubicBezTo>
                    <a:pt x="14" y="62"/>
                    <a:pt x="20" y="30"/>
                    <a:pt x="26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D15F5DF0-B4E1-4097-B2D9-8DFBC0534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935538"/>
              <a:ext cx="65088" cy="530225"/>
            </a:xfrm>
            <a:custGeom>
              <a:avLst/>
              <a:gdLst>
                <a:gd name="T0" fmla="*/ 13 w 13"/>
                <a:gd name="T1" fmla="*/ 0 h 108"/>
                <a:gd name="T2" fmla="*/ 3 w 13"/>
                <a:gd name="T3" fmla="*/ 2 h 108"/>
                <a:gd name="T4" fmla="*/ 0 w 13"/>
                <a:gd name="T5" fmla="*/ 60 h 108"/>
                <a:gd name="T6" fmla="*/ 0 w 13"/>
                <a:gd name="T7" fmla="*/ 60 h 108"/>
                <a:gd name="T8" fmla="*/ 0 w 13"/>
                <a:gd name="T9" fmla="*/ 60 h 108"/>
                <a:gd name="T10" fmla="*/ 0 w 13"/>
                <a:gd name="T11" fmla="*/ 60 h 108"/>
                <a:gd name="T12" fmla="*/ 0 w 13"/>
                <a:gd name="T13" fmla="*/ 60 h 108"/>
                <a:gd name="T14" fmla="*/ 0 w 13"/>
                <a:gd name="T15" fmla="*/ 60 h 108"/>
                <a:gd name="T16" fmla="*/ 0 w 13"/>
                <a:gd name="T17" fmla="*/ 60 h 108"/>
                <a:gd name="T18" fmla="*/ 0 w 13"/>
                <a:gd name="T19" fmla="*/ 61 h 108"/>
                <a:gd name="T20" fmla="*/ 0 w 13"/>
                <a:gd name="T21" fmla="*/ 61 h 108"/>
                <a:gd name="T22" fmla="*/ 0 w 13"/>
                <a:gd name="T23" fmla="*/ 61 h 108"/>
                <a:gd name="T24" fmla="*/ 0 w 13"/>
                <a:gd name="T25" fmla="*/ 61 h 108"/>
                <a:gd name="T26" fmla="*/ 1 w 13"/>
                <a:gd name="T27" fmla="*/ 108 h 108"/>
                <a:gd name="T28" fmla="*/ 9 w 13"/>
                <a:gd name="T29" fmla="*/ 106 h 108"/>
                <a:gd name="T30" fmla="*/ 13 w 13"/>
                <a:gd name="T31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08">
                  <a:moveTo>
                    <a:pt x="13" y="0"/>
                  </a:moveTo>
                  <a:cubicBezTo>
                    <a:pt x="9" y="0"/>
                    <a:pt x="6" y="1"/>
                    <a:pt x="3" y="2"/>
                  </a:cubicBezTo>
                  <a:cubicBezTo>
                    <a:pt x="1" y="21"/>
                    <a:pt x="0" y="41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73"/>
                    <a:pt x="0" y="90"/>
                    <a:pt x="1" y="108"/>
                  </a:cubicBezTo>
                  <a:cubicBezTo>
                    <a:pt x="3" y="107"/>
                    <a:pt x="6" y="107"/>
                    <a:pt x="9" y="106"/>
                  </a:cubicBezTo>
                  <a:cubicBezTo>
                    <a:pt x="8" y="72"/>
                    <a:pt x="10" y="36"/>
                    <a:pt x="13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5638A3E9-A15C-46B1-A7CE-B5F7CCC6F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740400"/>
              <a:ext cx="295275" cy="420688"/>
            </a:xfrm>
            <a:custGeom>
              <a:avLst/>
              <a:gdLst>
                <a:gd name="T0" fmla="*/ 12 w 59"/>
                <a:gd name="T1" fmla="*/ 0 h 86"/>
                <a:gd name="T2" fmla="*/ 6 w 59"/>
                <a:gd name="T3" fmla="*/ 2 h 86"/>
                <a:gd name="T4" fmla="*/ 0 w 59"/>
                <a:gd name="T5" fmla="*/ 4 h 86"/>
                <a:gd name="T6" fmla="*/ 3 w 59"/>
                <a:gd name="T7" fmla="*/ 27 h 86"/>
                <a:gd name="T8" fmla="*/ 3 w 59"/>
                <a:gd name="T9" fmla="*/ 27 h 86"/>
                <a:gd name="T10" fmla="*/ 3 w 59"/>
                <a:gd name="T11" fmla="*/ 27 h 86"/>
                <a:gd name="T12" fmla="*/ 3 w 59"/>
                <a:gd name="T13" fmla="*/ 27 h 86"/>
                <a:gd name="T14" fmla="*/ 3 w 59"/>
                <a:gd name="T15" fmla="*/ 27 h 86"/>
                <a:gd name="T16" fmla="*/ 3 w 59"/>
                <a:gd name="T17" fmla="*/ 27 h 86"/>
                <a:gd name="T18" fmla="*/ 3 w 59"/>
                <a:gd name="T19" fmla="*/ 27 h 86"/>
                <a:gd name="T20" fmla="*/ 3 w 59"/>
                <a:gd name="T21" fmla="*/ 27 h 86"/>
                <a:gd name="T22" fmla="*/ 3 w 59"/>
                <a:gd name="T23" fmla="*/ 28 h 86"/>
                <a:gd name="T24" fmla="*/ 3 w 59"/>
                <a:gd name="T25" fmla="*/ 28 h 86"/>
                <a:gd name="T26" fmla="*/ 8 w 59"/>
                <a:gd name="T27" fmla="*/ 35 h 86"/>
                <a:gd name="T28" fmla="*/ 8 w 59"/>
                <a:gd name="T29" fmla="*/ 35 h 86"/>
                <a:gd name="T30" fmla="*/ 8 w 59"/>
                <a:gd name="T31" fmla="*/ 35 h 86"/>
                <a:gd name="T32" fmla="*/ 8 w 59"/>
                <a:gd name="T33" fmla="*/ 35 h 86"/>
                <a:gd name="T34" fmla="*/ 8 w 59"/>
                <a:gd name="T35" fmla="*/ 35 h 86"/>
                <a:gd name="T36" fmla="*/ 8 w 59"/>
                <a:gd name="T37" fmla="*/ 35 h 86"/>
                <a:gd name="T38" fmla="*/ 8 w 59"/>
                <a:gd name="T39" fmla="*/ 35 h 86"/>
                <a:gd name="T40" fmla="*/ 8 w 59"/>
                <a:gd name="T41" fmla="*/ 35 h 86"/>
                <a:gd name="T42" fmla="*/ 8 w 59"/>
                <a:gd name="T43" fmla="*/ 35 h 86"/>
                <a:gd name="T44" fmla="*/ 8 w 59"/>
                <a:gd name="T45" fmla="*/ 36 h 86"/>
                <a:gd name="T46" fmla="*/ 8 w 59"/>
                <a:gd name="T47" fmla="*/ 36 h 86"/>
                <a:gd name="T48" fmla="*/ 48 w 59"/>
                <a:gd name="T49" fmla="*/ 86 h 86"/>
                <a:gd name="T50" fmla="*/ 59 w 59"/>
                <a:gd name="T51" fmla="*/ 81 h 86"/>
                <a:gd name="T52" fmla="*/ 31 w 59"/>
                <a:gd name="T53" fmla="*/ 47 h 86"/>
                <a:gd name="T54" fmla="*/ 12 w 59"/>
                <a:gd name="T5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9" h="86">
                  <a:moveTo>
                    <a:pt x="12" y="0"/>
                  </a:moveTo>
                  <a:cubicBezTo>
                    <a:pt x="10" y="1"/>
                    <a:pt x="8" y="2"/>
                    <a:pt x="6" y="2"/>
                  </a:cubicBezTo>
                  <a:cubicBezTo>
                    <a:pt x="4" y="3"/>
                    <a:pt x="2" y="3"/>
                    <a:pt x="0" y="4"/>
                  </a:cubicBezTo>
                  <a:cubicBezTo>
                    <a:pt x="1" y="17"/>
                    <a:pt x="2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5" y="30"/>
                    <a:pt x="6" y="32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20" y="53"/>
                    <a:pt x="35" y="72"/>
                    <a:pt x="48" y="86"/>
                  </a:cubicBezTo>
                  <a:cubicBezTo>
                    <a:pt x="51" y="85"/>
                    <a:pt x="55" y="83"/>
                    <a:pt x="59" y="81"/>
                  </a:cubicBezTo>
                  <a:cubicBezTo>
                    <a:pt x="48" y="72"/>
                    <a:pt x="39" y="61"/>
                    <a:pt x="31" y="47"/>
                  </a:cubicBezTo>
                  <a:cubicBezTo>
                    <a:pt x="22" y="31"/>
                    <a:pt x="16" y="16"/>
                    <a:pt x="12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9" name="Freeform 36">
              <a:extLst>
                <a:ext uri="{FF2B5EF4-FFF2-40B4-BE49-F238E27FC236}">
                  <a16:creationId xmlns:a16="http://schemas.microsoft.com/office/drawing/2014/main" id="{112B2D1A-2F30-45AD-B064-43D6D86667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62300"/>
              <a:ext cx="219075" cy="465138"/>
            </a:xfrm>
            <a:custGeom>
              <a:avLst/>
              <a:gdLst>
                <a:gd name="T0" fmla="*/ 1 w 44"/>
                <a:gd name="T1" fmla="*/ 1 h 95"/>
                <a:gd name="T2" fmla="*/ 1 w 44"/>
                <a:gd name="T3" fmla="*/ 1 h 95"/>
                <a:gd name="T4" fmla="*/ 44 w 44"/>
                <a:gd name="T5" fmla="*/ 95 h 95"/>
                <a:gd name="T6" fmla="*/ 44 w 44"/>
                <a:gd name="T7" fmla="*/ 95 h 95"/>
                <a:gd name="T8" fmla="*/ 1 w 44"/>
                <a:gd name="T9" fmla="*/ 1 h 95"/>
                <a:gd name="T10" fmla="*/ 1 w 44"/>
                <a:gd name="T11" fmla="*/ 1 h 95"/>
                <a:gd name="T12" fmla="*/ 1 w 44"/>
                <a:gd name="T13" fmla="*/ 1 h 95"/>
                <a:gd name="T14" fmla="*/ 1 w 44"/>
                <a:gd name="T15" fmla="*/ 1 h 95"/>
                <a:gd name="T16" fmla="*/ 1 w 44"/>
                <a:gd name="T17" fmla="*/ 1 h 95"/>
                <a:gd name="T18" fmla="*/ 1 w 44"/>
                <a:gd name="T19" fmla="*/ 1 h 95"/>
                <a:gd name="T20" fmla="*/ 1 w 44"/>
                <a:gd name="T21" fmla="*/ 1 h 95"/>
                <a:gd name="T22" fmla="*/ 1 w 44"/>
                <a:gd name="T23" fmla="*/ 1 h 95"/>
                <a:gd name="T24" fmla="*/ 1 w 44"/>
                <a:gd name="T25" fmla="*/ 1 h 95"/>
                <a:gd name="T26" fmla="*/ 1 w 44"/>
                <a:gd name="T27" fmla="*/ 1 h 95"/>
                <a:gd name="T28" fmla="*/ 1 w 44"/>
                <a:gd name="T29" fmla="*/ 1 h 95"/>
                <a:gd name="T30" fmla="*/ 1 w 44"/>
                <a:gd name="T31" fmla="*/ 1 h 95"/>
                <a:gd name="T32" fmla="*/ 1 w 44"/>
                <a:gd name="T33" fmla="*/ 1 h 95"/>
                <a:gd name="T34" fmla="*/ 1 w 44"/>
                <a:gd name="T35" fmla="*/ 1 h 95"/>
                <a:gd name="T36" fmla="*/ 1 w 44"/>
                <a:gd name="T37" fmla="*/ 1 h 95"/>
                <a:gd name="T38" fmla="*/ 1 w 44"/>
                <a:gd name="T39" fmla="*/ 1 h 95"/>
                <a:gd name="T40" fmla="*/ 1 w 44"/>
                <a:gd name="T41" fmla="*/ 1 h 95"/>
                <a:gd name="T42" fmla="*/ 1 w 44"/>
                <a:gd name="T43" fmla="*/ 1 h 95"/>
                <a:gd name="T44" fmla="*/ 1 w 44"/>
                <a:gd name="T45" fmla="*/ 1 h 95"/>
                <a:gd name="T46" fmla="*/ 1 w 44"/>
                <a:gd name="T47" fmla="*/ 1 h 95"/>
                <a:gd name="T48" fmla="*/ 1 w 44"/>
                <a:gd name="T49" fmla="*/ 0 h 95"/>
                <a:gd name="T50" fmla="*/ 1 w 44"/>
                <a:gd name="T51" fmla="*/ 0 h 95"/>
                <a:gd name="T52" fmla="*/ 1 w 44"/>
                <a:gd name="T5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95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35"/>
                    <a:pt x="30" y="74"/>
                    <a:pt x="44" y="95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30" y="74"/>
                    <a:pt x="0" y="35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0" name="Freeform 37">
              <a:extLst>
                <a:ext uri="{FF2B5EF4-FFF2-40B4-BE49-F238E27FC236}">
                  <a16:creationId xmlns:a16="http://schemas.microsoft.com/office/drawing/2014/main" id="{D735E22C-FB3E-4F13-B708-1212A4299C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32138"/>
              <a:ext cx="623888" cy="495300"/>
            </a:xfrm>
            <a:custGeom>
              <a:avLst/>
              <a:gdLst>
                <a:gd name="T0" fmla="*/ 79 w 125"/>
                <a:gd name="T1" fmla="*/ 90 h 101"/>
                <a:gd name="T2" fmla="*/ 79 w 125"/>
                <a:gd name="T3" fmla="*/ 90 h 101"/>
                <a:gd name="T4" fmla="*/ 76 w 125"/>
                <a:gd name="T5" fmla="*/ 88 h 101"/>
                <a:gd name="T6" fmla="*/ 79 w 125"/>
                <a:gd name="T7" fmla="*/ 85 h 101"/>
                <a:gd name="T8" fmla="*/ 80 w 125"/>
                <a:gd name="T9" fmla="*/ 85 h 101"/>
                <a:gd name="T10" fmla="*/ 83 w 125"/>
                <a:gd name="T11" fmla="*/ 86 h 101"/>
                <a:gd name="T12" fmla="*/ 81 w 125"/>
                <a:gd name="T13" fmla="*/ 89 h 101"/>
                <a:gd name="T14" fmla="*/ 79 w 125"/>
                <a:gd name="T15" fmla="*/ 90 h 101"/>
                <a:gd name="T16" fmla="*/ 51 w 125"/>
                <a:gd name="T17" fmla="*/ 91 h 101"/>
                <a:gd name="T18" fmla="*/ 51 w 125"/>
                <a:gd name="T19" fmla="*/ 89 h 101"/>
                <a:gd name="T20" fmla="*/ 58 w 125"/>
                <a:gd name="T21" fmla="*/ 85 h 101"/>
                <a:gd name="T22" fmla="*/ 64 w 125"/>
                <a:gd name="T23" fmla="*/ 84 h 101"/>
                <a:gd name="T24" fmla="*/ 66 w 125"/>
                <a:gd name="T25" fmla="*/ 85 h 101"/>
                <a:gd name="T26" fmla="*/ 64 w 125"/>
                <a:gd name="T27" fmla="*/ 89 h 101"/>
                <a:gd name="T28" fmla="*/ 57 w 125"/>
                <a:gd name="T29" fmla="*/ 89 h 101"/>
                <a:gd name="T30" fmla="*/ 51 w 125"/>
                <a:gd name="T31" fmla="*/ 91 h 101"/>
                <a:gd name="T32" fmla="*/ 51 w 125"/>
                <a:gd name="T33" fmla="*/ 91 h 101"/>
                <a:gd name="T34" fmla="*/ 11 w 125"/>
                <a:gd name="T35" fmla="*/ 0 h 101"/>
                <a:gd name="T36" fmla="*/ 1 w 125"/>
                <a:gd name="T37" fmla="*/ 6 h 101"/>
                <a:gd name="T38" fmla="*/ 1 w 125"/>
                <a:gd name="T39" fmla="*/ 6 h 101"/>
                <a:gd name="T40" fmla="*/ 1 w 125"/>
                <a:gd name="T41" fmla="*/ 7 h 101"/>
                <a:gd name="T42" fmla="*/ 1 w 125"/>
                <a:gd name="T43" fmla="*/ 7 h 101"/>
                <a:gd name="T44" fmla="*/ 1 w 125"/>
                <a:gd name="T45" fmla="*/ 7 h 101"/>
                <a:gd name="T46" fmla="*/ 1 w 125"/>
                <a:gd name="T47" fmla="*/ 7 h 101"/>
                <a:gd name="T48" fmla="*/ 1 w 125"/>
                <a:gd name="T49" fmla="*/ 7 h 101"/>
                <a:gd name="T50" fmla="*/ 1 w 125"/>
                <a:gd name="T51" fmla="*/ 7 h 101"/>
                <a:gd name="T52" fmla="*/ 1 w 125"/>
                <a:gd name="T53" fmla="*/ 7 h 101"/>
                <a:gd name="T54" fmla="*/ 1 w 125"/>
                <a:gd name="T55" fmla="*/ 7 h 101"/>
                <a:gd name="T56" fmla="*/ 1 w 125"/>
                <a:gd name="T57" fmla="*/ 7 h 101"/>
                <a:gd name="T58" fmla="*/ 1 w 125"/>
                <a:gd name="T59" fmla="*/ 7 h 101"/>
                <a:gd name="T60" fmla="*/ 1 w 125"/>
                <a:gd name="T61" fmla="*/ 7 h 101"/>
                <a:gd name="T62" fmla="*/ 1 w 125"/>
                <a:gd name="T63" fmla="*/ 7 h 101"/>
                <a:gd name="T64" fmla="*/ 1 w 125"/>
                <a:gd name="T65" fmla="*/ 7 h 101"/>
                <a:gd name="T66" fmla="*/ 1 w 125"/>
                <a:gd name="T67" fmla="*/ 7 h 101"/>
                <a:gd name="T68" fmla="*/ 44 w 125"/>
                <a:gd name="T69" fmla="*/ 101 h 101"/>
                <a:gd name="T70" fmla="*/ 45 w 125"/>
                <a:gd name="T71" fmla="*/ 101 h 101"/>
                <a:gd name="T72" fmla="*/ 51 w 125"/>
                <a:gd name="T73" fmla="*/ 99 h 101"/>
                <a:gd name="T74" fmla="*/ 53 w 125"/>
                <a:gd name="T75" fmla="*/ 94 h 101"/>
                <a:gd name="T76" fmla="*/ 55 w 125"/>
                <a:gd name="T77" fmla="*/ 93 h 101"/>
                <a:gd name="T78" fmla="*/ 55 w 125"/>
                <a:gd name="T79" fmla="*/ 94 h 101"/>
                <a:gd name="T80" fmla="*/ 54 w 125"/>
                <a:gd name="T81" fmla="*/ 99 h 101"/>
                <a:gd name="T82" fmla="*/ 73 w 125"/>
                <a:gd name="T83" fmla="*/ 95 h 101"/>
                <a:gd name="T84" fmla="*/ 74 w 125"/>
                <a:gd name="T85" fmla="*/ 95 h 101"/>
                <a:gd name="T86" fmla="*/ 90 w 125"/>
                <a:gd name="T87" fmla="*/ 98 h 101"/>
                <a:gd name="T88" fmla="*/ 125 w 125"/>
                <a:gd name="T89" fmla="*/ 48 h 101"/>
                <a:gd name="T90" fmla="*/ 84 w 125"/>
                <a:gd name="T91" fmla="*/ 74 h 101"/>
                <a:gd name="T92" fmla="*/ 72 w 125"/>
                <a:gd name="T93" fmla="*/ 75 h 101"/>
                <a:gd name="T94" fmla="*/ 16 w 125"/>
                <a:gd name="T95" fmla="*/ 17 h 101"/>
                <a:gd name="T96" fmla="*/ 11 w 125"/>
                <a:gd name="T9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5" h="101">
                  <a:moveTo>
                    <a:pt x="79" y="90"/>
                  </a:moveTo>
                  <a:cubicBezTo>
                    <a:pt x="79" y="90"/>
                    <a:pt x="79" y="90"/>
                    <a:pt x="79" y="90"/>
                  </a:cubicBezTo>
                  <a:cubicBezTo>
                    <a:pt x="77" y="90"/>
                    <a:pt x="76" y="89"/>
                    <a:pt x="76" y="88"/>
                  </a:cubicBezTo>
                  <a:cubicBezTo>
                    <a:pt x="77" y="86"/>
                    <a:pt x="78" y="85"/>
                    <a:pt x="79" y="85"/>
                  </a:cubicBezTo>
                  <a:cubicBezTo>
                    <a:pt x="79" y="85"/>
                    <a:pt x="80" y="85"/>
                    <a:pt x="80" y="85"/>
                  </a:cubicBezTo>
                  <a:cubicBezTo>
                    <a:pt x="81" y="85"/>
                    <a:pt x="82" y="85"/>
                    <a:pt x="83" y="86"/>
                  </a:cubicBezTo>
                  <a:cubicBezTo>
                    <a:pt x="83" y="87"/>
                    <a:pt x="82" y="88"/>
                    <a:pt x="81" y="89"/>
                  </a:cubicBezTo>
                  <a:cubicBezTo>
                    <a:pt x="81" y="89"/>
                    <a:pt x="80" y="90"/>
                    <a:pt x="79" y="90"/>
                  </a:cubicBezTo>
                  <a:moveTo>
                    <a:pt x="51" y="91"/>
                  </a:moveTo>
                  <a:cubicBezTo>
                    <a:pt x="50" y="91"/>
                    <a:pt x="50" y="89"/>
                    <a:pt x="51" y="89"/>
                  </a:cubicBezTo>
                  <a:cubicBezTo>
                    <a:pt x="53" y="87"/>
                    <a:pt x="55" y="86"/>
                    <a:pt x="58" y="85"/>
                  </a:cubicBezTo>
                  <a:cubicBezTo>
                    <a:pt x="60" y="85"/>
                    <a:pt x="62" y="84"/>
                    <a:pt x="64" y="84"/>
                  </a:cubicBezTo>
                  <a:cubicBezTo>
                    <a:pt x="65" y="84"/>
                    <a:pt x="65" y="85"/>
                    <a:pt x="66" y="85"/>
                  </a:cubicBezTo>
                  <a:cubicBezTo>
                    <a:pt x="68" y="86"/>
                    <a:pt x="66" y="88"/>
                    <a:pt x="64" y="89"/>
                  </a:cubicBezTo>
                  <a:cubicBezTo>
                    <a:pt x="62" y="89"/>
                    <a:pt x="60" y="89"/>
                    <a:pt x="57" y="89"/>
                  </a:cubicBezTo>
                  <a:cubicBezTo>
                    <a:pt x="55" y="89"/>
                    <a:pt x="53" y="90"/>
                    <a:pt x="51" y="91"/>
                  </a:cubicBezTo>
                  <a:cubicBezTo>
                    <a:pt x="51" y="91"/>
                    <a:pt x="51" y="91"/>
                    <a:pt x="51" y="91"/>
                  </a:cubicBezTo>
                  <a:moveTo>
                    <a:pt x="11" y="0"/>
                  </a:moveTo>
                  <a:cubicBezTo>
                    <a:pt x="6" y="1"/>
                    <a:pt x="2" y="3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41"/>
                    <a:pt x="30" y="80"/>
                    <a:pt x="44" y="101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47" y="100"/>
                    <a:pt x="49" y="100"/>
                    <a:pt x="51" y="99"/>
                  </a:cubicBezTo>
                  <a:cubicBezTo>
                    <a:pt x="51" y="97"/>
                    <a:pt x="52" y="96"/>
                    <a:pt x="53" y="94"/>
                  </a:cubicBezTo>
                  <a:cubicBezTo>
                    <a:pt x="53" y="93"/>
                    <a:pt x="54" y="93"/>
                    <a:pt x="55" y="93"/>
                  </a:cubicBezTo>
                  <a:cubicBezTo>
                    <a:pt x="55" y="93"/>
                    <a:pt x="55" y="93"/>
                    <a:pt x="55" y="94"/>
                  </a:cubicBezTo>
                  <a:cubicBezTo>
                    <a:pt x="55" y="95"/>
                    <a:pt x="54" y="97"/>
                    <a:pt x="54" y="99"/>
                  </a:cubicBezTo>
                  <a:cubicBezTo>
                    <a:pt x="60" y="97"/>
                    <a:pt x="67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9" y="95"/>
                    <a:pt x="85" y="96"/>
                    <a:pt x="90" y="98"/>
                  </a:cubicBezTo>
                  <a:cubicBezTo>
                    <a:pt x="102" y="81"/>
                    <a:pt x="115" y="64"/>
                    <a:pt x="125" y="48"/>
                  </a:cubicBezTo>
                  <a:cubicBezTo>
                    <a:pt x="115" y="60"/>
                    <a:pt x="102" y="70"/>
                    <a:pt x="84" y="74"/>
                  </a:cubicBezTo>
                  <a:cubicBezTo>
                    <a:pt x="79" y="74"/>
                    <a:pt x="76" y="75"/>
                    <a:pt x="72" y="75"/>
                  </a:cubicBezTo>
                  <a:cubicBezTo>
                    <a:pt x="40" y="75"/>
                    <a:pt x="25" y="46"/>
                    <a:pt x="16" y="17"/>
                  </a:cubicBezTo>
                  <a:cubicBezTo>
                    <a:pt x="15" y="14"/>
                    <a:pt x="14" y="6"/>
                    <a:pt x="1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1" name="Freeform 38">
              <a:extLst>
                <a:ext uri="{FF2B5EF4-FFF2-40B4-BE49-F238E27FC236}">
                  <a16:creationId xmlns:a16="http://schemas.microsoft.com/office/drawing/2014/main" id="{2D57E1BC-5EEC-4F1B-AEDE-A43697487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587750"/>
              <a:ext cx="20638" cy="30163"/>
            </a:xfrm>
            <a:custGeom>
              <a:avLst/>
              <a:gdLst>
                <a:gd name="T0" fmla="*/ 4 w 4"/>
                <a:gd name="T1" fmla="*/ 0 h 6"/>
                <a:gd name="T2" fmla="*/ 2 w 4"/>
                <a:gd name="T3" fmla="*/ 1 h 6"/>
                <a:gd name="T4" fmla="*/ 0 w 4"/>
                <a:gd name="T5" fmla="*/ 6 h 6"/>
                <a:gd name="T6" fmla="*/ 3 w 4"/>
                <a:gd name="T7" fmla="*/ 6 h 6"/>
                <a:gd name="T8" fmla="*/ 4 w 4"/>
                <a:gd name="T9" fmla="*/ 1 h 6"/>
                <a:gd name="T10" fmla="*/ 4 w 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3" y="4"/>
                    <a:pt x="4" y="2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35B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2" name="Freeform 39">
              <a:extLst>
                <a:ext uri="{FF2B5EF4-FFF2-40B4-BE49-F238E27FC236}">
                  <a16:creationId xmlns:a16="http://schemas.microsoft.com/office/drawing/2014/main" id="{47EA0D70-621C-4187-984F-ABB8F6395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4663" y="3544888"/>
              <a:ext cx="90488" cy="33338"/>
            </a:xfrm>
            <a:custGeom>
              <a:avLst/>
              <a:gdLst>
                <a:gd name="T0" fmla="*/ 14 w 18"/>
                <a:gd name="T1" fmla="*/ 0 h 7"/>
                <a:gd name="T2" fmla="*/ 8 w 18"/>
                <a:gd name="T3" fmla="*/ 1 h 7"/>
                <a:gd name="T4" fmla="*/ 1 w 18"/>
                <a:gd name="T5" fmla="*/ 5 h 7"/>
                <a:gd name="T6" fmla="*/ 1 w 18"/>
                <a:gd name="T7" fmla="*/ 7 h 7"/>
                <a:gd name="T8" fmla="*/ 1 w 18"/>
                <a:gd name="T9" fmla="*/ 7 h 7"/>
                <a:gd name="T10" fmla="*/ 7 w 18"/>
                <a:gd name="T11" fmla="*/ 5 h 7"/>
                <a:gd name="T12" fmla="*/ 14 w 18"/>
                <a:gd name="T13" fmla="*/ 5 h 7"/>
                <a:gd name="T14" fmla="*/ 16 w 18"/>
                <a:gd name="T15" fmla="*/ 1 h 7"/>
                <a:gd name="T16" fmla="*/ 14 w 1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7">
                  <a:moveTo>
                    <a:pt x="14" y="0"/>
                  </a:moveTo>
                  <a:cubicBezTo>
                    <a:pt x="12" y="0"/>
                    <a:pt x="10" y="1"/>
                    <a:pt x="8" y="1"/>
                  </a:cubicBezTo>
                  <a:cubicBezTo>
                    <a:pt x="5" y="2"/>
                    <a:pt x="3" y="3"/>
                    <a:pt x="1" y="5"/>
                  </a:cubicBezTo>
                  <a:cubicBezTo>
                    <a:pt x="0" y="5"/>
                    <a:pt x="0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10" y="5"/>
                    <a:pt x="12" y="5"/>
                    <a:pt x="14" y="5"/>
                  </a:cubicBezTo>
                  <a:cubicBezTo>
                    <a:pt x="16" y="4"/>
                    <a:pt x="18" y="2"/>
                    <a:pt x="16" y="1"/>
                  </a:cubicBezTo>
                  <a:cubicBezTo>
                    <a:pt x="15" y="1"/>
                    <a:pt x="15" y="0"/>
                    <a:pt x="1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3" name="Freeform 40">
              <a:extLst>
                <a:ext uri="{FF2B5EF4-FFF2-40B4-BE49-F238E27FC236}">
                  <a16:creationId xmlns:a16="http://schemas.microsoft.com/office/drawing/2014/main" id="{4806C204-6257-4D4A-AC5C-E0E902B28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4838" y="3549650"/>
              <a:ext cx="34925" cy="23813"/>
            </a:xfrm>
            <a:custGeom>
              <a:avLst/>
              <a:gdLst>
                <a:gd name="T0" fmla="*/ 4 w 7"/>
                <a:gd name="T1" fmla="*/ 0 h 5"/>
                <a:gd name="T2" fmla="*/ 3 w 7"/>
                <a:gd name="T3" fmla="*/ 0 h 5"/>
                <a:gd name="T4" fmla="*/ 0 w 7"/>
                <a:gd name="T5" fmla="*/ 3 h 5"/>
                <a:gd name="T6" fmla="*/ 3 w 7"/>
                <a:gd name="T7" fmla="*/ 5 h 5"/>
                <a:gd name="T8" fmla="*/ 3 w 7"/>
                <a:gd name="T9" fmla="*/ 5 h 5"/>
                <a:gd name="T10" fmla="*/ 5 w 7"/>
                <a:gd name="T11" fmla="*/ 4 h 5"/>
                <a:gd name="T12" fmla="*/ 7 w 7"/>
                <a:gd name="T13" fmla="*/ 1 h 5"/>
                <a:gd name="T14" fmla="*/ 4 w 7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1"/>
                    <a:pt x="0" y="3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6" y="3"/>
                    <a:pt x="7" y="2"/>
                    <a:pt x="7" y="1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4" name="Freeform 41">
              <a:extLst>
                <a:ext uri="{FF2B5EF4-FFF2-40B4-BE49-F238E27FC236}">
                  <a16:creationId xmlns:a16="http://schemas.microsoft.com/office/drawing/2014/main" id="{09F29229-39C6-4ADF-8E09-88F5E96F1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1" y="3195638"/>
              <a:ext cx="76200" cy="176213"/>
            </a:xfrm>
            <a:custGeom>
              <a:avLst/>
              <a:gdLst>
                <a:gd name="T0" fmla="*/ 1 w 15"/>
                <a:gd name="T1" fmla="*/ 0 h 36"/>
                <a:gd name="T2" fmla="*/ 0 w 15"/>
                <a:gd name="T3" fmla="*/ 2 h 36"/>
                <a:gd name="T4" fmla="*/ 5 w 15"/>
                <a:gd name="T5" fmla="*/ 21 h 36"/>
                <a:gd name="T6" fmla="*/ 13 w 15"/>
                <a:gd name="T7" fmla="*/ 36 h 36"/>
                <a:gd name="T8" fmla="*/ 13 w 15"/>
                <a:gd name="T9" fmla="*/ 36 h 36"/>
                <a:gd name="T10" fmla="*/ 14 w 15"/>
                <a:gd name="T11" fmla="*/ 35 h 36"/>
                <a:gd name="T12" fmla="*/ 7 w 15"/>
                <a:gd name="T13" fmla="*/ 16 h 36"/>
                <a:gd name="T14" fmla="*/ 2 w 15"/>
                <a:gd name="T15" fmla="*/ 0 h 36"/>
                <a:gd name="T16" fmla="*/ 1 w 15"/>
                <a:gd name="T1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36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8"/>
                    <a:pt x="3" y="15"/>
                    <a:pt x="5" y="21"/>
                  </a:cubicBezTo>
                  <a:cubicBezTo>
                    <a:pt x="7" y="26"/>
                    <a:pt x="8" y="33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5" y="35"/>
                    <a:pt x="14" y="35"/>
                  </a:cubicBezTo>
                  <a:cubicBezTo>
                    <a:pt x="14" y="29"/>
                    <a:pt x="9" y="22"/>
                    <a:pt x="7" y="16"/>
                  </a:cubicBezTo>
                  <a:cubicBezTo>
                    <a:pt x="6" y="11"/>
                    <a:pt x="5" y="5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5" name="Freeform 42">
              <a:extLst>
                <a:ext uri="{FF2B5EF4-FFF2-40B4-BE49-F238E27FC236}">
                  <a16:creationId xmlns:a16="http://schemas.microsoft.com/office/drawing/2014/main" id="{86315336-C172-4094-9359-C5BAC302F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451" y="3387725"/>
              <a:ext cx="39688" cy="33338"/>
            </a:xfrm>
            <a:custGeom>
              <a:avLst/>
              <a:gdLst>
                <a:gd name="T0" fmla="*/ 2 w 8"/>
                <a:gd name="T1" fmla="*/ 0 h 7"/>
                <a:gd name="T2" fmla="*/ 0 w 8"/>
                <a:gd name="T3" fmla="*/ 2 h 7"/>
                <a:gd name="T4" fmla="*/ 3 w 8"/>
                <a:gd name="T5" fmla="*/ 5 h 7"/>
                <a:gd name="T6" fmla="*/ 6 w 8"/>
                <a:gd name="T7" fmla="*/ 7 h 7"/>
                <a:gd name="T8" fmla="*/ 7 w 8"/>
                <a:gd name="T9" fmla="*/ 7 h 7"/>
                <a:gd name="T10" fmla="*/ 8 w 8"/>
                <a:gd name="T11" fmla="*/ 6 h 7"/>
                <a:gd name="T12" fmla="*/ 2 w 8"/>
                <a:gd name="T13" fmla="*/ 0 h 7"/>
                <a:gd name="T14" fmla="*/ 2 w 8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3"/>
                    <a:pt x="2" y="4"/>
                    <a:pt x="3" y="5"/>
                  </a:cubicBezTo>
                  <a:cubicBezTo>
                    <a:pt x="4" y="6"/>
                    <a:pt x="5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8" y="6"/>
                    <a:pt x="8" y="6"/>
                  </a:cubicBezTo>
                  <a:cubicBezTo>
                    <a:pt x="7" y="3"/>
                    <a:pt x="5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</p:grpSp>
      <p:grpSp>
        <p:nvGrpSpPr>
          <p:cNvPr id="48" name="组合 69">
            <a:extLst>
              <a:ext uri="{FF2B5EF4-FFF2-40B4-BE49-F238E27FC236}">
                <a16:creationId xmlns:a16="http://schemas.microsoft.com/office/drawing/2014/main" id="{4301F64E-B618-4616-A1D5-473D6570035E}"/>
              </a:ext>
            </a:extLst>
          </p:cNvPr>
          <p:cNvGrpSpPr/>
          <p:nvPr/>
        </p:nvGrpSpPr>
        <p:grpSpPr>
          <a:xfrm>
            <a:off x="7021924" y="3984979"/>
            <a:ext cx="4086960" cy="2608564"/>
            <a:chOff x="5736735" y="2728183"/>
            <a:chExt cx="5516445" cy="3428646"/>
          </a:xfrm>
        </p:grpSpPr>
        <p:pic>
          <p:nvPicPr>
            <p:cNvPr id="49" name="图片 68">
              <a:extLst>
                <a:ext uri="{FF2B5EF4-FFF2-40B4-BE49-F238E27FC236}">
                  <a16:creationId xmlns:a16="http://schemas.microsoft.com/office/drawing/2014/main" id="{5B4810F1-F527-497B-A1C7-81B084362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50" name="图片 67">
              <a:extLst>
                <a:ext uri="{FF2B5EF4-FFF2-40B4-BE49-F238E27FC236}">
                  <a16:creationId xmlns:a16="http://schemas.microsoft.com/office/drawing/2014/main" id="{6D1E0AE0-7F8E-4F52-B97C-8883CBC8F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2B2B8A3C-6879-4630-A02B-C5D3C9AD10B3}"/>
              </a:ext>
            </a:extLst>
          </p:cNvPr>
          <p:cNvSpPr txBox="1"/>
          <p:nvPr/>
        </p:nvSpPr>
        <p:spPr>
          <a:xfrm>
            <a:off x="1760764" y="2345160"/>
            <a:ext cx="66620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Cẩm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ăn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uống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A23FC21-A294-4C52-9FEB-830C3AB871AE}"/>
              </a:ext>
            </a:extLst>
          </p:cNvPr>
          <p:cNvSpPr txBox="1"/>
          <p:nvPr/>
        </p:nvSpPr>
        <p:spPr>
          <a:xfrm>
            <a:off x="3245914" y="1380633"/>
            <a:ext cx="4242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Chủ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8225054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A-任意多边形 5">
            <a:extLst>
              <a:ext uri="{FF2B5EF4-FFF2-40B4-BE49-F238E27FC236}">
                <a16:creationId xmlns:a16="http://schemas.microsoft.com/office/drawing/2014/main" id="{772CEE82-CD74-46A8-962F-E651D4AB6A75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flipV="1">
            <a:off x="0" y="3639191"/>
            <a:ext cx="2331042" cy="3218809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D5F3F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D74F57-9386-4F71-9859-7EF2565EF7B3}"/>
              </a:ext>
            </a:extLst>
          </p:cNvPr>
          <p:cNvSpPr/>
          <p:nvPr/>
        </p:nvSpPr>
        <p:spPr>
          <a:xfrm>
            <a:off x="638175" y="114301"/>
            <a:ext cx="10991850" cy="8191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  <a:defRPr/>
            </a:pPr>
            <a:r>
              <a:rPr lang="nl-NL" sz="32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Xây dựng cẩm nang đảm bảo an toàn khi ăn uống bên ngoài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449049-B29E-4CDC-8D68-6416B532A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1428750"/>
            <a:ext cx="9105900" cy="340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021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E7C9A8C-BE59-4511-80EB-D4C89E3C8903}"/>
              </a:ext>
            </a:extLst>
          </p:cNvPr>
          <p:cNvGrpSpPr/>
          <p:nvPr/>
        </p:nvGrpSpPr>
        <p:grpSpPr>
          <a:xfrm>
            <a:off x="2152650" y="942706"/>
            <a:ext cx="7667628" cy="3208710"/>
            <a:chOff x="6184592" y="475981"/>
            <a:chExt cx="6099024" cy="3208710"/>
          </a:xfrm>
        </p:grpSpPr>
        <p:grpSp>
          <p:nvGrpSpPr>
            <p:cNvPr id="54" name="Graphic 4">
              <a:extLst>
                <a:ext uri="{FF2B5EF4-FFF2-40B4-BE49-F238E27FC236}">
                  <a16:creationId xmlns:a16="http://schemas.microsoft.com/office/drawing/2014/main" id="{FCF793AC-098B-4FE1-868B-5E9E41F50DC4}"/>
                </a:ext>
              </a:extLst>
            </p:cNvPr>
            <p:cNvGrpSpPr/>
            <p:nvPr/>
          </p:nvGrpSpPr>
          <p:grpSpPr>
            <a:xfrm>
              <a:off x="6184592" y="475981"/>
              <a:ext cx="5879305" cy="3208710"/>
              <a:chOff x="5610688" y="1031736"/>
              <a:chExt cx="5879305" cy="3980523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DBA398C9-BC1B-48C2-A162-3B5DE666D9A2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77E222BA-9D8A-4411-96A5-2FF53811C6B2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8" name="Graphic 4">
                <a:extLst>
                  <a:ext uri="{FF2B5EF4-FFF2-40B4-BE49-F238E27FC236}">
                    <a16:creationId xmlns:a16="http://schemas.microsoft.com/office/drawing/2014/main" id="{82C93FDD-1C4F-4A92-BF5E-C17EA623A232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A7B5CEB7-871B-4537-A1B7-8435EA689704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933D0F72-AC13-486D-8552-D42CBFDF3CE2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9FAB4F55-6C89-428E-B7AB-08A00B079757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76F6F77D-2520-4D2B-A6B7-B6CBDF10819B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FD72913E-6757-4540-AF19-3A7E6B2F659B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EADF4650-5142-4388-8DA9-080E0A73107F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2745400-1DA4-4DB9-9E0B-BAC7FD9261AA}"/>
                </a:ext>
              </a:extLst>
            </p:cNvPr>
            <p:cNvSpPr txBox="1"/>
            <p:nvPr/>
          </p:nvSpPr>
          <p:spPr>
            <a:xfrm>
              <a:off x="7158209" y="864782"/>
              <a:ext cx="5125407" cy="2357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“Ăn hàng – món phong phú</a:t>
              </a:r>
              <a:endPara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Ăn ở nhà – sạch hơn!</a:t>
              </a:r>
              <a:endPara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Nếu chịu khó nấu cơm,</a:t>
              </a:r>
              <a:endPara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r>
                <a:rPr lang="vi-VN" sz="3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 tốn nhiều tiền lắm!”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6843ECC-BC45-473B-857D-5E70E136D3EB}"/>
              </a:ext>
            </a:extLst>
          </p:cNvPr>
          <p:cNvGrpSpPr/>
          <p:nvPr/>
        </p:nvGrpSpPr>
        <p:grpSpPr>
          <a:xfrm>
            <a:off x="8722293" y="3263177"/>
            <a:ext cx="3285947" cy="3794598"/>
            <a:chOff x="8408633" y="1992570"/>
            <a:chExt cx="3507011" cy="3833036"/>
          </a:xfrm>
        </p:grpSpPr>
        <p:grpSp>
          <p:nvGrpSpPr>
            <p:cNvPr id="106" name="Graphic 4">
              <a:extLst>
                <a:ext uri="{FF2B5EF4-FFF2-40B4-BE49-F238E27FC236}">
                  <a16:creationId xmlns:a16="http://schemas.microsoft.com/office/drawing/2014/main" id="{416AC6BE-BA90-43C3-A1BB-87C28F1220CF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08" name="Graphic 4">
                <a:extLst>
                  <a:ext uri="{FF2B5EF4-FFF2-40B4-BE49-F238E27FC236}">
                    <a16:creationId xmlns:a16="http://schemas.microsoft.com/office/drawing/2014/main" id="{09BBC115-DDF8-4D7F-816F-5DEC834A7662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D181ADCE-495A-4405-B2B2-BD219854030E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D5A201FA-6906-4AA9-B988-865A73B5289E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16DFC2D6-028A-4EB6-BE85-03F965AB72B2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19E133FD-54DA-42D3-8D9E-06BD93E01E16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8EFB202E-EAD2-441C-BC2A-E3B283E8D356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CBB233FA-D5E6-4C8C-A6E7-F4A5DE269C5A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2B52B162-267A-4F0C-B373-2737006D4EED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D5D628B4-8F0C-4E14-8196-6A12A69A95B2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3DBC45B5-19E9-4F2B-B19C-C6EAB88A3093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883EF97-F9EA-49C1-ADB7-975A8DC7730D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48FC563E-2573-43E2-8393-55FB717C6CB1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A2EEAF42-8961-4F82-BB70-0699A492A9DC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F1E71C1F-01A8-4C7E-882C-0BB088C207C3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775B7C2-759B-43A3-95C5-796CFDCB8F79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D2A7AFE3-1B25-4D6D-BE5F-8720AB2D8176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5" name="Graphic 4">
                <a:extLst>
                  <a:ext uri="{FF2B5EF4-FFF2-40B4-BE49-F238E27FC236}">
                    <a16:creationId xmlns:a16="http://schemas.microsoft.com/office/drawing/2014/main" id="{46A6E1FC-D078-4808-8500-07F2A678F17B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72" name="Graphic 4">
                  <a:extLst>
                    <a:ext uri="{FF2B5EF4-FFF2-40B4-BE49-F238E27FC236}">
                      <a16:creationId xmlns:a16="http://schemas.microsoft.com/office/drawing/2014/main" id="{E8F9ECB1-1108-4086-ABB4-1FC6538EF109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76" name="Freeform: Shape 175">
                    <a:extLst>
                      <a:ext uri="{FF2B5EF4-FFF2-40B4-BE49-F238E27FC236}">
                        <a16:creationId xmlns:a16="http://schemas.microsoft.com/office/drawing/2014/main" id="{55315B23-1DD0-4F66-B17E-1A1B08AE7ED4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1E6FFCE0-4DF7-49D6-A14F-D0733E2F3916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id="{4E8420D2-FA32-4BB7-8A20-FD82B0440071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id="{8B27C2AA-F931-40EF-8B31-E38424E5E6C2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id="{52ABDD2B-14CA-4158-9564-9319DBFCD566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1" name="Freeform: Shape 180">
                    <a:extLst>
                      <a:ext uri="{FF2B5EF4-FFF2-40B4-BE49-F238E27FC236}">
                        <a16:creationId xmlns:a16="http://schemas.microsoft.com/office/drawing/2014/main" id="{D005A947-CF94-4ADE-BFD0-666A2C9828A2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id="{83E7D822-C823-40E8-8805-5A14CD5FA44F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EEE9178B-F868-4C6A-B06D-B25308F0FCA0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81C68379-1766-4EC9-A4ED-F06A90EEB3F3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D2FE5282-BE5F-4B87-BD33-B09DBE8EEC74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6" name="Graphic 4">
                <a:extLst>
                  <a:ext uri="{FF2B5EF4-FFF2-40B4-BE49-F238E27FC236}">
                    <a16:creationId xmlns:a16="http://schemas.microsoft.com/office/drawing/2014/main" id="{4F331544-E1FF-4148-B027-F08CF6135291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166" name="Graphic 4">
                  <a:extLst>
                    <a:ext uri="{FF2B5EF4-FFF2-40B4-BE49-F238E27FC236}">
                      <a16:creationId xmlns:a16="http://schemas.microsoft.com/office/drawing/2014/main" id="{6B7D39DF-801E-489A-8552-B5FB9CA4602F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id="{875F5A14-5642-4383-B640-35C92B73F3D3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1" name="Freeform: Shape 170">
                    <a:extLst>
                      <a:ext uri="{FF2B5EF4-FFF2-40B4-BE49-F238E27FC236}">
                        <a16:creationId xmlns:a16="http://schemas.microsoft.com/office/drawing/2014/main" id="{8690BF6A-F637-4951-96D0-609CA315AEA4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7" name="Graphic 4">
                  <a:extLst>
                    <a:ext uri="{FF2B5EF4-FFF2-40B4-BE49-F238E27FC236}">
                      <a16:creationId xmlns:a16="http://schemas.microsoft.com/office/drawing/2014/main" id="{78697F3D-B12C-4E75-B205-7A036141E63E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168" name="Freeform: Shape 167">
                    <a:extLst>
                      <a:ext uri="{FF2B5EF4-FFF2-40B4-BE49-F238E27FC236}">
                        <a16:creationId xmlns:a16="http://schemas.microsoft.com/office/drawing/2014/main" id="{C89E2309-1BCB-4339-9E10-7D5933F57C33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9CADF9B4-CB37-4DAE-9F31-BDC1B8B7FE7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59BEF25B-351F-4CA6-A2D2-D1FFF877A956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8" name="Graphic 4">
                <a:extLst>
                  <a:ext uri="{FF2B5EF4-FFF2-40B4-BE49-F238E27FC236}">
                    <a16:creationId xmlns:a16="http://schemas.microsoft.com/office/drawing/2014/main" id="{2B2350C5-C8EC-49B1-AC8C-2EFCA70D6A0E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45" name="Graphic 4">
                  <a:extLst>
                    <a:ext uri="{FF2B5EF4-FFF2-40B4-BE49-F238E27FC236}">
                      <a16:creationId xmlns:a16="http://schemas.microsoft.com/office/drawing/2014/main" id="{9D878CAC-A9AF-4A2C-A61B-91B85C471B8D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160" name="Picture 159">
                    <a:extLst>
                      <a:ext uri="{FF2B5EF4-FFF2-40B4-BE49-F238E27FC236}">
                        <a16:creationId xmlns:a16="http://schemas.microsoft.com/office/drawing/2014/main" id="{0C2E84D6-F62E-484A-8723-ACD8A9FB1F5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161" name="Graphic 4">
                    <a:extLst>
                      <a:ext uri="{FF2B5EF4-FFF2-40B4-BE49-F238E27FC236}">
                        <a16:creationId xmlns:a16="http://schemas.microsoft.com/office/drawing/2014/main" id="{23B5C9AD-AD79-46A7-BBB4-2E77086AC60B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162" name="Freeform: Shape 161">
                      <a:extLst>
                        <a:ext uri="{FF2B5EF4-FFF2-40B4-BE49-F238E27FC236}">
                          <a16:creationId xmlns:a16="http://schemas.microsoft.com/office/drawing/2014/main" id="{BEBADA31-428B-4602-8851-8FAA062C49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id="{949AA62E-B07E-41AF-ADDD-5FDAF369FF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id="{D424D9A4-80D1-43B2-826E-5A7350B98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5" name="Freeform: Shape 164">
                      <a:extLst>
                        <a:ext uri="{FF2B5EF4-FFF2-40B4-BE49-F238E27FC236}">
                          <a16:creationId xmlns:a16="http://schemas.microsoft.com/office/drawing/2014/main" id="{274EDD94-5990-48A0-995B-F34EDFBDC3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46" name="Graphic 4">
                  <a:extLst>
                    <a:ext uri="{FF2B5EF4-FFF2-40B4-BE49-F238E27FC236}">
                      <a16:creationId xmlns:a16="http://schemas.microsoft.com/office/drawing/2014/main" id="{E6B0846D-9A6D-452D-94C2-CA4ACCAE7899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0EB8174B-10E5-4648-BCF2-30A687F8A728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57" name="Graphic 4">
                    <a:extLst>
                      <a:ext uri="{FF2B5EF4-FFF2-40B4-BE49-F238E27FC236}">
                        <a16:creationId xmlns:a16="http://schemas.microsoft.com/office/drawing/2014/main" id="{EBB8AA8C-F098-4819-811C-CFBE769C5D08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158" name="Freeform: Shape 157">
                      <a:extLst>
                        <a:ext uri="{FF2B5EF4-FFF2-40B4-BE49-F238E27FC236}">
                          <a16:creationId xmlns:a16="http://schemas.microsoft.com/office/drawing/2014/main" id="{9B3DBA56-84CD-43CB-9C41-D2A6488CE3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9" name="Freeform: Shape 158">
                      <a:extLst>
                        <a:ext uri="{FF2B5EF4-FFF2-40B4-BE49-F238E27FC236}">
                          <a16:creationId xmlns:a16="http://schemas.microsoft.com/office/drawing/2014/main" id="{1178C409-B4E0-4B9B-A196-F9328AD6FA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47" name="Graphic 4">
                  <a:extLst>
                    <a:ext uri="{FF2B5EF4-FFF2-40B4-BE49-F238E27FC236}">
                      <a16:creationId xmlns:a16="http://schemas.microsoft.com/office/drawing/2014/main" id="{BFAE0A90-6367-4C3B-AE83-4BD63A4796D1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152" name="Freeform: Shape 151">
                    <a:extLst>
                      <a:ext uri="{FF2B5EF4-FFF2-40B4-BE49-F238E27FC236}">
                        <a16:creationId xmlns:a16="http://schemas.microsoft.com/office/drawing/2014/main" id="{6DDA0000-020C-45CF-9AC6-A40BA27D49F3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53" name="Graphic 4">
                    <a:extLst>
                      <a:ext uri="{FF2B5EF4-FFF2-40B4-BE49-F238E27FC236}">
                        <a16:creationId xmlns:a16="http://schemas.microsoft.com/office/drawing/2014/main" id="{616A3CEA-6424-4AEF-A10C-7578519AA3CD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154" name="Freeform: Shape 153">
                      <a:extLst>
                        <a:ext uri="{FF2B5EF4-FFF2-40B4-BE49-F238E27FC236}">
                          <a16:creationId xmlns:a16="http://schemas.microsoft.com/office/drawing/2014/main" id="{6C7BA896-3CA9-43A9-B324-72A2F7EB71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" name="Freeform: Shape 154">
                      <a:extLst>
                        <a:ext uri="{FF2B5EF4-FFF2-40B4-BE49-F238E27FC236}">
                          <a16:creationId xmlns:a16="http://schemas.microsoft.com/office/drawing/2014/main" id="{6B54AC55-C34C-4897-8BF5-8BC9EC556E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4D2538B4-C898-4A78-80BF-6330A668EC78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49" name="Graphic 4">
                  <a:extLst>
                    <a:ext uri="{FF2B5EF4-FFF2-40B4-BE49-F238E27FC236}">
                      <a16:creationId xmlns:a16="http://schemas.microsoft.com/office/drawing/2014/main" id="{FD98C6B7-44F6-4A5F-B3DF-937F39BB2015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0742B86E-A330-4E62-AED7-E2072D567F16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51" name="Freeform: Shape 150">
                    <a:extLst>
                      <a:ext uri="{FF2B5EF4-FFF2-40B4-BE49-F238E27FC236}">
                        <a16:creationId xmlns:a16="http://schemas.microsoft.com/office/drawing/2014/main" id="{1A760CD6-443D-4C52-9045-6F2853DF5517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00F3249F-D086-4EAF-92A2-56CD2A58873E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9575D20B-B9CA-4A72-AC1D-BEA1A0F5F546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3B101C6E-6F85-4298-91D8-75DC3FBCDAF2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82D943FF-5478-49D1-944B-3AFD85796BD2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17F70488-1240-46FB-B8C3-C4947E3CAAE8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36D25F09-D1AF-4529-BAE2-1AFE9B4B2EBE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85F70FFB-64E1-44DA-8783-F236610A7B46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34BD32C5-9DAB-4A88-819F-DFFEEE9BF8EA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B84CC6E3-F42C-4586-847A-CE70560BE093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C3FE4ABC-2C2E-410A-B286-4EA7F161EC1D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AAB3904-D6EB-4441-8990-279DD55FE997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0" name="Graphic 4">
                <a:extLst>
                  <a:ext uri="{FF2B5EF4-FFF2-40B4-BE49-F238E27FC236}">
                    <a16:creationId xmlns:a16="http://schemas.microsoft.com/office/drawing/2014/main" id="{6E4B4574-DDA7-4C85-8552-8D26D5A0AC4C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459AD13B-4179-4A66-A7A3-D20A2C405B52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24C522EC-BA5C-4FC1-8559-C9203A64374E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5379E281-0481-4916-9FC8-DDBB94A07399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0FC27057-95B1-403A-8B3C-A38E31DFFA38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2" name="Graphic 4">
                <a:extLst>
                  <a:ext uri="{FF2B5EF4-FFF2-40B4-BE49-F238E27FC236}">
                    <a16:creationId xmlns:a16="http://schemas.microsoft.com/office/drawing/2014/main" id="{77D17DF1-22C7-44FD-AF0D-A4F49EF43DD4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138" name="Graphic 4">
                  <a:extLst>
                    <a:ext uri="{FF2B5EF4-FFF2-40B4-BE49-F238E27FC236}">
                      <a16:creationId xmlns:a16="http://schemas.microsoft.com/office/drawing/2014/main" id="{9B4DD3C3-47E6-407F-9D2D-DCC2351E93F6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40" name="Freeform: Shape 139">
                    <a:extLst>
                      <a:ext uri="{FF2B5EF4-FFF2-40B4-BE49-F238E27FC236}">
                        <a16:creationId xmlns:a16="http://schemas.microsoft.com/office/drawing/2014/main" id="{F0E6B80D-500D-49C0-AD83-5623DDACEF26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1" name="Freeform: Shape 140">
                    <a:extLst>
                      <a:ext uri="{FF2B5EF4-FFF2-40B4-BE49-F238E27FC236}">
                        <a16:creationId xmlns:a16="http://schemas.microsoft.com/office/drawing/2014/main" id="{3B22C2F2-572C-49E2-AE1B-04D522E41ECE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BD8708BE-8A85-43B6-ABF6-0E07E3CA93BF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0D63975F-6A19-43A7-A499-A5D8EF222280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6945DDC-0274-462C-BE16-5D7C5BEB8990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07298015-F3C8-483F-8FAD-8B6051130652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7EDB5B31-101E-4C23-8010-9EA15DE2F4EB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9612058B-9047-46F1-AB55-D07E26CAAD3E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7511200-F2D5-4B65-B6AE-4341663C71C1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117812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02" name="图片 2">
            <a:extLst>
              <a:ext uri="{FF2B5EF4-FFF2-40B4-BE49-F238E27FC236}">
                <a16:creationId xmlns:a16="http://schemas.microsoft.com/office/drawing/2014/main" id="{1C38A3C0-4372-4A6C-8AD3-0F89D48C59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35" y="2550160"/>
            <a:ext cx="5928834" cy="4513634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2DDEE101-3896-4D47-8E3F-BA413E855AE0}"/>
              </a:ext>
            </a:extLst>
          </p:cNvPr>
          <p:cNvSpPr txBox="1"/>
          <p:nvPr/>
        </p:nvSpPr>
        <p:spPr>
          <a:xfrm>
            <a:off x="912698" y="778044"/>
            <a:ext cx="7548996" cy="1328023"/>
          </a:xfrm>
          <a:custGeom>
            <a:avLst/>
            <a:gdLst>
              <a:gd name="connsiteX0" fmla="*/ 0 w 7548996"/>
              <a:gd name="connsiteY0" fmla="*/ 221342 h 1328023"/>
              <a:gd name="connsiteX1" fmla="*/ 221342 w 7548996"/>
              <a:gd name="connsiteY1" fmla="*/ 0 h 1328023"/>
              <a:gd name="connsiteX2" fmla="*/ 7327654 w 7548996"/>
              <a:gd name="connsiteY2" fmla="*/ 0 h 1328023"/>
              <a:gd name="connsiteX3" fmla="*/ 7548996 w 7548996"/>
              <a:gd name="connsiteY3" fmla="*/ 221342 h 1328023"/>
              <a:gd name="connsiteX4" fmla="*/ 7548996 w 7548996"/>
              <a:gd name="connsiteY4" fmla="*/ 1106681 h 1328023"/>
              <a:gd name="connsiteX5" fmla="*/ 7327654 w 7548996"/>
              <a:gd name="connsiteY5" fmla="*/ 1328023 h 1328023"/>
              <a:gd name="connsiteX6" fmla="*/ 221342 w 7548996"/>
              <a:gd name="connsiteY6" fmla="*/ 1328023 h 1328023"/>
              <a:gd name="connsiteX7" fmla="*/ 0 w 7548996"/>
              <a:gd name="connsiteY7" fmla="*/ 1106681 h 1328023"/>
              <a:gd name="connsiteX8" fmla="*/ 0 w 7548996"/>
              <a:gd name="connsiteY8" fmla="*/ 221342 h 132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48996" h="1328023" fill="none" extrusionOk="0">
                <a:moveTo>
                  <a:pt x="0" y="221342"/>
                </a:moveTo>
                <a:cubicBezTo>
                  <a:pt x="-15968" y="94933"/>
                  <a:pt x="103349" y="6854"/>
                  <a:pt x="221342" y="0"/>
                </a:cubicBezTo>
                <a:cubicBezTo>
                  <a:pt x="3378588" y="-97001"/>
                  <a:pt x="5657978" y="-161121"/>
                  <a:pt x="7327654" y="0"/>
                </a:cubicBezTo>
                <a:cubicBezTo>
                  <a:pt x="7453636" y="3853"/>
                  <a:pt x="7569150" y="87390"/>
                  <a:pt x="7548996" y="221342"/>
                </a:cubicBezTo>
                <a:cubicBezTo>
                  <a:pt x="7613068" y="357256"/>
                  <a:pt x="7524101" y="884694"/>
                  <a:pt x="7548996" y="1106681"/>
                </a:cubicBezTo>
                <a:cubicBezTo>
                  <a:pt x="7543292" y="1238779"/>
                  <a:pt x="7462180" y="1316082"/>
                  <a:pt x="7327654" y="1328023"/>
                </a:cubicBezTo>
                <a:cubicBezTo>
                  <a:pt x="4521563" y="1408243"/>
                  <a:pt x="2144805" y="1218256"/>
                  <a:pt x="221342" y="1328023"/>
                </a:cubicBezTo>
                <a:cubicBezTo>
                  <a:pt x="96909" y="1338753"/>
                  <a:pt x="15478" y="1222647"/>
                  <a:pt x="0" y="1106681"/>
                </a:cubicBezTo>
                <a:cubicBezTo>
                  <a:pt x="-1820" y="986306"/>
                  <a:pt x="-77833" y="431216"/>
                  <a:pt x="0" y="221342"/>
                </a:cubicBezTo>
                <a:close/>
              </a:path>
              <a:path w="7548996" h="1328023" stroke="0" extrusionOk="0">
                <a:moveTo>
                  <a:pt x="0" y="221342"/>
                </a:moveTo>
                <a:cubicBezTo>
                  <a:pt x="1505" y="94653"/>
                  <a:pt x="81094" y="8837"/>
                  <a:pt x="221342" y="0"/>
                </a:cubicBezTo>
                <a:cubicBezTo>
                  <a:pt x="3554765" y="24874"/>
                  <a:pt x="5696837" y="-137718"/>
                  <a:pt x="7327654" y="0"/>
                </a:cubicBezTo>
                <a:cubicBezTo>
                  <a:pt x="7436711" y="-8891"/>
                  <a:pt x="7562789" y="85299"/>
                  <a:pt x="7548996" y="221342"/>
                </a:cubicBezTo>
                <a:cubicBezTo>
                  <a:pt x="7586176" y="546634"/>
                  <a:pt x="7605087" y="879037"/>
                  <a:pt x="7548996" y="1106681"/>
                </a:cubicBezTo>
                <a:cubicBezTo>
                  <a:pt x="7527634" y="1234896"/>
                  <a:pt x="7442250" y="1310873"/>
                  <a:pt x="7327654" y="1328023"/>
                </a:cubicBezTo>
                <a:cubicBezTo>
                  <a:pt x="5583503" y="1315017"/>
                  <a:pt x="1391303" y="1200522"/>
                  <a:pt x="221342" y="1328023"/>
                </a:cubicBezTo>
                <a:cubicBezTo>
                  <a:pt x="98047" y="1326757"/>
                  <a:pt x="-7042" y="1243444"/>
                  <a:pt x="0" y="1106681"/>
                </a:cubicBezTo>
                <a:cubicBezTo>
                  <a:pt x="39101" y="710294"/>
                  <a:pt x="1557" y="531463"/>
                  <a:pt x="0" y="221342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81162241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 đánh giá sau chủ đề ăn uống an toàn, hợp vệ sinh.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9E9F13-51AE-41A9-B9B7-A7B0B8658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2657475"/>
            <a:ext cx="653415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68019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7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213</Words>
  <Application>Microsoft Office PowerPoint</Application>
  <PresentationFormat>Widescreen</PresentationFormat>
  <Paragraphs>34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字魂35号-经典雅黑</vt:lpstr>
      <vt:lpstr>思源黑体 Light</vt:lpstr>
      <vt:lpstr>Arial</vt:lpstr>
      <vt:lpstr>Calibri</vt:lpstr>
      <vt:lpstr>Cambria</vt:lpstr>
      <vt:lpstr>Symbol</vt:lpstr>
      <vt:lpstr>Wingdings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9</cp:revision>
  <dcterms:created xsi:type="dcterms:W3CDTF">2022-11-27T01:41:11Z</dcterms:created>
  <dcterms:modified xsi:type="dcterms:W3CDTF">2022-11-27T02:04:33Z</dcterms:modified>
</cp:coreProperties>
</file>