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9" r:id="rId3"/>
    <p:sldId id="427" r:id="rId4"/>
    <p:sldId id="440" r:id="rId5"/>
    <p:sldId id="441" r:id="rId6"/>
    <p:sldId id="443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CCFF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7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CHUYỆN BÊN CỬA SỔ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085" y="5376494"/>
            <a:ext cx="3890894" cy="27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2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5 CÁNH HOA VUI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4247" r="3551" b="30215"/>
          <a:stretch>
            <a:fillRect/>
          </a:stretch>
        </p:blipFill>
        <p:spPr bwMode="auto">
          <a:xfrm>
            <a:off x="11873446" y="6681790"/>
            <a:ext cx="3466859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rot="18434799">
            <a:off x="11479143" y="2346637"/>
            <a:ext cx="1846262" cy="2032964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rot="2288708">
            <a:off x="13275045" y="2376488"/>
            <a:ext cx="1876334" cy="1998662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rot="6931476">
            <a:off x="13877027" y="3880150"/>
            <a:ext cx="1844675" cy="2034580"/>
          </a:xfrm>
          <a:prstGeom prst="ellips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 rot="10602285">
            <a:off x="12380475" y="4935538"/>
            <a:ext cx="1877949" cy="19986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 rot="15159014">
            <a:off x="10924479" y="3923806"/>
            <a:ext cx="1846262" cy="2034580"/>
          </a:xfrm>
          <a:prstGeom prst="ellipse">
            <a:avLst/>
          </a:prstGeom>
          <a:solidFill>
            <a:srgbClr val="66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12493509" y="3876675"/>
            <a:ext cx="1650270" cy="1619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40650">
            <a:off x="13563120" y="2821412"/>
            <a:ext cx="142641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7124483">
            <a:off x="14211650" y="4612424"/>
            <a:ext cx="1478120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 rot="10800000">
            <a:off x="12666285" y="5706666"/>
            <a:ext cx="1477492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 rot="15198060">
            <a:off x="10956292" y="4582188"/>
            <a:ext cx="1429009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 rot="19257912">
            <a:off x="11565509" y="2821718"/>
            <a:ext cx="132345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81099" y="2698683"/>
            <a:ext cx="353603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dấu ? hay ~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băng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75756" y="2947736"/>
            <a:ext cx="66704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69669" y="269868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s hay x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ửa ….ổ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451174" y="3179093"/>
            <a:ext cx="59232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2637" y="470170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l hay 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…..éo nhéo 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20209" y="5170081"/>
            <a:ext cx="47723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081100" y="6681790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d hay gi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…..ũ cánh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36851" y="7146760"/>
            <a:ext cx="6102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gi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007706" y="6685914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l hay n: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….om vui quá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294807" y="7158930"/>
            <a:ext cx="70051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6" name="Group 2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693354" y="3505200"/>
            <a:ext cx="12877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Bẵng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Con bay,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…nom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965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quá, léo nhéo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nhộn,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giũ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cánh, nom.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0833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345114" y="2735805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Chọn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cho ô vuông.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284132" y="3843604"/>
            <a:ext cx="9782969" cy="3785652"/>
            <a:chOff x="4284132" y="3843604"/>
            <a:chExt cx="9782969" cy="3785652"/>
          </a:xfrm>
        </p:grpSpPr>
        <p:sp>
          <p:nvSpPr>
            <p:cNvPr id="3" name="Rectangle 2"/>
            <p:cNvSpPr/>
            <p:nvPr/>
          </p:nvSpPr>
          <p:spPr>
            <a:xfrm>
              <a:off x="4284132" y="3843604"/>
              <a:ext cx="9782969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Gió h      h      thổi</a:t>
              </a:r>
              <a:r>
                <a:rPr lang="en-US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     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luyến chia tay cô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giáo.</a:t>
              </a:r>
              <a:endPara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Lửa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cháy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      r      .  </a:t>
              </a:r>
              <a:endPara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Ông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em có bộ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      tập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tem thư.</a:t>
              </a:r>
              <a:endParaRPr lang="en-US" sz="40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52319" y="398890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86401" y="399652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97861" y="492252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77841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9653" y="678180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79653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801905" y="3996527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27407" y="4013716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9119" y="5845314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9239" y="5845314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0031" y="4937472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53939" y="6781800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747473" y="2812805"/>
            <a:ext cx="9127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thích hợp thay cho ô trống.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18148" r="6666" b="33704"/>
          <a:stretch/>
        </p:blipFill>
        <p:spPr>
          <a:xfrm>
            <a:off x="1356517" y="3921353"/>
            <a:ext cx="13909115" cy="44536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0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90119" y="5715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0119" y="7169299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729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729119" y="5747484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805319" y="7191358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8104115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106505" y="3489661"/>
            <a:ext cx="9905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2 câu với từ ngữ tìm được ở bài tập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690018" y="4674957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Ngày mai, em được bố mẹ đưa đi tiêm phòng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9525</TotalTime>
  <Words>357</Words>
  <Application>Microsoft Office PowerPoint</Application>
  <PresentationFormat>Custom</PresentationFormat>
  <Paragraphs>72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1066</cp:revision>
  <dcterms:created xsi:type="dcterms:W3CDTF">2008-09-09T22:52:10Z</dcterms:created>
  <dcterms:modified xsi:type="dcterms:W3CDTF">2022-08-15T02:50:09Z</dcterms:modified>
</cp:coreProperties>
</file>