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08" r:id="rId4"/>
    <p:sldId id="427" r:id="rId5"/>
    <p:sldId id="428" r:id="rId6"/>
    <p:sldId id="426" r:id="rId7"/>
    <p:sldId id="436" r:id="rId8"/>
    <p:sldId id="437" r:id="rId9"/>
    <p:sldId id="438" r:id="rId10"/>
    <p:sldId id="431" r:id="rId11"/>
    <p:sldId id="433" r:id="rId12"/>
    <p:sldId id="434" r:id="rId13"/>
    <p:sldId id="435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0" d="100"/>
          <a:sy n="60" d="100"/>
        </p:scale>
        <p:origin x="-67" y="-17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7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HỌC NGHỀ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750766" y="2967726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205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614319" y="4114346"/>
              <a:ext cx="83058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xiếc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gũi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Ôn chữ viết hoa.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T,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Ư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pic>
        <p:nvPicPr>
          <p:cNvPr id="2" name="HƯỚNG DẪN VIẾT CHỮ HOA U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3751" t="926" r="3645" b="6481"/>
          <a:stretch/>
        </p:blipFill>
        <p:spPr>
          <a:xfrm>
            <a:off x="5776119" y="3735824"/>
            <a:ext cx="4724400" cy="4677624"/>
          </a:xfrm>
          <a:prstGeom prst="rect">
            <a:avLst/>
          </a:prstGeom>
        </p:spPr>
      </p:pic>
      <p:pic>
        <p:nvPicPr>
          <p:cNvPr id="3" name="HƯỚNG DẪN VIẾT CHỮ HOA Ư - -KIẾN THỨC TIỂU HỌC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2713" r="3641" b="6481"/>
          <a:stretch/>
        </p:blipFill>
        <p:spPr>
          <a:xfrm>
            <a:off x="10989696" y="3557009"/>
            <a:ext cx="4768623" cy="4676028"/>
          </a:xfrm>
          <a:prstGeom prst="rect">
            <a:avLst/>
          </a:prstGeom>
        </p:spPr>
      </p:pic>
      <p:pic>
        <p:nvPicPr>
          <p:cNvPr id="6" name="HƯỚNG DẪN VIẾT CHỮ HOA T - -KIẾN THỨC TIỂU HỌC-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43235" r="3641" b="6481"/>
          <a:stretch/>
        </p:blipFill>
        <p:spPr>
          <a:xfrm>
            <a:off x="799531" y="3816290"/>
            <a:ext cx="4487411" cy="44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61519" y="4838700"/>
            <a:ext cx="45312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Út Tǟà Ôn </a:t>
            </a:r>
            <a:endParaRPr lang="en-US" sz="44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56069" y="4685484"/>
            <a:ext cx="10797250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Cần Thơ gạo Ǉrắng wư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ϐ 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Ǉr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Ϊ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g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Ai đi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Α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Ğn đó lŜg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δ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Ūg juū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ωϙ</a:t>
            </a:r>
            <a:endParaRPr lang="en-US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5481" t="26325" r="49519" b="32934"/>
          <a:stretch/>
        </p:blipFill>
        <p:spPr>
          <a:xfrm>
            <a:off x="4175919" y="3225800"/>
            <a:ext cx="3962400" cy="363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9038" t="26496" r="25962" b="32763"/>
          <a:stretch/>
        </p:blipFill>
        <p:spPr>
          <a:xfrm>
            <a:off x="8176419" y="3225800"/>
            <a:ext cx="3962400" cy="363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6604" y="1349514"/>
            <a:ext cx="6552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 TAY NHANH MẮT</a:t>
            </a:r>
            <a:endParaRPr lang="en-US" sz="4000" b="1" dirty="0">
              <a:solidFill>
                <a:srgbClr val="00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930431" y="2209800"/>
            <a:ext cx="10491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 xếp các tranh dưới đây theo trình tự hợp lí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296" r="75000" b="32963"/>
          <a:stretch/>
        </p:blipFill>
        <p:spPr>
          <a:xfrm>
            <a:off x="175419" y="3225800"/>
            <a:ext cx="3962400" cy="363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75000" t="26496" b="32763"/>
          <a:stretch/>
        </p:blipFill>
        <p:spPr>
          <a:xfrm>
            <a:off x="12176919" y="3225800"/>
            <a:ext cx="3962400" cy="36322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451E-6 1.11111E-6 L -0.73479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1.11111E-6 L 0.50507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083" t="8519" r="26667" b="5556"/>
          <a:stretch/>
        </p:blipFill>
        <p:spPr>
          <a:xfrm>
            <a:off x="5395119" y="1563322"/>
            <a:ext cx="5685508" cy="758067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 – a,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718720" y="3075966"/>
            <a:ext cx="2451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07073" y="4572000"/>
            <a:ext cx="13030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14930" y="3080704"/>
            <a:ext cx="2135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95519" y="3080704"/>
            <a:ext cx="3035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97443" y="2752635"/>
            <a:ext cx="105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6119" y="3601371"/>
            <a:ext cx="990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Đi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xiếc về, Va – li –a mơ ước được trở thành diễn viên phi ngựa, vì Va- li – a thích nhất tiết mục “ Cô gái phi ngựa đánh đàn”...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6118" y="5334546"/>
            <a:ext cx="1013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981701" y="6691112"/>
            <a:ext cx="9700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Việc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tiên Va – li – a được giao là quét phân và rác bẩn trên sàn chuồng ngựa, làm quen 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	con ngựa.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97443" y="2990671"/>
            <a:ext cx="1051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69759" y="4486811"/>
            <a:ext cx="9700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lphaUcPeriod"/>
            </a:pP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đang cần người quét dọn chuồng ngựa.</a:t>
            </a:r>
          </a:p>
          <a:p>
            <a:pPr marL="742950" indent="-742950" algn="just">
              <a:buAutoNum type="alphaUcPeriod"/>
            </a:pP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muốn Va – li – a được gần gũi, làm quen và chăm sóc chú ngựa diễn.</a:t>
            </a:r>
          </a:p>
          <a:p>
            <a:pPr marL="742950" indent="-742950" algn="just">
              <a:buAutoNum type="alphaUcPeriod"/>
            </a:pP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không muốn dạy Va – li – a biết phi ngựa đánh đàn.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97003" y="5614642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135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28187" y="3725753"/>
            <a:ext cx="105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445" y="4574489"/>
            <a:ext cx="97004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 – li – a đã làm rất tốt việc được giao: giữ chuồng ngựa sạch sẽ và làm quen với chú ngựa trong suốt thời gian học. Về sau, Va – li – a trở thành diễn viên như bạn hằng mong ước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469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451754" y="3001391"/>
            <a:ext cx="1051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50439" y="4486810"/>
            <a:ext cx="9817157" cy="3424559"/>
            <a:chOff x="6050439" y="4486810"/>
            <a:chExt cx="9817157" cy="3424559"/>
          </a:xfrm>
        </p:grpSpPr>
        <p:sp>
          <p:nvSpPr>
            <p:cNvPr id="50" name="Rectangle 49"/>
            <p:cNvSpPr/>
            <p:nvPr/>
          </p:nvSpPr>
          <p:spPr>
            <a:xfrm>
              <a:off x="6793436" y="4495049"/>
              <a:ext cx="907416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– li – a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tòa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50439" y="448681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0439" y="5563129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50439" y="670560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71473" y="6760905"/>
            <a:ext cx="39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X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587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9720</TotalTime>
  <Words>919</Words>
  <Application>Microsoft Office PowerPoint</Application>
  <PresentationFormat>Custom</PresentationFormat>
  <Paragraphs>121</Paragraphs>
  <Slides>14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1002</cp:revision>
  <dcterms:created xsi:type="dcterms:W3CDTF">2008-09-09T22:52:10Z</dcterms:created>
  <dcterms:modified xsi:type="dcterms:W3CDTF">2022-08-15T07:11:05Z</dcterms:modified>
</cp:coreProperties>
</file>