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40" r:id="rId4"/>
    <p:sldId id="437" r:id="rId5"/>
    <p:sldId id="442" r:id="rId6"/>
    <p:sldId id="441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8" autoAdjust="0"/>
    <p:restoredTop sz="94660"/>
  </p:normalViewPr>
  <p:slideViewPr>
    <p:cSldViewPr>
      <p:cViewPr varScale="1">
        <p:scale>
          <a:sx n="63" d="100"/>
          <a:sy n="63" d="100"/>
        </p:scale>
        <p:origin x="-398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9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13" Type="http://schemas.openxmlformats.org/officeDocument/2006/relationships/hyperlink" Target="bai%20tap/bai%20tap%202.ppt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12" Type="http://schemas.openxmlformats.org/officeDocument/2006/relationships/hyperlink" Target="bai%20tap/bai%20tap%201.ppt" TargetMode="External"/><Relationship Id="rId2" Type="http://schemas.openxmlformats.org/officeDocument/2006/relationships/hyperlink" Target="Cau%20hoi/Cau%203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2.pptx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0.jpg"/><Relationship Id="rId15" Type="http://schemas.openxmlformats.org/officeDocument/2006/relationships/hyperlink" Target="bai%20tap/bai%20tap%204.ppt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Cau%20hoi/Cau%204.pptx" TargetMode="External"/><Relationship Id="rId9" Type="http://schemas.openxmlformats.org/officeDocument/2006/relationships/image" Target="../media/image12.jpg"/><Relationship Id="rId14" Type="http://schemas.openxmlformats.org/officeDocument/2006/relationships/hyperlink" Target="bai%20tap/bai%20tap%203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HỌC NGHỀ 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6" name="Group 3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443108" y="1267466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pic>
        <p:nvPicPr>
          <p:cNvPr id="41" name="Picture 40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pic>
        <p:nvPicPr>
          <p:cNvPr id="42" name="Picture 41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44" name="Picture 43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021169"/>
            <a:ext cx="4438439" cy="3059948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V="1">
            <a:off x="13292097" y="328622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Text Box 38" descr="Water droplets"/>
          <p:cNvSpPr txBox="1">
            <a:spLocks noChangeArrowheads="1"/>
          </p:cNvSpPr>
          <p:nvPr/>
        </p:nvSpPr>
        <p:spPr bwMode="auto">
          <a:xfrm>
            <a:off x="11461482" y="6934200"/>
            <a:ext cx="3752669" cy="102235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11"/>
            <a:stretch>
              <a:fillRect/>
            </a:stretch>
          </a:blipFill>
        </p:grpSpPr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50" name="Straight Connector 49"/>
            <p:cNvCxnSpPr>
              <a:stCxn id="49" idx="2"/>
              <a:endCxn id="4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0"/>
              <a:endCxn id="4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WordArt 78" descr="Water droplets">
              <a:hlinkClick r:id="rId12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3" name="WordArt 79" descr="Water droplets">
              <a:hlinkClick r:id="rId1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4" name="WordArt 80" descr="Water droplets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55" name="WordArt 80" descr="Water droplets">
              <a:hlinkClick r:id="rId1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V="1">
            <a:off x="13292097" y="333216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1232589" y="4545234"/>
            <a:ext cx="4172413" cy="3623406"/>
            <a:chOff x="11087752" y="4824373"/>
            <a:chExt cx="4172413" cy="362340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0603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491836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9719" y="3489418"/>
            <a:ext cx="10331165" cy="4963987"/>
            <a:chOff x="746919" y="2743200"/>
            <a:chExt cx="13563600" cy="62484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7917" t="52964" r="70417" b="8519"/>
            <a:stretch/>
          </p:blipFill>
          <p:spPr>
            <a:xfrm>
              <a:off x="746919" y="5029200"/>
              <a:ext cx="3962400" cy="3962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8750" t="30741" r="17917" b="8519"/>
            <a:stretch/>
          </p:blipFill>
          <p:spPr>
            <a:xfrm>
              <a:off x="4556919" y="2743200"/>
              <a:ext cx="9753600" cy="62484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0729119" y="3373444"/>
            <a:ext cx="5029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a.Các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c.Nếu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14312" y="210467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83666" y="2946103"/>
            <a:ext cx="1211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76605" y="3733800"/>
            <a:ext cx="1360071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G: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14312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83666" y="2670231"/>
            <a:ext cx="1211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119" y="3898880"/>
            <a:ext cx="1501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ước mơ trở thành hướng dẫn viên du lịch trong tương lai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Bởi vì em yêu đất nước Việt nam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muốn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 thiệu những danh lam thắng cảnh đến mọi người trên thế giới. 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những du khách khi đến với 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những ấn tượng tốt đẹp và hơn nữa là em muốn hình ảnh đất nước ta sẽ in sâu trong họ.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sẽ phấn đấu học giỏi, giỏi cả Tiếng Anh và đọc nhiều cảnh đẹp của mọi miền trên đất nước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203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04119" y="218058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88554" y="3200400"/>
            <a:ext cx="138363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đoạn văn, phát hiện lỗi và sửa </a:t>
            </a:r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 </a:t>
            </a:r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(dùng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từ, đặt câu, sắp xếp ý,...)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</p:spTree>
    <p:extLst>
      <p:ext uri="{BB962C8B-B14F-4D97-AF65-F5344CB8AC3E}">
        <p14:creationId xmlns:p14="http://schemas.microsoft.com/office/powerpoint/2010/main" val="1346849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615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9783</TotalTime>
  <Words>388</Words>
  <Application>Microsoft Office PowerPoint</Application>
  <PresentationFormat>Custom</PresentationFormat>
  <Paragraphs>47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1071</cp:revision>
  <dcterms:created xsi:type="dcterms:W3CDTF">2008-09-09T22:52:10Z</dcterms:created>
  <dcterms:modified xsi:type="dcterms:W3CDTF">2022-08-15T09:27:31Z</dcterms:modified>
</cp:coreProperties>
</file>