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6"/>
  </p:notesMasterIdLst>
  <p:sldIdLst>
    <p:sldId id="488" r:id="rId4"/>
    <p:sldId id="505" r:id="rId5"/>
    <p:sldId id="500" r:id="rId7"/>
    <p:sldId id="516" r:id="rId8"/>
    <p:sldId id="517" r:id="rId9"/>
    <p:sldId id="518" r:id="rId10"/>
    <p:sldId id="519" r:id="rId11"/>
    <p:sldId id="520" r:id="rId12"/>
    <p:sldId id="521" r:id="rId13"/>
    <p:sldId id="523" r:id="rId14"/>
    <p:sldId id="522" r:id="rId15"/>
    <p:sldId id="515" r:id="rId16"/>
    <p:sldId id="4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5.jpeg"/><Relationship Id="rId18" Type="http://schemas.openxmlformats.org/officeDocument/2006/relationships/image" Target="../media/image4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16" Type="http://schemas.openxmlformats.org/officeDocument/2006/relationships/image" Target="../media/image5.jpeg"/><Relationship Id="rId15" Type="http://schemas.openxmlformats.org/officeDocument/2006/relationships/image" Target="../media/image4.jpeg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8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8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8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8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8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8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8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8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microsoft.com/office/2007/relationships/media" Target="file:///E:\nhac%20tre\nh&#7841;c%20thi&#7871;u%20nhi\Hoang%20Yen%20-%20Thao%20Vy%20-%20Truc%20Huynh%20-%20Co%20La%20Tat%20Ca.mp3" TargetMode="External"/><Relationship Id="rId3" Type="http://schemas.openxmlformats.org/officeDocument/2006/relationships/audio" Target="file:///E:\nhac%20tre\nh&#7841;c%20thi&#7871;u%20nhi\Hoang%20Yen%20-%20Thao%20Vy%20-%20Truc%20Huynh%20-%20Co%20La%20Tat%20Ca.mp3" TargetMode="External"/><Relationship Id="rId2" Type="http://schemas.openxmlformats.org/officeDocument/2006/relationships/image" Target="../media/image17.GIF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476" y="308889"/>
            <a:ext cx="1138893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TRƯỜNG TIỂU HỌC THÔNG BÌNH 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59410" y="1293495"/>
            <a:ext cx="1147889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2000" b="1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4800" b="1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CON NGƯỜI VÀ SỨC KHỎE</a:t>
            </a:r>
            <a:endParaRPr lang="en-US" sz="4800" b="1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Bộ SGK Lớp 6 - Kết nối tri thức với cuộc sống - Công ty Cổ phần Đầu tư và  Phát triển Giáo dục Phương Na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8" y="-173533"/>
            <a:ext cx="2380615" cy="23806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 smtClean="0"/>
              <a:t>: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 smtClean="0"/>
              <a:t>.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thói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quen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 algn="just"/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Thức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khuya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đồ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chiên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rửa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trước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 smtClean="0">
                <a:solidFill>
                  <a:srgbClr val="00B050"/>
                </a:solidFill>
              </a:rPr>
              <a:t>…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Sử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thích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rượu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bia</a:t>
            </a:r>
            <a:r>
              <a:rPr lang="en-US" sz="2400" b="1" dirty="0">
                <a:solidFill>
                  <a:srgbClr val="00B050"/>
                </a:solidFill>
              </a:rPr>
              <a:t>,…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chơi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sức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uống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không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độ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ngay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ăn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xong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US" sz="2400" b="1" dirty="0" err="1">
                <a:solidFill>
                  <a:srgbClr val="00B050"/>
                </a:solidFill>
              </a:rPr>
              <a:t>Tâm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cảm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xúc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tiêu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cực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</a:rPr>
              <a:t>+ …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/>
          <p:cNvPicPr>
            <a:picLocks noChangeAspect="1"/>
          </p:cNvPicPr>
          <p:nvPr/>
        </p:nvPicPr>
        <p:blipFill>
          <a:blip r:embed="rId2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35" y="22904"/>
            <a:ext cx="10881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 smtClean="0"/>
              <a:t>: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thói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tốt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hưởng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 smtClean="0"/>
              <a:t>.</a:t>
            </a:r>
            <a:endParaRPr lang="en-US" sz="2400" dirty="0"/>
          </a:p>
          <a:p>
            <a:pPr lvl="0" algn="just"/>
            <a:r>
              <a:rPr lang="en-US" sz="2400" b="1" dirty="0" smtClean="0"/>
              <a:t>-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hoá</a:t>
            </a:r>
            <a:r>
              <a:rPr lang="en-US" sz="2400" b="1" dirty="0"/>
              <a:t>, </a:t>
            </a:r>
            <a:r>
              <a:rPr lang="en-US" sz="2400" b="1" dirty="0" err="1"/>
              <a:t>tuần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, </a:t>
            </a:r>
            <a:r>
              <a:rPr lang="en-US" sz="2400" b="1" dirty="0" err="1"/>
              <a:t>thần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1755889"/>
            <a:ext cx="5731042" cy="51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973345"/>
            <a:ext cx="637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sóc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hoá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lvl="0"/>
            <a:r>
              <a:rPr lang="en-US" sz="2400" b="1" dirty="0" smtClean="0"/>
              <a:t>+ </a:t>
            </a:r>
            <a:r>
              <a:rPr lang="en-US" sz="2400" b="1" dirty="0" err="1"/>
              <a:t>Ngủ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 smtClean="0"/>
              <a:t>giờ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 smtClean="0"/>
              <a:t>rau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Rửa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 smtClean="0"/>
              <a:t>ăn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,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vừa</a:t>
            </a:r>
            <a:r>
              <a:rPr lang="en-US" sz="2400" b="1" dirty="0"/>
              <a:t> </a:t>
            </a:r>
            <a:r>
              <a:rPr lang="en-US" sz="2400" b="1" dirty="0" err="1" smtClean="0"/>
              <a:t>sức</a:t>
            </a:r>
            <a:endParaRPr lang="en-US" sz="2400" dirty="0"/>
          </a:p>
          <a:p>
            <a:r>
              <a:rPr lang="en-US" sz="2400" b="1" dirty="0"/>
              <a:t>+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,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,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giờ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b="1" dirty="0" smtClean="0"/>
              <a:t>+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kích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+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,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vẻ</a:t>
            </a:r>
            <a:r>
              <a:rPr lang="en-US" sz="2400" b="1" dirty="0"/>
              <a:t>,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cực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+….</a:t>
            </a:r>
            <a:endParaRPr lang="en-US" sz="2400" dirty="0"/>
          </a:p>
          <a:p>
            <a:br>
              <a:rPr lang="en-US" sz="2400" b="1" dirty="0"/>
            </a:b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 descr="CamScanner 12-31-2020 09.43_4.jpg"/>
          <p:cNvPicPr>
            <a:picLocks noChangeAspect="1"/>
          </p:cNvPicPr>
          <p:nvPr/>
        </p:nvPicPr>
        <p:blipFill>
          <a:blip r:embed="rId2" cstate="print"/>
          <a:srcRect l="6552" t="3361" r="8277" b="9244"/>
          <a:stretch>
            <a:fillRect/>
          </a:stretch>
        </p:blipFill>
        <p:spPr>
          <a:xfrm>
            <a:off x="0" y="22904"/>
            <a:ext cx="1226235" cy="122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" y="292567"/>
            <a:ext cx="12107778" cy="65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121" y="4030581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063" y="1615827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9459" y="69834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023" y="461611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0326" y="698346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4379" y="516681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CỦNG CỐ - DẶN DÒ- NHẬN XÉT</a:t>
            </a:r>
            <a:endParaRPr lang="en-US" sz="4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68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3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9"/>
            <a:ext cx="1036915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Tư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27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03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2024</a:t>
            </a:r>
            <a:endParaRPr lang="en-US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0243" y="1210640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/>
          <p:cNvSpPr txBox="1"/>
          <p:nvPr/>
        </p:nvSpPr>
        <p:spPr>
          <a:xfrm>
            <a:off x="842212" y="2102141"/>
            <a:ext cx="105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25: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Ôn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tập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chủ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đề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con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người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endParaRPr lang="en-US" altLang="zh-CN" sz="4800" b="1" dirty="0" smtClean="0">
              <a:ln w="12700">
                <a:noFill/>
              </a:ln>
              <a:solidFill>
                <a:schemeClr val="bg1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và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sức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khỏe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1: </a:t>
            </a:r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1" cstate="print"/>
          <a:srcRect l="183" t="2521" r="6184" b="13445"/>
          <a:stretch>
            <a:fillRect/>
          </a:stretch>
        </p:blipFill>
        <p:spPr>
          <a:xfrm>
            <a:off x="0" y="-45242"/>
            <a:ext cx="1069927" cy="1078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7" y="1077218"/>
            <a:ext cx="11593548" cy="56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1: </a:t>
            </a:r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1" cstate="print"/>
          <a:srcRect l="183" t="2521" r="6184" b="13445"/>
          <a:stretch>
            <a:fillRect/>
          </a:stretch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5"/>
            <a:ext cx="7527758" cy="1128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phận</a:t>
            </a:r>
            <a:r>
              <a:rPr lang="en-US" sz="3200" dirty="0" smtClean="0"/>
              <a:t>: </a:t>
            </a:r>
            <a:r>
              <a:rPr lang="en-US" sz="3200" dirty="0" err="1" smtClean="0"/>
              <a:t>miệng</a:t>
            </a:r>
            <a:r>
              <a:rPr lang="en-US" sz="3200" dirty="0" smtClean="0"/>
              <a:t>,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quản</a:t>
            </a:r>
            <a:r>
              <a:rPr lang="en-US" sz="3200" dirty="0" smtClean="0"/>
              <a:t>, </a:t>
            </a:r>
            <a:r>
              <a:rPr lang="en-US" sz="3200" dirty="0" err="1" smtClean="0"/>
              <a:t>dạ</a:t>
            </a:r>
            <a:r>
              <a:rPr lang="en-US" sz="3200" dirty="0" smtClean="0"/>
              <a:t> </a:t>
            </a:r>
            <a:r>
              <a:rPr lang="en-US" sz="3200" dirty="0" err="1" smtClean="0"/>
              <a:t>dày</a:t>
            </a:r>
            <a:r>
              <a:rPr lang="en-US" sz="3200" dirty="0" smtClean="0"/>
              <a:t>, </a:t>
            </a:r>
            <a:r>
              <a:rPr lang="en-US" sz="3200" dirty="0" err="1" smtClean="0"/>
              <a:t>ruột</a:t>
            </a:r>
            <a:r>
              <a:rPr lang="en-US" sz="3200" dirty="0" smtClean="0"/>
              <a:t> non, </a:t>
            </a:r>
            <a:r>
              <a:rPr lang="en-US" sz="3200" dirty="0" err="1" smtClean="0"/>
              <a:t>ruột</a:t>
            </a:r>
            <a:r>
              <a:rPr lang="en-US" sz="3200" dirty="0" smtClean="0"/>
              <a:t> </a:t>
            </a:r>
            <a:r>
              <a:rPr lang="en-US" sz="3200" dirty="0" err="1" smtClean="0"/>
              <a:t>già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hậu</a:t>
            </a:r>
            <a:r>
              <a:rPr lang="en-US" sz="3200" dirty="0" smtClean="0"/>
              <a:t> </a:t>
            </a:r>
            <a:r>
              <a:rPr lang="en-US" sz="3200" dirty="0" err="1" smtClean="0"/>
              <a:t>môn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64242" y="2111541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biến</a:t>
            </a:r>
            <a:r>
              <a:rPr lang="en-US" sz="3200" dirty="0" smtClean="0"/>
              <a:t> </a:t>
            </a:r>
            <a:r>
              <a:rPr lang="en-US" sz="3200" dirty="0" err="1" smtClean="0"/>
              <a:t>đổi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dinh</a:t>
            </a:r>
            <a:r>
              <a:rPr lang="en-US" sz="3200" dirty="0" smtClean="0"/>
              <a:t> </a:t>
            </a:r>
            <a:r>
              <a:rPr lang="en-US" sz="3200" dirty="0" err="1" smtClean="0"/>
              <a:t>dưỡng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thải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cặn</a:t>
            </a:r>
            <a:r>
              <a:rPr lang="en-US" sz="3200" dirty="0" smtClean="0"/>
              <a:t> </a:t>
            </a:r>
            <a:r>
              <a:rPr lang="en-US" sz="3200" dirty="0" err="1" smtClean="0"/>
              <a:t>bả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ngoài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64242" y="4369467"/>
            <a:ext cx="7527758" cy="190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sóc</a:t>
            </a:r>
            <a:r>
              <a:rPr lang="en-US" sz="3200" dirty="0" smtClean="0"/>
              <a:t>: </a:t>
            </a:r>
            <a:r>
              <a:rPr lang="en-US" sz="3200" dirty="0" err="1" smtClean="0"/>
              <a:t>ăn</a:t>
            </a:r>
            <a:r>
              <a:rPr lang="en-US" sz="3200" dirty="0" smtClean="0"/>
              <a:t>,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đầy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;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; </a:t>
            </a:r>
            <a:r>
              <a:rPr lang="en-US" sz="3200" dirty="0" err="1" smtClean="0"/>
              <a:t>rửa</a:t>
            </a:r>
            <a:r>
              <a:rPr lang="en-US" sz="3200" dirty="0" smtClean="0"/>
              <a:t> </a:t>
            </a:r>
            <a:r>
              <a:rPr lang="en-US" sz="3200" dirty="0" err="1" smtClean="0"/>
              <a:t>tay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1" cstate="print"/>
          <a:srcRect l="183" t="2521" r="6184" b="13445"/>
          <a:stretch>
            <a:fillRect/>
          </a:stretch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r>
              <a:rPr lang="en-US" sz="3200" dirty="0" smtClean="0"/>
              <a:t> </a:t>
            </a:r>
            <a:r>
              <a:rPr lang="en-US" sz="3200" dirty="0" err="1" smtClean="0"/>
              <a:t>hoàn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446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4242" y="2231856"/>
            <a:ext cx="7527758" cy="1690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chuyển</a:t>
            </a:r>
            <a:r>
              <a:rPr lang="en-US" sz="3200" dirty="0" smtClean="0"/>
              <a:t> </a:t>
            </a:r>
            <a:r>
              <a:rPr lang="en-US" sz="3200" dirty="0" err="1" smtClean="0"/>
              <a:t>máu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tim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phận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phận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trở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tim.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sóc</a:t>
            </a:r>
            <a:r>
              <a:rPr lang="en-US" sz="3200" dirty="0" smtClean="0"/>
              <a:t>: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nghỉ</a:t>
            </a:r>
            <a:r>
              <a:rPr lang="en-US" sz="3200" dirty="0" smtClean="0"/>
              <a:t> </a:t>
            </a:r>
            <a:r>
              <a:rPr lang="en-US" sz="3200" dirty="0" err="1" smtClean="0"/>
              <a:t>ngơi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lí</a:t>
            </a:r>
            <a:r>
              <a:rPr lang="en-US" sz="3200" dirty="0" smtClean="0"/>
              <a:t>;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lợi</a:t>
            </a:r>
            <a:r>
              <a:rPr lang="en-US" sz="3200" dirty="0" smtClean="0"/>
              <a:t>;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vui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vừa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 smtClean="0"/>
              <a:t>;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súc</a:t>
            </a:r>
            <a:r>
              <a:rPr lang="en-US" sz="3200" dirty="0" smtClean="0"/>
              <a:t> </a:t>
            </a:r>
            <a:r>
              <a:rPr lang="en-US" sz="3200" dirty="0" err="1" smtClean="0"/>
              <a:t>gần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rượu</a:t>
            </a:r>
            <a:r>
              <a:rPr lang="en-US" sz="3200" dirty="0" smtClean="0"/>
              <a:t> </a:t>
            </a:r>
            <a:r>
              <a:rPr lang="en-US" sz="3200" dirty="0" err="1" smtClean="0"/>
              <a:t>bia</a:t>
            </a:r>
            <a:r>
              <a:rPr lang="en-US" sz="3200" dirty="0" smtClean="0"/>
              <a:t> </a:t>
            </a:r>
            <a:r>
              <a:rPr lang="en-US" sz="3200" dirty="0" err="1" smtClean="0"/>
              <a:t>thuốc</a:t>
            </a:r>
            <a:r>
              <a:rPr lang="en-US" sz="3200" dirty="0" smtClean="0"/>
              <a:t> </a:t>
            </a:r>
            <a:r>
              <a:rPr lang="en-US" sz="3200" dirty="0" err="1" smtClean="0"/>
              <a:t>lá</a:t>
            </a:r>
            <a:r>
              <a:rPr lang="en-US" sz="3200" dirty="0" smtClean="0"/>
              <a:t>,..</a:t>
            </a:r>
            <a:endParaRPr lang="en-US" sz="3200" dirty="0"/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0"/>
            <a:ext cx="1052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mScanner 12-31-2020 09.43_3.jpg"/>
          <p:cNvPicPr>
            <a:picLocks noChangeAspect="1"/>
          </p:cNvPicPr>
          <p:nvPr/>
        </p:nvPicPr>
        <p:blipFill rotWithShape="1">
          <a:blip r:embed="rId1" cstate="print"/>
          <a:srcRect l="183" t="2521" r="6184" b="13445"/>
          <a:stretch>
            <a:fillRect/>
          </a:stretch>
        </p:blipFill>
        <p:spPr>
          <a:xfrm>
            <a:off x="-4237" y="-1305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65043"/>
            <a:ext cx="3715537" cy="70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thần</a:t>
            </a:r>
            <a:r>
              <a:rPr lang="en-US" sz="3200" dirty="0" smtClean="0"/>
              <a:t> </a:t>
            </a:r>
            <a:r>
              <a:rPr lang="en-US" sz="3200" dirty="0" err="1" smtClean="0"/>
              <a:t>kinh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15537" y="3419975"/>
            <a:ext cx="948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4242" y="665344"/>
            <a:ext cx="7527758" cy="107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tũy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4242" y="1997242"/>
            <a:ext cx="7527758" cy="192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,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ngoài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khiển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phối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mọi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cỏ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64242" y="4078705"/>
            <a:ext cx="7527758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sóc</a:t>
            </a:r>
            <a:r>
              <a:rPr lang="en-US" sz="3200" dirty="0" smtClean="0"/>
              <a:t>: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, </a:t>
            </a:r>
            <a:r>
              <a:rPr lang="en-US" sz="3200" dirty="0" err="1" smtClean="0"/>
              <a:t>ngủ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</a:t>
            </a:r>
            <a:r>
              <a:rPr lang="en-US" sz="3200" dirty="0" err="1" smtClean="0"/>
              <a:t>giấc</a:t>
            </a:r>
            <a:r>
              <a:rPr lang="en-US" sz="3200" dirty="0" smtClean="0"/>
              <a:t>, </a:t>
            </a:r>
            <a:r>
              <a:rPr lang="en-US" sz="3200" dirty="0" err="1" smtClean="0"/>
              <a:t>nghỉ</a:t>
            </a:r>
            <a:r>
              <a:rPr lang="en-US" sz="3200" dirty="0" smtClean="0"/>
              <a:t> </a:t>
            </a:r>
            <a:r>
              <a:rPr lang="en-US" sz="3200" dirty="0" err="1" smtClean="0"/>
              <a:t>ngơi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vui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;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: </a:t>
            </a:r>
            <a:r>
              <a:rPr lang="en-US" sz="3200" dirty="0" err="1" smtClean="0"/>
              <a:t>rượu</a:t>
            </a:r>
            <a:r>
              <a:rPr lang="en-US" sz="3200" dirty="0" smtClean="0"/>
              <a:t>, </a:t>
            </a:r>
            <a:r>
              <a:rPr lang="en-US" sz="3200" dirty="0" err="1" smtClean="0"/>
              <a:t>bia</a:t>
            </a:r>
            <a:r>
              <a:rPr lang="en-US" sz="3200" dirty="0" smtClean="0"/>
              <a:t>, </a:t>
            </a:r>
            <a:r>
              <a:rPr lang="en-US" sz="3200" dirty="0" err="1" smtClean="0"/>
              <a:t>thuốc</a:t>
            </a:r>
            <a:r>
              <a:rPr lang="en-US" sz="3200" dirty="0" smtClean="0"/>
              <a:t> </a:t>
            </a:r>
            <a:r>
              <a:rPr lang="en-US" sz="3200" dirty="0" err="1" smtClean="0"/>
              <a:t>lá</a:t>
            </a:r>
            <a:r>
              <a:rPr lang="en-US" sz="3200" dirty="0" smtClean="0"/>
              <a:t>; </a:t>
            </a:r>
            <a:r>
              <a:rPr lang="en-US" sz="3200" dirty="0" err="1" smtClean="0"/>
              <a:t>giữ</a:t>
            </a:r>
            <a:r>
              <a:rPr lang="en-US" sz="3200" dirty="0" smtClean="0"/>
              <a:t> </a:t>
            </a:r>
            <a:r>
              <a:rPr lang="en-US" sz="3200" dirty="0" err="1" smtClean="0"/>
              <a:t>gìn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não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3" name="Moon 12"/>
          <p:cNvSpPr/>
          <p:nvPr/>
        </p:nvSpPr>
        <p:spPr>
          <a:xfrm>
            <a:off x="4235112" y="1252009"/>
            <a:ext cx="457200" cy="43186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3.jpg"/>
          <p:cNvPicPr>
            <a:picLocks noChangeAspect="1"/>
          </p:cNvPicPr>
          <p:nvPr/>
        </p:nvPicPr>
        <p:blipFill rotWithShape="1">
          <a:blip r:embed="rId1" cstate="print"/>
          <a:srcRect l="183" t="2521" r="6184" b="13445"/>
          <a:stretch>
            <a:fillRect/>
          </a:stretch>
        </p:blipFill>
        <p:spPr>
          <a:xfrm>
            <a:off x="0" y="0"/>
            <a:ext cx="1069927" cy="1078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3579" y="173486"/>
            <a:ext cx="10716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1743147"/>
            <a:ext cx="11718758" cy="51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/>
          <p:cNvPicPr>
            <a:picLocks noChangeAspect="1"/>
          </p:cNvPicPr>
          <p:nvPr/>
        </p:nvPicPr>
        <p:blipFill rotWithShape="1">
          <a:blip r:embed="rId1" cstate="print"/>
          <a:srcRect l="183" t="2521" r="6184" b="13445"/>
          <a:stretch>
            <a:fillRect/>
          </a:stretch>
        </p:blipFill>
        <p:spPr>
          <a:xfrm>
            <a:off x="1" y="0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/>
                <a:gridCol w="46562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Không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 smtClean="0"/>
                    </a:p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mScanner 12-31-2020 09.43_3.jpg"/>
          <p:cNvPicPr>
            <a:picLocks noChangeAspect="1"/>
          </p:cNvPicPr>
          <p:nvPr/>
        </p:nvPicPr>
        <p:blipFill rotWithShape="1">
          <a:blip r:embed="rId1" cstate="print"/>
          <a:srcRect l="183" t="2521" r="6184" b="13445"/>
          <a:stretch>
            <a:fillRect/>
          </a:stretch>
        </p:blipFill>
        <p:spPr>
          <a:xfrm>
            <a:off x="1" y="49966"/>
            <a:ext cx="1192464" cy="12020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2465" y="0"/>
            <a:ext cx="10887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2: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,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,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uống</a:t>
            </a:r>
            <a:r>
              <a:rPr lang="en-US" sz="3200" b="1" dirty="0"/>
              <a:t> ở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?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358" y="1569660"/>
          <a:ext cx="1138187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653"/>
                <a:gridCol w="46562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Không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lợi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Cơm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bánh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phở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sữa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pho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tươi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rau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luộc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đậu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tôm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đun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sôi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chè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súp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bí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đỏ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thịt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bò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xào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lạc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rang.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dưa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chuột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khoai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tây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chiên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gà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rán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ngọt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phê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xích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2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3218</Words>
  <Application>WPS Presentation</Application>
  <PresentationFormat>Widescreen</PresentationFormat>
  <Paragraphs>102</Paragraphs>
  <Slides>13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Georgia</vt:lpstr>
      <vt:lpstr>UTM Avo</vt:lpstr>
      <vt:lpstr>Segoe Print</vt:lpstr>
      <vt:lpstr>Times New Roman</vt:lpstr>
      <vt:lpstr>HP001 4 hàng</vt:lpstr>
      <vt:lpstr>Arial</vt:lpstr>
      <vt:lpstr>Calibri</vt:lpstr>
      <vt:lpstr>Microsoft YaHei</vt:lpstr>
      <vt:lpstr>Franklin Gothic Medium</vt:lpstr>
      <vt:lpstr>Trebuchet MS</vt:lpstr>
      <vt:lpstr>Arial Unicode MS</vt:lpstr>
      <vt:lpstr>字魂59号-创粗黑</vt:lpstr>
      <vt:lpstr>方正姚体</vt:lpstr>
      <vt:lpstr>等线</vt:lpstr>
      <vt:lpstr>Tahoma</vt:lpstr>
      <vt:lpstr>第一PPT，www.1ppt.com</vt:lpstr>
      <vt:lpstr>Slipstream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TUONGVY</cp:lastModifiedBy>
  <cp:revision>105</cp:revision>
  <dcterms:created xsi:type="dcterms:W3CDTF">2022-11-13T08:22:00Z</dcterms:created>
  <dcterms:modified xsi:type="dcterms:W3CDTF">2024-03-27T07:32:33Z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0F30F2691F2E48C3AD762BCD3DB67A50_12</vt:lpwstr>
  </property>
  <property fmtid="{D5CDD505-2E9C-101B-9397-08002B2CF9AE}" pid="3" name="KSOProductBuildVer">
    <vt:lpwstr>1033-12.2.0.13489</vt:lpwstr>
  </property>
</Properties>
</file>