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427" r:id="rId3"/>
    <p:sldId id="432" r:id="rId4"/>
    <p:sldId id="433" r:id="rId5"/>
    <p:sldId id="435" r:id="rId6"/>
    <p:sldId id="440" r:id="rId7"/>
    <p:sldId id="439" r:id="rId8"/>
    <p:sldId id="44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FE1"/>
    <a:srgbClr val="FFEEBC"/>
    <a:srgbClr val="FEEEBD"/>
    <a:srgbClr val="0000CC"/>
    <a:srgbClr val="FF7C80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3" d="100"/>
          <a:sy n="53" d="100"/>
        </p:scale>
        <p:origin x="588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49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39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7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6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17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3" y="2279654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3" y="6119286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9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6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375" y="2371252"/>
            <a:ext cx="6506350" cy="10985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733"/>
            </a:lvl1pPr>
            <a:lvl2pPr marL="609570" indent="0">
              <a:buNone/>
              <a:defRPr sz="3200"/>
            </a:lvl2pPr>
            <a:lvl3pPr marL="1219139" indent="0">
              <a:buNone/>
              <a:defRPr sz="2667"/>
            </a:lvl3pPr>
            <a:lvl4pPr marL="1828709" indent="0">
              <a:buNone/>
              <a:defRPr sz="2400"/>
            </a:lvl4pPr>
            <a:lvl5pPr marL="2438278" indent="0">
              <a:buNone/>
              <a:defRPr sz="2400"/>
            </a:lvl5pPr>
            <a:lvl6pPr marL="3047848" indent="0">
              <a:buNone/>
              <a:defRPr sz="2400"/>
            </a:lvl6pPr>
            <a:lvl7pPr marL="3657417" indent="0">
              <a:buNone/>
              <a:defRPr sz="2400"/>
            </a:lvl7pPr>
            <a:lvl8pPr marL="4266987" indent="0">
              <a:buNone/>
              <a:defRPr sz="2400"/>
            </a:lvl8pPr>
            <a:lvl9pPr marL="4876557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375" y="3553839"/>
            <a:ext cx="6506350" cy="46990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177" y="2371252"/>
            <a:ext cx="6538392" cy="10985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733"/>
            </a:lvl1pPr>
            <a:lvl2pPr marL="609570" indent="0">
              <a:buNone/>
              <a:defRPr sz="3200"/>
            </a:lvl2pPr>
            <a:lvl3pPr marL="1219139" indent="0">
              <a:buNone/>
              <a:defRPr sz="2667"/>
            </a:lvl3pPr>
            <a:lvl4pPr marL="1828709" indent="0">
              <a:buNone/>
              <a:defRPr sz="2400"/>
            </a:lvl4pPr>
            <a:lvl5pPr marL="2438278" indent="0">
              <a:buNone/>
              <a:defRPr sz="2400"/>
            </a:lvl5pPr>
            <a:lvl6pPr marL="3047848" indent="0">
              <a:buNone/>
              <a:defRPr sz="2400"/>
            </a:lvl6pPr>
            <a:lvl7pPr marL="3657417" indent="0">
              <a:buNone/>
              <a:defRPr sz="2400"/>
            </a:lvl7pPr>
            <a:lvl8pPr marL="4266987" indent="0">
              <a:buNone/>
              <a:defRPr sz="2400"/>
            </a:lvl8pPr>
            <a:lvl9pPr marL="4876557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177" y="3553839"/>
            <a:ext cx="6538392" cy="46990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64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7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8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560850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609602"/>
            <a:ext cx="8240048" cy="7205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2"/>
            <a:ext cx="5560850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39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7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7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6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19019" y="486835"/>
            <a:ext cx="14038600" cy="7749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8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706" y="1"/>
            <a:ext cx="1627804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9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9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0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4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4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18288000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18288001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3101152" y="86486"/>
            <a:ext cx="13864446" cy="8092963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646206" y="86486"/>
            <a:ext cx="13864446" cy="8092963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9"/>
            <a:ext cx="16276638" cy="9143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1346" y="3487289"/>
            <a:ext cx="1196437" cy="11949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13133757" y="4309678"/>
            <a:ext cx="2992186" cy="4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706" y="1"/>
            <a:ext cx="1627804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61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8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2.jpeg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379C72-ED41-3191-E068-EE01EEE7B8C3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432" y="355599"/>
            <a:ext cx="171667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9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TỊNH KỲ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" y="4308986"/>
            <a:ext cx="11872120" cy="222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26: XÁC ĐỊNH CÁC PHƯƠNG TRONG KHÔNG GIAN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Nguyễn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Hùng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3A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56" y="71699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10592" cy="994830"/>
            <a:chOff x="5063633" y="164812"/>
            <a:chExt cx="5810859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10859" cy="994830"/>
              <a:chOff x="5063633" y="164812"/>
              <a:chExt cx="5810859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81085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05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04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2024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758406" y="1203882"/>
            <a:ext cx="107504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25. XÁC ĐỊNH CÁC PHƯƠNG TRONG KHÔNG GIAN (T2)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4173200" cy="646331"/>
            <a:chOff x="1508918" y="1888664"/>
            <a:chExt cx="12627033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26270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6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la </a:t>
              </a:r>
              <a:r>
                <a:rPr lang="en-US" sz="36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36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27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00" t="18890" r="30417" b="38556"/>
          <a:stretch/>
        </p:blipFill>
        <p:spPr>
          <a:xfrm>
            <a:off x="1585119" y="2992697"/>
            <a:ext cx="13096994" cy="54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7" y="1782783"/>
            <a:ext cx="10896600" cy="677108"/>
            <a:chOff x="1508916" y="1888664"/>
            <a:chExt cx="932683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32683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la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27" y="2519755"/>
              <a:ext cx="242628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33" t="19630" r="13333" b="10000"/>
          <a:stretch/>
        </p:blipFill>
        <p:spPr>
          <a:xfrm>
            <a:off x="1889918" y="2743200"/>
            <a:ext cx="12496800" cy="6119567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58406" y="1203882"/>
            <a:ext cx="107504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25. XÁC ĐỊNH CÁC PHƯƠNG TRONG KHÔNG GIAN (T2)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1494" y="103853"/>
            <a:ext cx="5910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8" y="1782783"/>
            <a:ext cx="10343106" cy="677108"/>
            <a:chOff x="1508917" y="1888664"/>
            <a:chExt cx="885307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3480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917" t="21852" r="17500" b="12963"/>
          <a:stretch/>
        </p:blipFill>
        <p:spPr>
          <a:xfrm>
            <a:off x="2499130" y="2726666"/>
            <a:ext cx="11303259" cy="6417334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58406" y="1203882"/>
            <a:ext cx="107504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25. XÁC ĐỊNH CÁC PHƯƠNG TRONG KHÔNG GIAN (T2)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1494" y="103853"/>
            <a:ext cx="5910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758406" y="1203882"/>
            <a:ext cx="107504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25. XÁC ĐỊNH CÁC PHƯƠNG TRONG KHÔNG GIAN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916" t="20370" r="25417" b="44963"/>
          <a:stretch/>
        </p:blipFill>
        <p:spPr>
          <a:xfrm>
            <a:off x="442119" y="1885059"/>
            <a:ext cx="7467600" cy="43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8334" t="56445" r="24999" b="8888"/>
          <a:stretch/>
        </p:blipFill>
        <p:spPr>
          <a:xfrm>
            <a:off x="7909719" y="4343400"/>
            <a:ext cx="7965927" cy="4480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1494" y="103853"/>
            <a:ext cx="5910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209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57118" y="575463"/>
            <a:ext cx="3974101" cy="523220"/>
            <a:chOff x="5993302" y="636422"/>
            <a:chExt cx="3907046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993302" y="636422"/>
              <a:ext cx="3907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1719" y="2057400"/>
            <a:ext cx="14097000" cy="6123584"/>
            <a:chOff x="1051719" y="2057400"/>
            <a:chExt cx="14097000" cy="61235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2500" t="13703" r="5415" b="15185"/>
            <a:stretch/>
          </p:blipFill>
          <p:spPr>
            <a:xfrm>
              <a:off x="1051719" y="2057400"/>
              <a:ext cx="14097000" cy="612358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3396119" y="6705600"/>
              <a:ext cx="914400" cy="914400"/>
            </a:xfrm>
            <a:prstGeom prst="ellipse">
              <a:avLst/>
            </a:prstGeom>
            <a:solidFill>
              <a:srgbClr val="DEDFE1"/>
            </a:solidFill>
            <a:ln>
              <a:solidFill>
                <a:srgbClr val="DEDF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758406" y="1203882"/>
            <a:ext cx="107504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25. XÁC ĐỊNH CÁC PHƯƠNG TRONG KHÔNG GIAN (T2)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1494" y="103853"/>
            <a:ext cx="5910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6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der the sea by Madita Muschket on Dribbble">
            <a:extLst>
              <a:ext uri="{FF2B5EF4-FFF2-40B4-BE49-F238E27FC236}">
                <a16:creationId xmlns:a16="http://schemas.microsoft.com/office/drawing/2014/main" id="{446DFE67-A74F-4791-A068-1A25B86B5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DEE6B-2BF2-4395-AF54-9DF5BEB9B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78" b="37778" l="6400" r="39100">
                        <a14:foregroundMark x1="11200" y1="23241" x2="18300" y2="24907"/>
                        <a14:foregroundMark x1="9500" y1="23889" x2="19100" y2="26852"/>
                        <a14:foregroundMark x1="11200" y1="21296" x2="15000" y2="21296"/>
                        <a14:foregroundMark x1="13700" y1="18704" x2="13700" y2="18704"/>
                        <a14:foregroundMark x1="18500" y1="15278" x2="18500" y2="15278"/>
                        <a14:foregroundMark x1="6400" y1="34444" x2="6400" y2="34444"/>
                        <a14:foregroundMark x1="22600" y1="37778" x2="22600" y2="37778"/>
                        <a14:foregroundMark x1="12500" y1="27685" x2="15900" y2="28426"/>
                        <a14:foregroundMark x1="39100" y1="28704" x2="39100" y2="28704"/>
                        <a14:foregroundMark x1="13300" y1="18704" x2="13300" y2="18704"/>
                        <a14:foregroundMark x1="18500" y1="21296" x2="18500" y2="2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4130" r="57881" b="59601"/>
          <a:stretch/>
        </p:blipFill>
        <p:spPr>
          <a:xfrm>
            <a:off x="12470743" y="6387874"/>
            <a:ext cx="3795576" cy="2783423"/>
          </a:xfrm>
          <a:prstGeom prst="rect">
            <a:avLst/>
          </a:prstGeom>
        </p:spPr>
      </p:pic>
      <p:pic>
        <p:nvPicPr>
          <p:cNvPr id="3074" name="Picture 2" descr="Cute smiling goldfish funny fish cartoon Vector Image">
            <a:extLst>
              <a:ext uri="{FF2B5EF4-FFF2-40B4-BE49-F238E27FC236}">
                <a16:creationId xmlns:a16="http://schemas.microsoft.com/office/drawing/2014/main" id="{56455CE6-A4E9-4399-8F92-E35CC78C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727" y1="46296" x2="38038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5518" y="4585649"/>
            <a:ext cx="5631105" cy="608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75C5BD-A7ED-B7B3-AFAB-21E8A191F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819" y="1441016"/>
            <a:ext cx="9713801" cy="4153768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5F251C9-A4EB-62CB-AC9F-49B1C959E3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901" y="355599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2068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9799</TotalTime>
  <Words>200</Words>
  <Application>Microsoft Office PowerPoint</Application>
  <PresentationFormat>Custom</PresentationFormat>
  <Paragraphs>27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宋体</vt:lpstr>
      <vt:lpstr>Arial</vt:lpstr>
      <vt:lpstr>Calibri</vt:lpstr>
      <vt:lpstr>Calibri Light</vt:lpstr>
      <vt:lpstr>Times New Roman</vt:lpstr>
      <vt:lpstr>Default Design</vt:lpstr>
      <vt:lpstr>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1107</cp:revision>
  <dcterms:created xsi:type="dcterms:W3CDTF">2008-09-09T22:52:10Z</dcterms:created>
  <dcterms:modified xsi:type="dcterms:W3CDTF">2024-04-05T00:27:13Z</dcterms:modified>
</cp:coreProperties>
</file>