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11"/>
  </p:notesMasterIdLst>
  <p:sldIdLst>
    <p:sldId id="460" r:id="rId3"/>
    <p:sldId id="448" r:id="rId4"/>
    <p:sldId id="449" r:id="rId5"/>
    <p:sldId id="450" r:id="rId6"/>
    <p:sldId id="458" r:id="rId7"/>
    <p:sldId id="459" r:id="rId8"/>
    <p:sldId id="453" r:id="rId9"/>
    <p:sldId id="457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BDE7F5"/>
    <a:srgbClr val="FFEEBC"/>
    <a:srgbClr val="FEEEBD"/>
    <a:srgbClr val="FF7C80"/>
    <a:srgbClr val="FF0066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3" d="100"/>
          <a:sy n="53" d="100"/>
        </p:scale>
        <p:origin x="588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2625" y="1143000"/>
            <a:ext cx="549275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03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0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3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9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5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1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7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01423-D198-4896-B996-AF6CD71AA3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124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28DD1-89CB-4A9B-8160-1008CEEB8C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69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0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A9502-423E-4957-ACD4-EFEAFA4568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39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13832" y="8475141"/>
            <a:ext cx="3797882" cy="486833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2024/4/25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561185" y="8475141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983621" y="415045"/>
            <a:ext cx="3797882" cy="486833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35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fld id="{A859B188-FB27-4776-BE56-F6FF0B3CB40D}" type="slidenum">
              <a:rPr lang="en-US" altLang="en-US" smtClean="0">
                <a:latin typeface="Calibri" panose="020F0502020204030204" pitchFamily="34" charset="0"/>
              </a:rPr>
              <a:pPr defTabSz="609585"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57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fld id="{AEA15C3A-0342-4336-949F-67F5031E4C07}" type="slidenum">
              <a:rPr lang="en-US" altLang="en-US" smtClean="0">
                <a:latin typeface="Calibri" panose="020F0502020204030204" pitchFamily="34" charset="0"/>
              </a:rPr>
              <a:pPr defTabSz="609585"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646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fld id="{718CD298-1786-40C3-B5BD-26CC839243A2}" type="slidenum">
              <a:rPr lang="en-US" altLang="en-US" smtClean="0">
                <a:latin typeface="Calibri" panose="020F0502020204030204" pitchFamily="34" charset="0"/>
              </a:rPr>
              <a:pPr defTabSz="609585"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567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fld id="{B7084F06-3506-4EE5-B609-9E942D341CF2}" type="slidenum">
              <a:rPr lang="en-US" altLang="en-US" smtClean="0">
                <a:latin typeface="Calibri" panose="020F0502020204030204" pitchFamily="34" charset="0"/>
              </a:rPr>
              <a:pPr defTabSz="609585"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470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fld id="{CE9B7502-5931-4548-B08C-C7DBB23A2AFC}" type="slidenum">
              <a:rPr lang="en-US" altLang="en-US" smtClean="0">
                <a:latin typeface="Calibri" panose="020F0502020204030204" pitchFamily="34" charset="0"/>
              </a:rPr>
              <a:pPr defTabSz="609585"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695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fld id="{764EB8BD-BBF6-47C1-8C8E-E8718DD9C04E}" type="slidenum">
              <a:rPr lang="en-US" altLang="en-US" smtClean="0">
                <a:latin typeface="Calibri" panose="020F0502020204030204" pitchFamily="34" charset="0"/>
              </a:rPr>
              <a:pPr defTabSz="609585"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871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fld id="{ABAD5811-134B-4863-B756-91AC5A1B9A20}" type="slidenum">
              <a:rPr lang="en-US" altLang="en-US" smtClean="0">
                <a:latin typeface="Calibri" panose="020F0502020204030204" pitchFamily="34" charset="0"/>
              </a:rPr>
              <a:pPr defTabSz="609585"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0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0BA3F-51CF-473C-BBC7-9F80CB3FD9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731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fld id="{A09294EF-724C-4D6C-AAF6-5EAF2A68F981}" type="slidenum">
              <a:rPr lang="en-US" altLang="en-US" smtClean="0">
                <a:latin typeface="Calibri" panose="020F0502020204030204" pitchFamily="34" charset="0"/>
              </a:rPr>
              <a:pPr defTabSz="609585"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440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fld id="{245616F8-567D-47E0-9D81-442F75AD5F4D}" type="slidenum">
              <a:rPr lang="en-US" altLang="en-US" smtClean="0">
                <a:latin typeface="Calibri" panose="020F0502020204030204" pitchFamily="34" charset="0"/>
              </a:rPr>
              <a:pPr defTabSz="609585"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323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fld id="{2A72E6C6-1E0B-401B-8F70-749030380A52}" type="slidenum">
              <a:rPr lang="en-US" altLang="en-US" smtClean="0">
                <a:latin typeface="Calibri" panose="020F0502020204030204" pitchFamily="34" charset="0"/>
              </a:rPr>
              <a:pPr defTabSz="609585"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813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09585">
              <a:defRPr/>
            </a:pPr>
            <a:fld id="{C867BFC0-F95D-46B4-8754-20B2DF2AA91F}" type="slidenum">
              <a:rPr lang="en-US" altLang="en-US" smtClean="0">
                <a:latin typeface="Calibri" panose="020F0502020204030204" pitchFamily="34" charset="0"/>
              </a:rPr>
              <a:pPr defTabSz="609585"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39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1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97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94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92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38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98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58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18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77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9DFC9-E0D6-4E70-95EC-EE956DA62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45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0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E0E17-1536-48C6-87E3-A861F0C00F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14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975" indent="0">
              <a:buNone/>
              <a:defRPr sz="3200" b="1"/>
            </a:lvl2pPr>
            <a:lvl3pPr marL="1451949" indent="0">
              <a:buNone/>
              <a:defRPr sz="2900" b="1"/>
            </a:lvl3pPr>
            <a:lvl4pPr marL="2177924" indent="0">
              <a:buNone/>
              <a:defRPr sz="2500" b="1"/>
            </a:lvl4pPr>
            <a:lvl5pPr marL="2903899" indent="0">
              <a:buNone/>
              <a:defRPr sz="2500" b="1"/>
            </a:lvl5pPr>
            <a:lvl6pPr marL="3629872" indent="0">
              <a:buNone/>
              <a:defRPr sz="2500" b="1"/>
            </a:lvl6pPr>
            <a:lvl7pPr marL="4355847" indent="0">
              <a:buNone/>
              <a:defRPr sz="2500" b="1"/>
            </a:lvl7pPr>
            <a:lvl8pPr marL="5081821" indent="0">
              <a:buNone/>
              <a:defRPr sz="2500" b="1"/>
            </a:lvl8pPr>
            <a:lvl9pPr marL="5807797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1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975" indent="0">
              <a:buNone/>
              <a:defRPr sz="3200" b="1"/>
            </a:lvl2pPr>
            <a:lvl3pPr marL="1451949" indent="0">
              <a:buNone/>
              <a:defRPr sz="2900" b="1"/>
            </a:lvl3pPr>
            <a:lvl4pPr marL="2177924" indent="0">
              <a:buNone/>
              <a:defRPr sz="2500" b="1"/>
            </a:lvl4pPr>
            <a:lvl5pPr marL="2903899" indent="0">
              <a:buNone/>
              <a:defRPr sz="2500" b="1"/>
            </a:lvl5pPr>
            <a:lvl6pPr marL="3629872" indent="0">
              <a:buNone/>
              <a:defRPr sz="2500" b="1"/>
            </a:lvl6pPr>
            <a:lvl7pPr marL="4355847" indent="0">
              <a:buNone/>
              <a:defRPr sz="2500" b="1"/>
            </a:lvl7pPr>
            <a:lvl8pPr marL="5081821" indent="0">
              <a:buNone/>
              <a:defRPr sz="2500" b="1"/>
            </a:lvl8pPr>
            <a:lvl9pPr marL="5807797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1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0A47B-B3AA-4408-B89E-78641CC571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34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8FA65-B14B-4883-88C7-F7A3A55E9A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88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BE4F5-A3A4-4A0F-A638-D990D725B4C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48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0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0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975" indent="0">
              <a:buNone/>
              <a:defRPr sz="1900"/>
            </a:lvl2pPr>
            <a:lvl3pPr marL="1451949" indent="0">
              <a:buNone/>
              <a:defRPr sz="1600"/>
            </a:lvl3pPr>
            <a:lvl4pPr marL="2177924" indent="0">
              <a:buNone/>
              <a:defRPr sz="1400"/>
            </a:lvl4pPr>
            <a:lvl5pPr marL="2903899" indent="0">
              <a:buNone/>
              <a:defRPr sz="1400"/>
            </a:lvl5pPr>
            <a:lvl6pPr marL="3629872" indent="0">
              <a:buNone/>
              <a:defRPr sz="1400"/>
            </a:lvl6pPr>
            <a:lvl7pPr marL="4355847" indent="0">
              <a:buNone/>
              <a:defRPr sz="1400"/>
            </a:lvl7pPr>
            <a:lvl8pPr marL="5081821" indent="0">
              <a:buNone/>
              <a:defRPr sz="1400"/>
            </a:lvl8pPr>
            <a:lvl9pPr marL="580779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9C05A-73D7-488D-87AE-9FA1D515BA9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86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975" indent="0">
              <a:buNone/>
              <a:defRPr sz="4400"/>
            </a:lvl2pPr>
            <a:lvl3pPr marL="1451949" indent="0">
              <a:buNone/>
              <a:defRPr sz="3800"/>
            </a:lvl3pPr>
            <a:lvl4pPr marL="2177924" indent="0">
              <a:buNone/>
              <a:defRPr sz="3200"/>
            </a:lvl4pPr>
            <a:lvl5pPr marL="2903899" indent="0">
              <a:buNone/>
              <a:defRPr sz="3200"/>
            </a:lvl5pPr>
            <a:lvl6pPr marL="3629872" indent="0">
              <a:buNone/>
              <a:defRPr sz="3200"/>
            </a:lvl6pPr>
            <a:lvl7pPr marL="4355847" indent="0">
              <a:buNone/>
              <a:defRPr sz="3200"/>
            </a:lvl7pPr>
            <a:lvl8pPr marL="5081821" indent="0">
              <a:buNone/>
              <a:defRPr sz="3200"/>
            </a:lvl8pPr>
            <a:lvl9pPr marL="5807797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975" indent="0">
              <a:buNone/>
              <a:defRPr sz="1900"/>
            </a:lvl2pPr>
            <a:lvl3pPr marL="1451949" indent="0">
              <a:buNone/>
              <a:defRPr sz="1600"/>
            </a:lvl3pPr>
            <a:lvl4pPr marL="2177924" indent="0">
              <a:buNone/>
              <a:defRPr sz="1400"/>
            </a:lvl4pPr>
            <a:lvl5pPr marL="2903899" indent="0">
              <a:buNone/>
              <a:defRPr sz="1400"/>
            </a:lvl5pPr>
            <a:lvl6pPr marL="3629872" indent="0">
              <a:buNone/>
              <a:defRPr sz="1400"/>
            </a:lvl6pPr>
            <a:lvl7pPr marL="4355847" indent="0">
              <a:buNone/>
              <a:defRPr sz="1400"/>
            </a:lvl7pPr>
            <a:lvl8pPr marL="5081821" indent="0">
              <a:buNone/>
              <a:defRPr sz="1400"/>
            </a:lvl8pPr>
            <a:lvl9pPr marL="580779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90DF4-68DF-4AAF-98F9-EB3836BAB8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942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95" tIns="72598" rIns="145195" bIns="7259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4"/>
            <a:ext cx="14648974" cy="6034617"/>
          </a:xfrm>
          <a:prstGeom prst="rect">
            <a:avLst/>
          </a:prstGeom>
        </p:spPr>
        <p:txBody>
          <a:bodyPr vert="horz" lIns="145195" tIns="72598" rIns="145195" bIns="7259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7"/>
            <a:ext cx="3797882" cy="486833"/>
          </a:xfrm>
          <a:prstGeom prst="rect">
            <a:avLst/>
          </a:prstGeom>
        </p:spPr>
        <p:txBody>
          <a:bodyPr vert="horz" lIns="145195" tIns="72598" rIns="145195" bIns="72598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7"/>
            <a:ext cx="5154269" cy="486833"/>
          </a:xfrm>
          <a:prstGeom prst="rect">
            <a:avLst/>
          </a:prstGeom>
        </p:spPr>
        <p:txBody>
          <a:bodyPr vert="horz" lIns="145195" tIns="72598" rIns="145195" bIns="72598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7"/>
            <a:ext cx="3797882" cy="486833"/>
          </a:xfrm>
          <a:prstGeom prst="rect">
            <a:avLst/>
          </a:prstGeom>
        </p:spPr>
        <p:txBody>
          <a:bodyPr vert="horz" lIns="145195" tIns="72598" rIns="145195" bIns="72598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86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ctr" defTabSz="145194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481" indent="-544481" algn="l" defTabSz="145194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709" indent="-453733" algn="l" defTabSz="145194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936" indent="-362988" algn="l" defTabSz="145194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0911" indent="-362988" algn="l" defTabSz="145194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885" indent="-362988" algn="l" defTabSz="145194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2860" indent="-362988" algn="l" defTabSz="14519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8835" indent="-362988" algn="l" defTabSz="14519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4809" indent="-362988" algn="l" defTabSz="14519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0784" indent="-362988" algn="l" defTabSz="14519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94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975" algn="l" defTabSz="145194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949" algn="l" defTabSz="145194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924" algn="l" defTabSz="145194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3899" algn="l" defTabSz="145194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9872" algn="l" defTabSz="145194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5847" algn="l" defTabSz="145194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1821" algn="l" defTabSz="145194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7797" algn="l" defTabSz="145194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9019" y="2434167"/>
            <a:ext cx="14038600" cy="580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</a:defRPr>
            </a:lvl1pPr>
          </a:lstStyle>
          <a:p>
            <a:pPr defTabSz="609585">
              <a:defRPr/>
            </a:pPr>
            <a:fld id="{09E39C7F-FB81-402C-A655-D7785F19F7C9}" type="slidenum">
              <a:rPr lang="en-US" altLang="en-US" smtClean="0">
                <a:latin typeface="Calibri" panose="020F0502020204030204" pitchFamily="34" charset="0"/>
              </a:rPr>
              <a:pPr defTabSz="609585">
                <a:defRPr/>
              </a:pPr>
              <a:t>‹#›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5pPr>
      <a:lvl6pPr marL="609585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6pPr>
      <a:lvl7pPr marL="1219170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7pPr>
      <a:lvl8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8pPr>
      <a:lvl9pPr marL="2438339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04792" indent="-304792" algn="l" rtl="0" eaLnBrk="0" fontAlgn="base" hangingPunct="0">
        <a:lnSpc>
          <a:spcPct val="90000"/>
        </a:lnSpc>
        <a:spcBef>
          <a:spcPts val="1333"/>
        </a:spcBef>
        <a:spcAft>
          <a:spcPct val="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hac%20tre\nh&#7841;c%20thi&#7871;u%20nhi\Hoang%20Yen%20-%20Thao%20Vy%20-%20Truc%20Huynh%20-%20Co%20La%20Tat%20Ca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J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213519" y="-91440"/>
            <a:ext cx="15849600" cy="904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1"/>
          <p:cNvSpPr txBox="1">
            <a:spLocks noChangeArrowheads="1"/>
          </p:cNvSpPr>
          <p:nvPr/>
        </p:nvSpPr>
        <p:spPr bwMode="auto">
          <a:xfrm>
            <a:off x="3096071" y="3856566"/>
            <a:ext cx="10001249" cy="153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585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5867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5867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867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5867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867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5867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867" u="sng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altLang="en-US" sz="5867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WordArt 61"/>
          <p:cNvSpPr>
            <a:spLocks noChangeArrowheads="1" noChangeShapeType="1" noTextEdit="1"/>
          </p:cNvSpPr>
          <p:nvPr/>
        </p:nvSpPr>
        <p:spPr bwMode="auto">
          <a:xfrm>
            <a:off x="3185319" y="1676400"/>
            <a:ext cx="9613900" cy="5892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545204"/>
              </a:avLst>
            </a:prstTxWarp>
          </a:bodyPr>
          <a:lstStyle/>
          <a:p>
            <a:pPr defTabSz="609585">
              <a:defRPr/>
            </a:pPr>
            <a:r>
              <a:rPr lang="en-US" sz="4267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9E9E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</a:t>
            </a:r>
            <a:r>
              <a:rPr lang="vi-VN" sz="4267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9E9E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hào mừng các em học sinh</a:t>
            </a:r>
          </a:p>
        </p:txBody>
      </p:sp>
      <p:sp>
        <p:nvSpPr>
          <p:cNvPr id="5" name="文本框 21">
            <a:extLst>
              <a:ext uri="{FF2B5EF4-FFF2-40B4-BE49-F238E27FC236}">
                <a16:creationId xmlns:a16="http://schemas.microsoft.com/office/drawing/2014/main" id="{61140438-D033-A23B-1ED5-5EDD3B9CA589}"/>
              </a:ext>
            </a:extLst>
          </p:cNvPr>
          <p:cNvSpPr txBox="1"/>
          <p:nvPr/>
        </p:nvSpPr>
        <p:spPr>
          <a:xfrm>
            <a:off x="899319" y="5033423"/>
            <a:ext cx="13563600" cy="2092980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ctr" defTabSz="1220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zh-CN" sz="6400" b="1" dirty="0">
                <a:ln w="12700">
                  <a:noFill/>
                </a:ln>
                <a:solidFill>
                  <a:srgbClr val="FF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Bài 29 Mặt trời, trái đất, mặt trăng (tiết 2)</a:t>
            </a:r>
            <a:endParaRPr lang="zh-CN" altLang="en-US" sz="6400" b="1" dirty="0">
              <a:ln w="12700">
                <a:noFill/>
              </a:ln>
              <a:solidFill>
                <a:srgbClr val="FF0000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119" y="7376352"/>
            <a:ext cx="10392007" cy="1369705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3A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2023- 2024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GVCN:NguyễN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427347"/>
      </p:ext>
    </p:extLst>
  </p:cSld>
  <p:clrMapOvr>
    <a:masterClrMapping/>
  </p:clrMapOvr>
  <p:transition spd="slow" advTm="16049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Chart&#10;&#10;Description automatically generated">
            <a:extLst>
              <a:ext uri="{FF2B5EF4-FFF2-40B4-BE49-F238E27FC236}">
                <a16:creationId xmlns:a16="http://schemas.microsoft.com/office/drawing/2014/main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90" y="-525990"/>
            <a:ext cx="16276638" cy="95701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1305" y="368814"/>
            <a:ext cx="13843088" cy="1107996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ctr" defTabSz="1220114">
              <a:defRPr/>
            </a:pPr>
            <a:r>
              <a:rPr lang="en-US" sz="4300" b="1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64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6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… </a:t>
            </a:r>
            <a:r>
              <a:rPr lang="en-US" sz="64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6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 </a:t>
            </a:r>
            <a:r>
              <a:rPr lang="en-US" sz="64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6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…. </a:t>
            </a:r>
            <a:r>
              <a:rPr lang="en-US" sz="64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6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2308" y="1614189"/>
            <a:ext cx="6751338" cy="1107996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6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6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6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6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6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21">
            <a:extLst>
              <a:ext uri="{FF2B5EF4-FFF2-40B4-BE49-F238E27FC236}">
                <a16:creationId xmlns:a16="http://schemas.microsoft.com/office/drawing/2014/main" id="{61140438-D033-A23B-1ED5-5EDD3B9CA589}"/>
              </a:ext>
            </a:extLst>
          </p:cNvPr>
          <p:cNvSpPr txBox="1"/>
          <p:nvPr/>
        </p:nvSpPr>
        <p:spPr>
          <a:xfrm>
            <a:off x="3562353" y="2802855"/>
            <a:ext cx="9657065" cy="2092980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ctr" defTabSz="1220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zh-CN" sz="64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Bài 29 Mặt trời, trái đất, mặt trăng (tiết 2)</a:t>
            </a:r>
            <a:endParaRPr lang="zh-CN" altLang="en-US" sz="6400" b="1" dirty="0">
              <a:ln w="12700">
                <a:noFill/>
              </a:ln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75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Scanner 12-31-2020 09.43_2.jpg">
            <a:extLst>
              <a:ext uri="{FF2B5EF4-FFF2-40B4-BE49-F238E27FC236}">
                <a16:creationId xmlns:a16="http://schemas.microsoft.com/office/drawing/2014/main" id="{DC310960-CAB0-A155-C019-C43875C78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68" t="5279" r="8138" b="20186"/>
          <a:stretch/>
        </p:blipFill>
        <p:spPr>
          <a:xfrm>
            <a:off x="18806" y="16640"/>
            <a:ext cx="1110395" cy="10726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0319" y="260559"/>
            <a:ext cx="1394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333333"/>
                </a:solidFill>
                <a:latin typeface="Times New Roman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518319" y="1126491"/>
            <a:ext cx="15316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919" y="3500115"/>
            <a:ext cx="7772400" cy="561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3519" y="3500115"/>
            <a:ext cx="76532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</a:rPr>
              <a:t>Nhận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xét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endParaRPr lang="en-US" sz="3200" dirty="0">
              <a:solidFill>
                <a:srgbClr val="FF0000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</a:rPr>
              <a:t> </a:t>
            </a:r>
            <a:r>
              <a:rPr lang="en-US" sz="3200" b="1" dirty="0" err="1" smtClean="0">
                <a:solidFill>
                  <a:srgbClr val="FF0000"/>
                </a:solidFill>
              </a:rPr>
              <a:t>Đèn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pin </a:t>
            </a:r>
            <a:r>
              <a:rPr lang="en-US" sz="3200" b="1" dirty="0" err="1">
                <a:solidFill>
                  <a:srgbClr val="FF0000"/>
                </a:solidFill>
              </a:rPr>
              <a:t>không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toàn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bộ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bề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mặt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cùng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điểm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  <a:r>
              <a:rPr lang="en-US" sz="3200" b="1" dirty="0" err="1">
                <a:solidFill>
                  <a:srgbClr val="FF0000"/>
                </a:solidFill>
              </a:rPr>
              <a:t>Vì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cầu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FF0000"/>
                </a:solidFill>
              </a:rPr>
              <a:t>Phần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được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mặt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chiều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ban </a:t>
            </a:r>
            <a:r>
              <a:rPr lang="en-US" sz="3200" b="1" dirty="0" err="1">
                <a:solidFill>
                  <a:srgbClr val="FF0000"/>
                </a:solidFill>
              </a:rPr>
              <a:t>ngày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phần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được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ban </a:t>
            </a:r>
            <a:r>
              <a:rPr lang="en-US" sz="3200" b="1" dirty="0" err="1">
                <a:solidFill>
                  <a:srgbClr val="FF0000"/>
                </a:solidFill>
              </a:rPr>
              <a:t>đêm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200" b="1" dirty="0">
                <a:solidFill>
                  <a:srgbClr val="FF0000"/>
                </a:solidFill>
              </a:rPr>
              <a:t> </a:t>
            </a:r>
            <a:r>
              <a:rPr lang="en-US" sz="3200" b="1" dirty="0" err="1" smtClean="0">
                <a:solidFill>
                  <a:srgbClr val="FF0000"/>
                </a:solidFill>
              </a:rPr>
              <a:t>Sự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thay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đổi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ngày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đêm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tiếp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nhau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liên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tục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7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Scanner 12-31-2020 09.43_2.jpg">
            <a:extLst>
              <a:ext uri="{FF2B5EF4-FFF2-40B4-BE49-F238E27FC236}">
                <a16:creationId xmlns:a16="http://schemas.microsoft.com/office/drawing/2014/main" id="{DC310960-CAB0-A155-C019-C43875C78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68" t="5279" r="8138" b="20186"/>
          <a:stretch/>
        </p:blipFill>
        <p:spPr>
          <a:xfrm>
            <a:off x="18806" y="16640"/>
            <a:ext cx="1110395" cy="10726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0319" y="260559"/>
            <a:ext cx="1394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333333"/>
                </a:solidFill>
                <a:latin typeface="Times New Roman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0319" y="1524000"/>
            <a:ext cx="1478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Vì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cầu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tự</a:t>
            </a:r>
            <a:r>
              <a:rPr lang="en-US" sz="3200" b="1" dirty="0">
                <a:solidFill>
                  <a:srgbClr val="FF0000"/>
                </a:solidFill>
              </a:rPr>
              <a:t> quay </a:t>
            </a:r>
            <a:r>
              <a:rPr lang="en-US" sz="3200" b="1" dirty="0" err="1">
                <a:solidFill>
                  <a:srgbClr val="FF0000"/>
                </a:solidFill>
              </a:rPr>
              <a:t>quanh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trục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liên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tục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mặt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toàn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bộ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bề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mặt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cùng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lúc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8131" y="3352800"/>
            <a:ext cx="147163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Câu</a:t>
            </a:r>
            <a:r>
              <a:rPr lang="en-US" sz="3200" b="1" dirty="0" smtClean="0"/>
              <a:t> 3: Quay </a:t>
            </a:r>
            <a:r>
              <a:rPr lang="en-US" sz="3200" b="1" dirty="0" err="1"/>
              <a:t>quả</a:t>
            </a:r>
            <a:r>
              <a:rPr lang="en-US" sz="3200" b="1" dirty="0"/>
              <a:t> </a:t>
            </a:r>
            <a:r>
              <a:rPr lang="en-US" sz="3200" b="1" dirty="0" err="1"/>
              <a:t>địa</a:t>
            </a:r>
            <a:r>
              <a:rPr lang="en-US" sz="3200" b="1" dirty="0"/>
              <a:t> </a:t>
            </a:r>
            <a:r>
              <a:rPr lang="en-US" sz="3200" b="1" dirty="0" err="1"/>
              <a:t>cầu</a:t>
            </a:r>
            <a:r>
              <a:rPr lang="en-US" sz="3200" b="1" dirty="0"/>
              <a:t> </a:t>
            </a:r>
            <a:r>
              <a:rPr lang="en-US" sz="3200" b="1" dirty="0" err="1"/>
              <a:t>theo</a:t>
            </a:r>
            <a:r>
              <a:rPr lang="en-US" sz="3200" b="1" dirty="0"/>
              <a:t> </a:t>
            </a:r>
            <a:r>
              <a:rPr lang="en-US" sz="3200" b="1" dirty="0" err="1"/>
              <a:t>chiều</a:t>
            </a:r>
            <a:r>
              <a:rPr lang="en-US" sz="3200" b="1" dirty="0"/>
              <a:t> </a:t>
            </a:r>
            <a:r>
              <a:rPr lang="en-US" sz="3200" b="1" dirty="0" err="1"/>
              <a:t>chuyển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Trái</a:t>
            </a:r>
            <a:r>
              <a:rPr lang="en-US" sz="3200" b="1" dirty="0"/>
              <a:t> </a:t>
            </a:r>
            <a:r>
              <a:rPr lang="en-US" sz="3200" b="1" dirty="0" err="1"/>
              <a:t>Đất</a:t>
            </a:r>
            <a:r>
              <a:rPr lang="en-US" sz="3200" b="1" dirty="0"/>
              <a:t> </a:t>
            </a:r>
            <a:r>
              <a:rPr lang="en-US" sz="3200" b="1" dirty="0" err="1"/>
              <a:t>quanh</a:t>
            </a:r>
            <a:r>
              <a:rPr lang="en-US" sz="3200" b="1" dirty="0"/>
              <a:t> </a:t>
            </a:r>
            <a:r>
              <a:rPr lang="en-US" sz="3200" b="1" dirty="0" err="1"/>
              <a:t>mình</a:t>
            </a:r>
            <a:r>
              <a:rPr lang="en-US" sz="3200" b="1" dirty="0"/>
              <a:t> </a:t>
            </a:r>
            <a:r>
              <a:rPr lang="en-US" sz="3200" b="1" dirty="0" err="1"/>
              <a:t>nó</a:t>
            </a:r>
            <a:r>
              <a:rPr lang="en-US" sz="3200" b="1" dirty="0"/>
              <a:t>, </a:t>
            </a:r>
            <a:r>
              <a:rPr lang="en-US" sz="3200" b="1" dirty="0" err="1"/>
              <a:t>nhận</a:t>
            </a:r>
            <a:r>
              <a:rPr lang="en-US" sz="3200" b="1" dirty="0"/>
              <a:t> </a:t>
            </a:r>
            <a:r>
              <a:rPr lang="en-US" sz="3200" b="1" dirty="0" err="1"/>
              <a:t>xét</a:t>
            </a:r>
            <a:r>
              <a:rPr lang="en-US" sz="3200" b="1" dirty="0"/>
              <a:t> </a:t>
            </a:r>
            <a:r>
              <a:rPr lang="en-US" sz="3200" b="1" dirty="0" err="1"/>
              <a:t>sự</a:t>
            </a:r>
            <a:r>
              <a:rPr lang="en-US" sz="3200" b="1" dirty="0"/>
              <a:t> </a:t>
            </a:r>
            <a:r>
              <a:rPr lang="en-US" sz="3200" b="1" dirty="0" err="1"/>
              <a:t>thay</a:t>
            </a:r>
            <a:r>
              <a:rPr lang="en-US" sz="3200" b="1" dirty="0"/>
              <a:t> </a:t>
            </a:r>
            <a:r>
              <a:rPr lang="en-US" sz="3200" b="1" dirty="0" err="1"/>
              <a:t>đổi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ngày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đêm</a:t>
            </a:r>
            <a:r>
              <a:rPr lang="en-US" sz="3200" b="1" dirty="0"/>
              <a:t>.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253206" y="5334000"/>
            <a:ext cx="13258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srgbClr val="FF0000"/>
                </a:solidFill>
              </a:rPr>
              <a:t>Sự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thay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đổi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ngày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đêm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tiếp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nhau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liên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tục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  <a:r>
              <a:rPr lang="en-US" sz="3200" b="1" dirty="0" err="1">
                <a:solidFill>
                  <a:srgbClr val="FF0000"/>
                </a:solidFill>
              </a:rPr>
              <a:t>Phần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được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mặt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chiều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ban </a:t>
            </a:r>
            <a:r>
              <a:rPr lang="en-US" sz="3200" b="1" dirty="0" err="1">
                <a:solidFill>
                  <a:srgbClr val="FF0000"/>
                </a:solidFill>
              </a:rPr>
              <a:t>ngày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phần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được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chiếu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ban </a:t>
            </a:r>
            <a:r>
              <a:rPr lang="en-US" sz="3200" b="1" dirty="0" err="1">
                <a:solidFill>
                  <a:srgbClr val="FF0000"/>
                </a:solidFill>
              </a:rPr>
              <a:t>đêm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1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4" y="533400"/>
            <a:ext cx="1625161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5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mScanner 12-31-2020 09.43_3.jpg">
            <a:extLst>
              <a:ext uri="{FF2B5EF4-FFF2-40B4-BE49-F238E27FC236}">
                <a16:creationId xmlns:a16="http://schemas.microsoft.com/office/drawing/2014/main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/>
        </p:blipFill>
        <p:spPr>
          <a:xfrm>
            <a:off x="0" y="0"/>
            <a:ext cx="1069927" cy="10785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6519" y="287227"/>
            <a:ext cx="14401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Thực</a:t>
            </a:r>
            <a:r>
              <a:rPr lang="en-US" sz="3200" b="1" dirty="0"/>
              <a:t> </a:t>
            </a:r>
            <a:r>
              <a:rPr lang="en-US" sz="3200" b="1" dirty="0" err="1"/>
              <a:t>hành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quả</a:t>
            </a:r>
            <a:r>
              <a:rPr lang="en-US" sz="3200" b="1" dirty="0"/>
              <a:t> </a:t>
            </a:r>
            <a:r>
              <a:rPr lang="en-US" sz="3200" b="1" dirty="0" err="1"/>
              <a:t>địa</a:t>
            </a:r>
            <a:r>
              <a:rPr lang="en-US" sz="3200" b="1" dirty="0"/>
              <a:t> </a:t>
            </a:r>
            <a:r>
              <a:rPr lang="en-US" sz="3200" b="1" dirty="0" err="1"/>
              <a:t>cầu</a:t>
            </a:r>
            <a:r>
              <a:rPr lang="en-US" sz="3200" b="1" dirty="0" smtClean="0"/>
              <a:t>.</a:t>
            </a:r>
            <a:endParaRPr lang="en-US" sz="3200" dirty="0"/>
          </a:p>
          <a:p>
            <a:pPr marL="457200" lvl="0" indent="-457200">
              <a:buFont typeface="Wingdings" pitchFamily="2" charset="2"/>
              <a:buChar char="§"/>
            </a:pPr>
            <a:r>
              <a:rPr lang="en-US" sz="3200" b="1" dirty="0" err="1"/>
              <a:t>Chỉ</a:t>
            </a:r>
            <a:r>
              <a:rPr lang="en-US" sz="3200" b="1" dirty="0"/>
              <a:t> </a:t>
            </a:r>
            <a:r>
              <a:rPr lang="en-US" sz="3200" b="1" dirty="0" err="1"/>
              <a:t>vị</a:t>
            </a:r>
            <a:r>
              <a:rPr lang="en-US" sz="3200" b="1" dirty="0"/>
              <a:t> </a:t>
            </a:r>
            <a:r>
              <a:rPr lang="en-US" sz="3200" b="1" dirty="0" err="1"/>
              <a:t>trí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 </a:t>
            </a:r>
            <a:r>
              <a:rPr lang="en-US" sz="3200" b="1" dirty="0" err="1"/>
              <a:t>trên</a:t>
            </a:r>
            <a:r>
              <a:rPr lang="en-US" sz="3200" b="1" dirty="0"/>
              <a:t> </a:t>
            </a:r>
            <a:r>
              <a:rPr lang="en-US" sz="3200" b="1" dirty="0" err="1"/>
              <a:t>quả</a:t>
            </a:r>
            <a:r>
              <a:rPr lang="en-US" sz="3200" b="1" dirty="0"/>
              <a:t> </a:t>
            </a:r>
            <a:r>
              <a:rPr lang="en-US" sz="3200" b="1" dirty="0" err="1"/>
              <a:t>địa</a:t>
            </a:r>
            <a:r>
              <a:rPr lang="en-US" sz="3200" b="1" dirty="0"/>
              <a:t> </a:t>
            </a:r>
            <a:r>
              <a:rPr lang="en-US" sz="3200" b="1" dirty="0" err="1"/>
              <a:t>cầu</a:t>
            </a:r>
            <a:r>
              <a:rPr lang="en-US" sz="3200" b="1" dirty="0" smtClean="0"/>
              <a:t>.</a:t>
            </a:r>
            <a:endParaRPr lang="en-US" sz="3200" dirty="0"/>
          </a:p>
          <a:p>
            <a:pPr marL="457200" lvl="0" indent="-457200">
              <a:buFont typeface="Wingdings" pitchFamily="2" charset="2"/>
              <a:buChar char="§"/>
            </a:pPr>
            <a:r>
              <a:rPr lang="en-US" sz="3200" b="1" dirty="0"/>
              <a:t>Quay </a:t>
            </a:r>
            <a:r>
              <a:rPr lang="en-US" sz="3200" b="1" dirty="0" err="1"/>
              <a:t>quả</a:t>
            </a:r>
            <a:r>
              <a:rPr lang="en-US" sz="3200" b="1" dirty="0"/>
              <a:t> </a:t>
            </a:r>
            <a:r>
              <a:rPr lang="en-US" sz="3200" b="1" dirty="0" err="1"/>
              <a:t>địa</a:t>
            </a:r>
            <a:r>
              <a:rPr lang="en-US" sz="3200" b="1" dirty="0"/>
              <a:t> </a:t>
            </a:r>
            <a:r>
              <a:rPr lang="en-US" sz="3200" b="1" dirty="0" err="1"/>
              <a:t>cầu</a:t>
            </a:r>
            <a:r>
              <a:rPr lang="en-US" sz="3200" b="1" dirty="0"/>
              <a:t> </a:t>
            </a:r>
            <a:r>
              <a:rPr lang="en-US" sz="3200" b="1" dirty="0" err="1"/>
              <a:t>theo</a:t>
            </a:r>
            <a:r>
              <a:rPr lang="en-US" sz="3200" b="1" dirty="0"/>
              <a:t> </a:t>
            </a:r>
            <a:r>
              <a:rPr lang="en-US" sz="3200" b="1" dirty="0" err="1"/>
              <a:t>chiều</a:t>
            </a:r>
            <a:r>
              <a:rPr lang="en-US" sz="3200" b="1" dirty="0"/>
              <a:t> </a:t>
            </a:r>
            <a:r>
              <a:rPr lang="en-US" sz="3200" b="1" dirty="0" err="1"/>
              <a:t>chuyển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Trái</a:t>
            </a:r>
            <a:r>
              <a:rPr lang="en-US" sz="3200" b="1" dirty="0"/>
              <a:t> </a:t>
            </a:r>
            <a:r>
              <a:rPr lang="en-US" sz="3200" b="1" dirty="0" err="1"/>
              <a:t>Đất</a:t>
            </a:r>
            <a:r>
              <a:rPr lang="en-US" sz="3200" b="1" dirty="0"/>
              <a:t> </a:t>
            </a:r>
            <a:r>
              <a:rPr lang="en-US" sz="3200" b="1" dirty="0" err="1"/>
              <a:t>quanh</a:t>
            </a:r>
            <a:r>
              <a:rPr lang="en-US" sz="3200" b="1" dirty="0"/>
              <a:t> </a:t>
            </a:r>
            <a:r>
              <a:rPr lang="en-US" sz="3200" b="1" dirty="0" err="1"/>
              <a:t>mình</a:t>
            </a:r>
            <a:r>
              <a:rPr lang="en-US" sz="3200" b="1" dirty="0"/>
              <a:t> </a:t>
            </a:r>
            <a:r>
              <a:rPr lang="en-US" sz="3200" b="1" dirty="0" err="1"/>
              <a:t>nó</a:t>
            </a:r>
            <a:r>
              <a:rPr lang="en-US" sz="3200" b="1" dirty="0" smtClean="0"/>
              <a:t>.</a:t>
            </a:r>
            <a:endParaRPr lang="en-US" sz="3200" dirty="0"/>
          </a:p>
          <a:p>
            <a:pPr marL="457200" lvl="0" indent="-457200">
              <a:buFont typeface="Wingdings" pitchFamily="2" charset="2"/>
              <a:buChar char="§"/>
            </a:pPr>
            <a:r>
              <a:rPr lang="en-US" sz="3200" b="1" dirty="0" err="1"/>
              <a:t>Xác</a:t>
            </a:r>
            <a:r>
              <a:rPr lang="en-US" sz="3200" b="1" dirty="0"/>
              <a:t> </a:t>
            </a:r>
            <a:r>
              <a:rPr lang="en-US" sz="3200" b="1" dirty="0" err="1"/>
              <a:t>định</a:t>
            </a:r>
            <a:r>
              <a:rPr lang="en-US" sz="3200" b="1" dirty="0"/>
              <a:t>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nước</a:t>
            </a:r>
            <a:r>
              <a:rPr lang="en-US" sz="3200" b="1" dirty="0"/>
              <a:t> ta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ngày</a:t>
            </a:r>
            <a:r>
              <a:rPr lang="en-US" sz="3200" b="1" dirty="0"/>
              <a:t> </a:t>
            </a:r>
            <a:r>
              <a:rPr lang="en-US" sz="3200" b="1" dirty="0" err="1"/>
              <a:t>thì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nước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đêm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ngược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 smtClean="0"/>
              <a:t>?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19" y="2667000"/>
            <a:ext cx="8375186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9719" y="3276600"/>
            <a:ext cx="670560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itchFamily="2" charset="2"/>
              <a:buChar char="Ø"/>
            </a:pPr>
            <a:r>
              <a:rPr lang="en-US" sz="3200" b="1" dirty="0" err="1">
                <a:solidFill>
                  <a:srgbClr val="FF0000"/>
                </a:solidFill>
              </a:rPr>
              <a:t>Học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sinh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định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vị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trí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Việt</a:t>
            </a:r>
            <a:r>
              <a:rPr lang="en-US" sz="3200" b="1" dirty="0">
                <a:solidFill>
                  <a:srgbClr val="FF0000"/>
                </a:solidFill>
              </a:rPr>
              <a:t> Nam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en-US" sz="3200" b="1" dirty="0">
                <a:solidFill>
                  <a:srgbClr val="FF0000"/>
                </a:solidFill>
              </a:rPr>
              <a:t>Quay </a:t>
            </a:r>
            <a:r>
              <a:rPr lang="en-US" sz="3200" b="1" dirty="0" err="1">
                <a:solidFill>
                  <a:srgbClr val="FF0000"/>
                </a:solidFill>
              </a:rPr>
              <a:t>quả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địa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cầu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theo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chiều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chuyển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động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quanh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thì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nước</a:t>
            </a:r>
            <a:r>
              <a:rPr lang="en-US" sz="3200" b="1" dirty="0">
                <a:solidFill>
                  <a:srgbClr val="FF0000"/>
                </a:solidFill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ngày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thì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Hoa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đêm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ngược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lại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3200" b="1" dirty="0" err="1">
                <a:solidFill>
                  <a:srgbClr val="FF0000"/>
                </a:solidFill>
              </a:rPr>
              <a:t>Hoa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ngày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thì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Việt</a:t>
            </a:r>
            <a:r>
              <a:rPr lang="en-US" sz="3200" b="1" dirty="0">
                <a:solidFill>
                  <a:srgbClr val="FF0000"/>
                </a:solidFill>
              </a:rPr>
              <a:t> Nam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đêm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7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5119" y="182404"/>
            <a:ext cx="1440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Điều</a:t>
            </a:r>
            <a:r>
              <a:rPr lang="en-US" sz="3200" b="1" dirty="0" smtClean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 </a:t>
            </a:r>
            <a:r>
              <a:rPr lang="en-US" sz="3200" b="1" dirty="0" err="1"/>
              <a:t>sẽ</a:t>
            </a:r>
            <a:r>
              <a:rPr lang="en-US" sz="3200" b="1" dirty="0"/>
              <a:t> </a:t>
            </a:r>
            <a:r>
              <a:rPr lang="en-US" sz="3200" b="1" dirty="0" err="1"/>
              <a:t>xảy</a:t>
            </a:r>
            <a:r>
              <a:rPr lang="en-US" sz="3200" b="1" dirty="0"/>
              <a:t> </a:t>
            </a:r>
            <a:r>
              <a:rPr lang="en-US" sz="3200" b="1" dirty="0" err="1"/>
              <a:t>ra</a:t>
            </a:r>
            <a:r>
              <a:rPr lang="en-US" sz="3200" b="1" dirty="0"/>
              <a:t> </a:t>
            </a:r>
            <a:r>
              <a:rPr lang="en-US" sz="3200" b="1" dirty="0" err="1"/>
              <a:t>nếu</a:t>
            </a:r>
            <a:r>
              <a:rPr lang="en-US" sz="3200" b="1" dirty="0"/>
              <a:t> </a:t>
            </a:r>
            <a:r>
              <a:rPr lang="en-US" sz="3200" b="1" dirty="0" err="1"/>
              <a:t>Trái</a:t>
            </a:r>
            <a:r>
              <a:rPr lang="en-US" sz="3200" b="1" dirty="0"/>
              <a:t> </a:t>
            </a:r>
            <a:r>
              <a:rPr lang="en-US" sz="3200" b="1" dirty="0" err="1"/>
              <a:t>Đất</a:t>
            </a:r>
            <a:r>
              <a:rPr lang="en-US" sz="3200" b="1" dirty="0"/>
              <a:t> </a:t>
            </a:r>
            <a:r>
              <a:rPr lang="en-US" sz="3200" b="1" dirty="0" err="1"/>
              <a:t>ngừng</a:t>
            </a:r>
            <a:r>
              <a:rPr lang="en-US" sz="3200" b="1" dirty="0"/>
              <a:t> quay?</a:t>
            </a:r>
            <a:endParaRPr lang="en-US" sz="3200" dirty="0"/>
          </a:p>
        </p:txBody>
      </p:sp>
      <p:pic>
        <p:nvPicPr>
          <p:cNvPr id="5" name="Picture 4" descr="CamScanner 12-31-2020 09.43_4.jpg">
            <a:extLst>
              <a:ext uri="{FF2B5EF4-FFF2-40B4-BE49-F238E27FC236}">
                <a16:creationId xmlns:a16="http://schemas.microsoft.com/office/drawing/2014/main" id="{6AAC1FEA-5FCC-FDD6-F8C0-5629728FAC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6552" t="3361" r="8277" b="9244"/>
          <a:stretch>
            <a:fillRect/>
          </a:stretch>
        </p:blipFill>
        <p:spPr>
          <a:xfrm>
            <a:off x="0" y="0"/>
            <a:ext cx="1585119" cy="15851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85119" y="1219200"/>
            <a:ext cx="146915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Nếu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ngừng</a:t>
            </a:r>
            <a:r>
              <a:rPr lang="en-US" sz="3200" b="1" dirty="0">
                <a:solidFill>
                  <a:srgbClr val="FF0000"/>
                </a:solidFill>
              </a:rPr>
              <a:t> quay </a:t>
            </a:r>
            <a:r>
              <a:rPr lang="en-US" sz="3200" b="1" dirty="0" err="1">
                <a:solidFill>
                  <a:srgbClr val="FF0000"/>
                </a:solidFill>
              </a:rPr>
              <a:t>thì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nửa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luôn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ban </a:t>
            </a:r>
            <a:r>
              <a:rPr lang="en-US" sz="3200" b="1" dirty="0" err="1">
                <a:solidFill>
                  <a:srgbClr val="FF0000"/>
                </a:solidFill>
              </a:rPr>
              <a:t>ngày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nửa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còn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luôn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ban </a:t>
            </a:r>
            <a:r>
              <a:rPr lang="en-US" sz="3200" b="1" dirty="0" err="1">
                <a:solidFill>
                  <a:srgbClr val="FF0000"/>
                </a:solidFill>
              </a:rPr>
              <a:t>đêm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  <a:r>
              <a:rPr lang="en-US" sz="3200" b="1" dirty="0" err="1">
                <a:solidFill>
                  <a:srgbClr val="FF0000"/>
                </a:solidFill>
              </a:rPr>
              <a:t>Sự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tiếp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diễn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59" y="2296419"/>
            <a:ext cx="15194360" cy="647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8643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36868" name="Picture 4" descr="img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76638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68" y="1191628"/>
            <a:ext cx="3174810" cy="175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AutoShape 4"/>
          <p:cNvSpPr>
            <a:spLocks noChangeArrowheads="1"/>
          </p:cNvSpPr>
          <p:nvPr/>
        </p:nvSpPr>
        <p:spPr bwMode="auto">
          <a:xfrm>
            <a:off x="13296156" y="3759200"/>
            <a:ext cx="1220748" cy="812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018" tIns="61009" rIns="122018" bIns="61009" anchor="ctr"/>
          <a:lstStyle/>
          <a:p>
            <a:pPr eaLnBrk="1" hangingPunct="1"/>
            <a:endParaRPr lang="vi-VN" altLang="en-US"/>
          </a:p>
        </p:txBody>
      </p:sp>
      <p:sp>
        <p:nvSpPr>
          <p:cNvPr id="137229" name="AutoShape 13"/>
          <p:cNvSpPr>
            <a:spLocks noChangeArrowheads="1"/>
          </p:cNvSpPr>
          <p:nvPr/>
        </p:nvSpPr>
        <p:spPr bwMode="auto">
          <a:xfrm>
            <a:off x="8116902" y="1457951"/>
            <a:ext cx="1220748" cy="812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018" tIns="61009" rIns="122018" bIns="61009" anchor="ctr"/>
          <a:lstStyle/>
          <a:p>
            <a:pPr eaLnBrk="1" hangingPunct="1"/>
            <a:endParaRPr lang="vi-VN" altLang="en-US"/>
          </a:p>
        </p:txBody>
      </p:sp>
      <p:sp>
        <p:nvSpPr>
          <p:cNvPr id="137230" name="AutoShape 14"/>
          <p:cNvSpPr>
            <a:spLocks noChangeArrowheads="1"/>
          </p:cNvSpPr>
          <p:nvPr/>
        </p:nvSpPr>
        <p:spPr bwMode="auto">
          <a:xfrm>
            <a:off x="1633910" y="5577418"/>
            <a:ext cx="1220748" cy="100541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018" tIns="61009" rIns="122018" bIns="61009" anchor="ctr"/>
          <a:lstStyle/>
          <a:p>
            <a:pPr eaLnBrk="1" hangingPunct="1"/>
            <a:endParaRPr lang="vi-VN" altLang="en-US"/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7163862" y="8064501"/>
            <a:ext cx="1220748" cy="812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018" tIns="61009" rIns="122018" bIns="61009" anchor="ctr"/>
          <a:lstStyle/>
          <a:p>
            <a:pPr eaLnBrk="1" hangingPunct="1"/>
            <a:endParaRPr lang="vi-VN" altLang="en-US"/>
          </a:p>
        </p:txBody>
      </p:sp>
      <p:pic>
        <p:nvPicPr>
          <p:cNvPr id="77835" name="Hoang Yen - Thao Vy - Truc Huynh - Co La Tat C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159" y="8470901"/>
            <a:ext cx="54255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274" y="2135463"/>
            <a:ext cx="3407921" cy="188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369" y="931126"/>
            <a:ext cx="227194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26" y="2211735"/>
            <a:ext cx="227194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6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746" y="931126"/>
            <a:ext cx="3372688" cy="186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18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143" y="1762527"/>
            <a:ext cx="227194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2503960" y="2797577"/>
            <a:ext cx="1220748" cy="812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018" tIns="61009" rIns="122018" bIns="61009" anchor="ctr"/>
          <a:lstStyle/>
          <a:p>
            <a:pPr eaLnBrk="1" hangingPunct="1"/>
            <a:endParaRPr lang="vi-VN" altLang="en-US"/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10867155" y="1864351"/>
            <a:ext cx="1220748" cy="812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018" tIns="61009" rIns="122018" bIns="61009" anchor="ctr"/>
          <a:lstStyle/>
          <a:p>
            <a:pPr eaLnBrk="1" hangingPunct="1"/>
            <a:endParaRPr lang="vi-VN" altLang="en-US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11585982" y="7759701"/>
            <a:ext cx="1220748" cy="812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018" tIns="61009" rIns="122018" bIns="61009" anchor="ctr"/>
          <a:lstStyle/>
          <a:p>
            <a:pPr eaLnBrk="1" hangingPunct="1"/>
            <a:endParaRPr lang="vi-VN" altLang="en-US"/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3424876" y="7658101"/>
            <a:ext cx="1220748" cy="812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018" tIns="61009" rIns="122018" bIns="61009" anchor="ctr"/>
          <a:lstStyle/>
          <a:p>
            <a:pPr eaLnBrk="1" hangingPunct="1"/>
            <a:endParaRPr lang="vi-VN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EFAD26-3A77-451D-A001-71B9B70B7547}"/>
              </a:ext>
            </a:extLst>
          </p:cNvPr>
          <p:cNvSpPr txBox="1"/>
          <p:nvPr/>
        </p:nvSpPr>
        <p:spPr>
          <a:xfrm>
            <a:off x="780161" y="688907"/>
            <a:ext cx="11766176" cy="943848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defTabSz="1220145"/>
            <a:r>
              <a:rPr lang="en-US" sz="5300" dirty="0">
                <a:solidFill>
                  <a:schemeClr val="bg1"/>
                </a:solidFill>
                <a:latin typeface="HP-087" panose="020B0803050302020204" pitchFamily="34" charset="0"/>
              </a:rPr>
              <a:t>CỦNG CỐ - DẶN DÒ- NHẬN XÉT</a:t>
            </a: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4035250" y="5219478"/>
            <a:ext cx="1220748" cy="100541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018" tIns="61009" rIns="122018" bIns="61009" anchor="ctr"/>
          <a:lstStyle/>
          <a:p>
            <a:pPr eaLnBrk="1" hangingPunct="1"/>
            <a:endParaRPr lang="vi-VN" altLang="en-US"/>
          </a:p>
        </p:txBody>
      </p:sp>
      <p:sp>
        <p:nvSpPr>
          <p:cNvPr id="26" name="AutoShape 14"/>
          <p:cNvSpPr>
            <a:spLocks noChangeArrowheads="1"/>
          </p:cNvSpPr>
          <p:nvPr/>
        </p:nvSpPr>
        <p:spPr bwMode="auto">
          <a:xfrm>
            <a:off x="4487675" y="1632756"/>
            <a:ext cx="1220748" cy="100541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018" tIns="61009" rIns="122018" bIns="61009" anchor="ctr"/>
          <a:lstStyle/>
          <a:p>
            <a:pPr eaLnBrk="1" hangingPunct="1"/>
            <a:endParaRPr lang="vi-VN" altLang="en-US"/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>
            <a:off x="5098049" y="3566584"/>
            <a:ext cx="1220748" cy="100541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018" tIns="61009" rIns="122018" bIns="61009" anchor="ctr"/>
          <a:lstStyle/>
          <a:p>
            <a:pPr eaLnBrk="1" hangingPunct="1"/>
            <a:endParaRPr lang="vi-VN" altLang="en-US"/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13564343" y="5812925"/>
            <a:ext cx="1220748" cy="100541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018" tIns="61009" rIns="122018" bIns="61009" anchor="ctr"/>
          <a:lstStyle/>
          <a:p>
            <a:pPr eaLnBrk="1" hangingPunct="1"/>
            <a:endParaRPr lang="vi-VN" altLang="en-US"/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auto">
          <a:xfrm>
            <a:off x="8816512" y="3181573"/>
            <a:ext cx="1220748" cy="100541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018" tIns="61009" rIns="122018" bIns="61009" anchor="ctr"/>
          <a:lstStyle/>
          <a:p>
            <a:pPr eaLnBrk="1" hangingPunct="1"/>
            <a:endParaRPr lang="vi-VN" altLang="en-US"/>
          </a:p>
        </p:txBody>
      </p:sp>
      <p:sp>
        <p:nvSpPr>
          <p:cNvPr id="30" name="AutoShape 14"/>
          <p:cNvSpPr>
            <a:spLocks noChangeArrowheads="1"/>
          </p:cNvSpPr>
          <p:nvPr/>
        </p:nvSpPr>
        <p:spPr bwMode="auto">
          <a:xfrm>
            <a:off x="7324487" y="6754285"/>
            <a:ext cx="1220748" cy="100541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018" tIns="61009" rIns="122018" bIns="61009" anchor="ctr"/>
          <a:lstStyle/>
          <a:p>
            <a:pPr eaLnBrk="1" hangingPunct="1"/>
            <a:endParaRPr lang="vi-VN" altLang="en-US"/>
          </a:p>
        </p:txBody>
      </p: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10365235" y="6080126"/>
            <a:ext cx="1220748" cy="100541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018" tIns="61009" rIns="122018" bIns="61009" anchor="ctr"/>
          <a:lstStyle/>
          <a:p>
            <a:pPr eaLnBrk="1" hangingPunct="1"/>
            <a:endParaRPr lang="vi-VN" altLang="en-US"/>
          </a:p>
        </p:txBody>
      </p:sp>
      <p:sp>
        <p:nvSpPr>
          <p:cNvPr id="32" name="AutoShape 14"/>
          <p:cNvSpPr>
            <a:spLocks noChangeArrowheads="1"/>
          </p:cNvSpPr>
          <p:nvPr/>
        </p:nvSpPr>
        <p:spPr bwMode="auto">
          <a:xfrm>
            <a:off x="10975608" y="4293938"/>
            <a:ext cx="1220748" cy="100541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018" tIns="61009" rIns="122018" bIns="61009" anchor="ctr"/>
          <a:lstStyle/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9775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82" fill="hold"/>
                                        <p:tgtEl>
                                          <p:spTgt spid="77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5"/>
                </p:tgtEl>
              </p:cMediaNode>
            </p:audio>
          </p:childTnLst>
        </p:cTn>
      </p:par>
    </p:tnLst>
    <p:bldLst>
      <p:bldP spid="137220" grpId="0" animBg="1"/>
      <p:bldP spid="137229" grpId="0" animBg="1"/>
      <p:bldP spid="137230" grpId="0" animBg="1"/>
      <p:bldP spid="2" grpId="0" animBg="1"/>
      <p:bldP spid="3" grpId="0" animBg="1"/>
      <p:bldP spid="4" grpId="0" animBg="1"/>
      <p:bldP spid="5" grpId="0" animBg="1"/>
      <p:bldP spid="6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11603</TotalTime>
  <Words>371</Words>
  <Application>Microsoft Office PowerPoint</Application>
  <PresentationFormat>Custom</PresentationFormat>
  <Paragraphs>31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微软雅黑</vt:lpstr>
      <vt:lpstr>宋体</vt:lpstr>
      <vt:lpstr>Arial</vt:lpstr>
      <vt:lpstr>Calibri</vt:lpstr>
      <vt:lpstr>Calibri Light</vt:lpstr>
      <vt:lpstr>HP001 4 hàng</vt:lpstr>
      <vt:lpstr>HP-087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1127</cp:revision>
  <dcterms:created xsi:type="dcterms:W3CDTF">2008-09-09T22:52:10Z</dcterms:created>
  <dcterms:modified xsi:type="dcterms:W3CDTF">2024-04-25T02:02:19Z</dcterms:modified>
</cp:coreProperties>
</file>