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59" r:id="rId4"/>
    <p:sldId id="260" r:id="rId5"/>
    <p:sldId id="261" r:id="rId6"/>
    <p:sldId id="267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6882E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8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LUYỆN TẬP CHUNG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11473"/>
            <a:ext cx="7026385" cy="1505905"/>
            <a:chOff x="4617134" y="111473"/>
            <a:chExt cx="7026385" cy="1505905"/>
          </a:xfrm>
        </p:grpSpPr>
        <p:grpSp>
          <p:nvGrpSpPr>
            <p:cNvPr id="2" name="Group 1"/>
            <p:cNvGrpSpPr/>
            <p:nvPr/>
          </p:nvGrpSpPr>
          <p:grpSpPr>
            <a:xfrm>
              <a:off x="5007280" y="111473"/>
              <a:ext cx="6255239" cy="992290"/>
              <a:chOff x="4539228" y="172432"/>
              <a:chExt cx="6149694" cy="99229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6149694" cy="992290"/>
                <a:chOff x="4539228" y="172432"/>
                <a:chExt cx="6149694" cy="99229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22642" y="641502"/>
                  <a:ext cx="11948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4617134" y="1041400"/>
              <a:ext cx="7026385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58: LUYỆN TẬP CHUNG (T2)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2" name="Rectangle 27">
            <a:extLst/>
          </p:cNvPr>
          <p:cNvSpPr>
            <a:spLocks noChangeArrowheads="1"/>
          </p:cNvSpPr>
          <p:nvPr/>
        </p:nvSpPr>
        <p:spPr bwMode="auto">
          <a:xfrm>
            <a:off x="1884938" y="2743200"/>
            <a:ext cx="13187581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9 362 : 9                 1 214 x 6                  2 790 : 3                  912 x 7</a:t>
            </a:r>
            <a:endParaRPr lang="vi-VN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547519" y="4343400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1 214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6</a:t>
                  </a: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>
                  <a:blip r:embed="rId2"/>
                  <a:stretch>
                    <a:fillRect t="-6061" r="-12977" b="-134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7 284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140942" y="4513294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912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7</a:t>
                  </a: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>
                  <a:blip r:embed="rId3"/>
                  <a:stretch>
                    <a:fillRect t="-6040" r="-1302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6 384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470819" y="4513294"/>
            <a:ext cx="2624925" cy="3147541"/>
            <a:chOff x="12100719" y="4638247"/>
            <a:chExt cx="2624925" cy="3147541"/>
          </a:xfrm>
        </p:grpSpPr>
        <p:grpSp>
          <p:nvGrpSpPr>
            <p:cNvPr id="80" name="Group 79"/>
            <p:cNvGrpSpPr/>
            <p:nvPr/>
          </p:nvGrpSpPr>
          <p:grpSpPr>
            <a:xfrm>
              <a:off x="12100719" y="4638247"/>
              <a:ext cx="2624925" cy="2509167"/>
              <a:chOff x="4861719" y="4388806"/>
              <a:chExt cx="2624925" cy="250916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4867656" y="4388806"/>
                <a:ext cx="2618988" cy="1290054"/>
                <a:chOff x="1846491" y="3784866"/>
                <a:chExt cx="2618988" cy="1290054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1846491" y="3787914"/>
                  <a:ext cx="133882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9 362</a:t>
                  </a:r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3182270" y="3886200"/>
                  <a:ext cx="0" cy="118872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3825399" y="3779520"/>
                  <a:ext cx="0" cy="128016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/>
                <p:cNvSpPr txBox="1"/>
                <p:nvPr/>
              </p:nvSpPr>
              <p:spPr>
                <a:xfrm>
                  <a:off x="3566319" y="3784866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9</a:t>
                  </a: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4861719" y="4953000"/>
                <a:ext cx="2577684" cy="1944973"/>
                <a:chOff x="3933539" y="4037934"/>
                <a:chExt cx="2577684" cy="1944973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5300635" y="4037934"/>
                  <a:ext cx="121058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1024</a:t>
                  </a: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933539" y="4037934"/>
                  <a:ext cx="82586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0 3</a:t>
                  </a: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4343818" y="4646385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36</a:t>
                  </a: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4570271" y="5275021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02</a:t>
                  </a:r>
                </a:p>
              </p:txBody>
            </p:sp>
          </p:grpSp>
        </p:grpSp>
        <p:sp>
          <p:nvSpPr>
            <p:cNvPr id="81" name="TextBox 80"/>
            <p:cNvSpPr txBox="1"/>
            <p:nvPr/>
          </p:nvSpPr>
          <p:spPr>
            <a:xfrm>
              <a:off x="12770188" y="707790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2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778591" y="4343400"/>
            <a:ext cx="2624925" cy="2509167"/>
            <a:chOff x="4861719" y="4388806"/>
            <a:chExt cx="2624925" cy="2509167"/>
          </a:xfrm>
        </p:grpSpPr>
        <p:grpSp>
          <p:nvGrpSpPr>
            <p:cNvPr id="93" name="Group 92"/>
            <p:cNvGrpSpPr/>
            <p:nvPr/>
          </p:nvGrpSpPr>
          <p:grpSpPr>
            <a:xfrm>
              <a:off x="4867656" y="4388806"/>
              <a:ext cx="2618988" cy="1290054"/>
              <a:chOff x="1846491" y="3784866"/>
              <a:chExt cx="2618988" cy="1290054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2 790</a:t>
                </a: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4861719" y="4953000"/>
              <a:ext cx="2449444" cy="1944973"/>
              <a:chOff x="3933539" y="4037934"/>
              <a:chExt cx="2449444" cy="1944973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930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09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00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385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621706" y="1165318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(T2)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51719" y="2759403"/>
            <a:ext cx="14597209" cy="4524315"/>
            <a:chOff x="2720255" y="3070928"/>
            <a:chExt cx="14597209" cy="4524315"/>
          </a:xfrm>
        </p:grpSpPr>
        <p:sp>
          <p:nvSpPr>
            <p:cNvPr id="18" name="TextBox 17"/>
            <p:cNvSpPr txBox="1"/>
            <p:nvPr/>
          </p:nvSpPr>
          <p:spPr>
            <a:xfrm>
              <a:off x="2720255" y="3070928"/>
              <a:ext cx="9821295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Ở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vui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gắn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dọc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trừ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gắn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450 cm.</a:t>
              </a:r>
            </a:p>
            <a:p>
              <a:pPr algn="just"/>
              <a:endPara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514350" indent="-514350" algn="just">
                <a:buAutoNum type="alphaLcParenR"/>
              </a:pP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gắn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514350" indent="-514350">
                <a:buAutoNum type="alphaLcParenR"/>
              </a:pP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xăng-ti-mét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50264" y="3269855"/>
              <a:ext cx="4267200" cy="3477718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8054255" y="5863413"/>
              <a:ext cx="770114" cy="671375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201724" y="6373781"/>
              <a:ext cx="1522047" cy="747583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519763" y="8032754"/>
            <a:ext cx="1519403" cy="7900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385719" y="5540127"/>
            <a:ext cx="770114" cy="694896"/>
            <a:chOff x="3700937" y="7994817"/>
            <a:chExt cx="770114" cy="694896"/>
          </a:xfrm>
        </p:grpSpPr>
        <p:sp>
          <p:nvSpPr>
            <p:cNvPr id="14" name="Rounded Rectangle 13"/>
            <p:cNvSpPr/>
            <p:nvPr/>
          </p:nvSpPr>
          <p:spPr>
            <a:xfrm>
              <a:off x="3700937" y="8018338"/>
              <a:ext cx="770114" cy="6713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57394" y="7994817"/>
              <a:ext cx="457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597785" y="6112881"/>
            <a:ext cx="13384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3 600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3982701" cy="3020556"/>
            <a:chOff x="1470819" y="1943100"/>
            <a:chExt cx="13982701" cy="302055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335000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bò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bò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4769534" y="11938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99" y="4114800"/>
            <a:ext cx="7790720" cy="3733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43586" y="4419600"/>
            <a:ext cx="53918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khổng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lồ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nâng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-gam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769534" y="11938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053" y="2818944"/>
            <a:ext cx="11811000" cy="5334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35081" y="6019800"/>
            <a:ext cx="685800" cy="609600"/>
            <a:chOff x="13624719" y="6934200"/>
            <a:chExt cx="685800" cy="609600"/>
          </a:xfrm>
        </p:grpSpPr>
        <p:sp>
          <p:nvSpPr>
            <p:cNvPr id="13" name="Oval 12"/>
            <p:cNvSpPr/>
            <p:nvPr/>
          </p:nvSpPr>
          <p:spPr>
            <a:xfrm>
              <a:off x="13624719" y="6934200"/>
              <a:ext cx="685800" cy="609600"/>
            </a:xfrm>
            <a:prstGeom prst="ellipse">
              <a:avLst/>
            </a:prstGeom>
            <a:solidFill>
              <a:srgbClr val="F688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77119" y="7008167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014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321</Words>
  <Application>Microsoft Office PowerPoint</Application>
  <PresentationFormat>Custom</PresentationFormat>
  <Paragraphs>60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122</cp:revision>
  <dcterms:created xsi:type="dcterms:W3CDTF">2022-07-10T01:37:20Z</dcterms:created>
  <dcterms:modified xsi:type="dcterms:W3CDTF">2022-08-17T08:12:03Z</dcterms:modified>
</cp:coreProperties>
</file>