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57" r:id="rId4"/>
    <p:sldId id="260" r:id="rId5"/>
    <p:sldId id="258" r:id="rId6"/>
    <p:sldId id="259" r:id="rId7"/>
    <p:sldId id="262" r:id="rId8"/>
    <p:sldId id="264" r:id="rId9"/>
    <p:sldId id="266" r:id="rId10"/>
    <p:sldId id="269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10" y="34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3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3B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9052719" y="3886200"/>
            <a:ext cx="7223919" cy="28093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2435781"/>
            <a:chOff x="1470819" y="1943100"/>
            <a:chExt cx="14272039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032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Sau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042319" y="4757945"/>
            <a:ext cx="81375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2000 + 210 x 5 = 3050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2000 + 210 x 6 = 3260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2000 + 210 x 8 = 3680</a:t>
            </a:r>
          </a:p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 thấy, do cân nặng như nhau nên rô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-bốt A. Cân nặng của nó là 3050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gam.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6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7D96-43DE-46C8-BDDE-EBEB4B98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5612-7C72-46A7-89C5-9EE604FB4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5 025 :5                       2 417 x 2</a:t>
            </a:r>
          </a:p>
        </p:txBody>
      </p:sp>
    </p:spTree>
    <p:extLst>
      <p:ext uri="{BB962C8B-B14F-4D97-AF65-F5344CB8AC3E}">
        <p14:creationId xmlns:p14="http://schemas.microsoft.com/office/powerpoint/2010/main" val="3394724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2F486D-A0E2-4718-A867-43B113320C0F}"/>
              </a:ext>
            </a:extLst>
          </p:cNvPr>
          <p:cNvSpPr txBox="1"/>
          <p:nvPr/>
        </p:nvSpPr>
        <p:spPr>
          <a:xfrm>
            <a:off x="289719" y="609600"/>
            <a:ext cx="1531620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58: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99809" y="2009512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083" t="52963" r="3333" b="30000"/>
          <a:stretch/>
        </p:blipFill>
        <p:spPr>
          <a:xfrm>
            <a:off x="1356519" y="2940407"/>
            <a:ext cx="13539383" cy="144839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805287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3 507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2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7 014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8954" y="4638247"/>
            <a:ext cx="2624925" cy="2509167"/>
            <a:chOff x="4861719" y="4388806"/>
            <a:chExt cx="2624925" cy="2509167"/>
          </a:xfrm>
        </p:grpSpPr>
        <p:grpSp>
          <p:nvGrpSpPr>
            <p:cNvPr id="50" name="Group 49"/>
            <p:cNvGrpSpPr/>
            <p:nvPr/>
          </p:nvGrpSpPr>
          <p:grpSpPr>
            <a:xfrm>
              <a:off x="4867656" y="4388806"/>
              <a:ext cx="2618988" cy="1290054"/>
              <a:chOff x="1846491" y="3784866"/>
              <a:chExt cx="2618988" cy="129005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4 806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861719" y="4953000"/>
              <a:ext cx="2449444" cy="1944973"/>
              <a:chOff x="3933539" y="4037934"/>
              <a:chExt cx="2449444" cy="194497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801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06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9011749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5</a:t>
                  </a: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Connector 79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5 205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00719" y="4638247"/>
            <a:ext cx="2624925" cy="3147541"/>
            <a:chOff x="12100719" y="4638247"/>
            <a:chExt cx="2624925" cy="3147541"/>
          </a:xfrm>
        </p:grpSpPr>
        <p:grpSp>
          <p:nvGrpSpPr>
            <p:cNvPr id="67" name="Group 66"/>
            <p:cNvGrpSpPr/>
            <p:nvPr/>
          </p:nvGrpSpPr>
          <p:grpSpPr>
            <a:xfrm>
              <a:off x="12100719" y="4638247"/>
              <a:ext cx="2624925" cy="2509167"/>
              <a:chOff x="4861719" y="4388806"/>
              <a:chExt cx="2624925" cy="250916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867656" y="4388806"/>
                <a:ext cx="2618988" cy="1290054"/>
                <a:chOff x="1846491" y="3784866"/>
                <a:chExt cx="2618988" cy="1290054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1846491" y="3787914"/>
                  <a:ext cx="133882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7 168</a:t>
                  </a:r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182270" y="3886200"/>
                  <a:ext cx="0" cy="118872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3825399" y="3779520"/>
                  <a:ext cx="0" cy="128016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3566319" y="3784866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4861719" y="4953000"/>
                <a:ext cx="2577684" cy="1944973"/>
                <a:chOff x="3933539" y="4037934"/>
                <a:chExt cx="2577684" cy="1944973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5300635" y="4037934"/>
                  <a:ext cx="121058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1024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3933539" y="4037934"/>
                  <a:ext cx="82586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0 1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343818" y="4646385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16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570271" y="5275021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28</a:t>
                  </a:r>
                </a:p>
              </p:txBody>
            </p:sp>
          </p:grpSp>
        </p:grpSp>
        <p:sp>
          <p:nvSpPr>
            <p:cNvPr id="82" name="TextBox 81"/>
            <p:cNvSpPr txBox="1"/>
            <p:nvPr/>
          </p:nvSpPr>
          <p:spPr>
            <a:xfrm>
              <a:off x="12770188" y="707790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79663" y="2136704"/>
            <a:ext cx="13673616" cy="2435781"/>
            <a:chOff x="1470819" y="1943100"/>
            <a:chExt cx="139065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25880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6 504 m.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đôi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98030" y="4572485"/>
            <a:ext cx="8137525" cy="43027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B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6 504 : 2 = 3 252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C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3 252 : 3 = 1 084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1 084 m.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38680" y="1991843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08919" y="4944699"/>
            <a:ext cx="13273097" cy="1161658"/>
            <a:chOff x="1576402" y="4070573"/>
            <a:chExt cx="13273097" cy="1161658"/>
          </a:xfrm>
        </p:grpSpPr>
        <p:sp>
          <p:nvSpPr>
            <p:cNvPr id="14" name="Rectangle 13"/>
            <p:cNvSpPr/>
            <p:nvPr/>
          </p:nvSpPr>
          <p:spPr>
            <a:xfrm>
              <a:off x="1576402" y="4070573"/>
              <a:ext cx="588173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       x 4 = 1 668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052719" y="4216568"/>
              <a:ext cx="579678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          : 3 = 819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780" y="4191000"/>
              <a:ext cx="1356139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927605" y="4155074"/>
              <a:ext cx="1944514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71297" y="5029200"/>
            <a:ext cx="1360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14717" y="5004137"/>
            <a:ext cx="203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2 457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2290" y="1825129"/>
            <a:ext cx="15045216" cy="2435781"/>
            <a:chOff x="1470819" y="1943100"/>
            <a:chExt cx="143637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4019" y="1943100"/>
                <a:ext cx="3966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A,B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rong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ngắn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334" t="45355" r="11250" b="4074"/>
          <a:stretch/>
        </p:blipFill>
        <p:spPr>
          <a:xfrm>
            <a:off x="9205119" y="5000931"/>
            <a:ext cx="7071519" cy="31398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0723" y="4450080"/>
            <a:ext cx="8137525" cy="49432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4.                 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a,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A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515 x 4 = 2 060 (cm) </a:t>
            </a: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B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928 x 3 = 2 784 (cm). 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đ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3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66351" y="1024395"/>
            <a:ext cx="914399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638680" y="1905000"/>
            <a:ext cx="2267054" cy="681454"/>
            <a:chOff x="1470819" y="1943100"/>
            <a:chExt cx="2267054" cy="681454"/>
          </a:xfrm>
        </p:grpSpPr>
        <p:grpSp>
          <p:nvGrpSpPr>
            <p:cNvPr id="9" name="Group 8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18519" y="1947446"/>
              <a:ext cx="16193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8334" t="45556" r="11667" b="4815"/>
          <a:stretch/>
        </p:blipFill>
        <p:spPr>
          <a:xfrm>
            <a:off x="3126696" y="4953000"/>
            <a:ext cx="10058400" cy="401138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2625" y="2662654"/>
            <a:ext cx="15264545" cy="1909346"/>
            <a:chOff x="502625" y="2662654"/>
            <a:chExt cx="15264545" cy="1909346"/>
          </a:xfrm>
        </p:grpSpPr>
        <p:sp>
          <p:nvSpPr>
            <p:cNvPr id="14" name="TextBox 13"/>
            <p:cNvSpPr txBox="1"/>
            <p:nvPr/>
          </p:nvSpPr>
          <p:spPr>
            <a:xfrm>
              <a:off x="502625" y="2662654"/>
              <a:ext cx="1526454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</a:t>
              </a:r>
            </a:p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cm.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19319" y="3904090"/>
              <a:ext cx="1005840" cy="667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580753" y="3863549"/>
            <a:ext cx="9156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412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7655153" y="4114800"/>
            <a:ext cx="8621485" cy="335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1851005"/>
            <a:chOff x="1470819" y="1943100"/>
            <a:chExt cx="14272039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032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3387" y="4267200"/>
            <a:ext cx="8137525" cy="2899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 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cục pin cân nặng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1 680 : 8 = 210 (g)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210 g.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597</Words>
  <Application>Microsoft Office PowerPoint</Application>
  <PresentationFormat>Custom</PresentationFormat>
  <Paragraphs>82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119</cp:revision>
  <dcterms:created xsi:type="dcterms:W3CDTF">2022-07-10T01:37:20Z</dcterms:created>
  <dcterms:modified xsi:type="dcterms:W3CDTF">2024-02-28T01:26:39Z</dcterms:modified>
</cp:coreProperties>
</file>