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94" r:id="rId2"/>
    <p:sldMasterId id="2147483806" r:id="rId3"/>
    <p:sldMasterId id="2147483828" r:id="rId4"/>
  </p:sldMasterIdLst>
  <p:notesMasterIdLst>
    <p:notesMasterId r:id="rId28"/>
  </p:notesMasterIdLst>
  <p:sldIdLst>
    <p:sldId id="3165" r:id="rId5"/>
    <p:sldId id="3209" r:id="rId6"/>
    <p:sldId id="3204" r:id="rId7"/>
    <p:sldId id="3205" r:id="rId8"/>
    <p:sldId id="3206" r:id="rId9"/>
    <p:sldId id="3207" r:id="rId10"/>
    <p:sldId id="3208" r:id="rId11"/>
    <p:sldId id="3210" r:id="rId12"/>
    <p:sldId id="3198" r:id="rId13"/>
    <p:sldId id="3176" r:id="rId14"/>
    <p:sldId id="3219" r:id="rId15"/>
    <p:sldId id="3220" r:id="rId16"/>
    <p:sldId id="3199" r:id="rId17"/>
    <p:sldId id="3221" r:id="rId18"/>
    <p:sldId id="3201" r:id="rId19"/>
    <p:sldId id="3202" r:id="rId20"/>
    <p:sldId id="3225" r:id="rId21"/>
    <p:sldId id="3226" r:id="rId22"/>
    <p:sldId id="3227" r:id="rId23"/>
    <p:sldId id="3228" r:id="rId24"/>
    <p:sldId id="3229" r:id="rId25"/>
    <p:sldId id="3218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0000FF"/>
    <a:srgbClr val="0099CC"/>
    <a:srgbClr val="0998D7"/>
    <a:srgbClr val="FF6600"/>
    <a:srgbClr val="FFFF00"/>
    <a:srgbClr val="FFFF66"/>
    <a:srgbClr val="16EA1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8687B-38E8-44DF-BEDA-1D035322283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0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677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53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273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5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5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95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157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0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395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26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1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5195-FC00-402D-885E-55E73DDE5878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C63DB-3B18-48AC-99E1-77C18EBAD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21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10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98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97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080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35933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452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06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0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4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244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49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46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B7064-3FED-4D8D-98A5-F240D1C0F8B9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59C34-93F8-482B-A47D-08F6B0522D06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96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19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48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8A7F3-D0EE-4AA7-BDF3-3D24E9A7E552}" type="datetimeFigureOut">
              <a:rPr lang="vi-VN" smtClean="0"/>
              <a:pPr>
                <a:defRPr/>
              </a:pPr>
              <a:t>08/02/2023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C83B38-B73E-4A38-AB32-AB767B8A548B}" type="slidenum">
              <a:rPr lang="vi-VN" altLang="en-US" smtClean="0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088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02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06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47A3-076B-4EAE-A6D8-2708CE51190C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CCB63-07D5-452D-9274-B5A5FFB3AB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674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72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72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2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slideLayout" Target="../slideLayouts/slideLayout2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notesSlide" Target="../notesSlides/notesSlide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79" Type="http://schemas.openxmlformats.org/officeDocument/2006/relationships/tags" Target="../tags/tag179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0" Type="http://schemas.openxmlformats.org/officeDocument/2006/relationships/tags" Target="../tags/tag220.xml"/><Relationship Id="rId225" Type="http://schemas.openxmlformats.org/officeDocument/2006/relationships/tags" Target="../tags/tag225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tags" Target="../tags/tag148.xml"/><Relationship Id="rId164" Type="http://schemas.openxmlformats.org/officeDocument/2006/relationships/tags" Target="../tags/tag164.xml"/><Relationship Id="rId169" Type="http://schemas.openxmlformats.org/officeDocument/2006/relationships/tags" Target="../tags/tag169.xml"/><Relationship Id="rId185" Type="http://schemas.openxmlformats.org/officeDocument/2006/relationships/tags" Target="../tags/tag18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80" Type="http://schemas.openxmlformats.org/officeDocument/2006/relationships/tags" Target="../tags/tag180.xml"/><Relationship Id="rId210" Type="http://schemas.openxmlformats.org/officeDocument/2006/relationships/tags" Target="../tags/tag210.xml"/><Relationship Id="rId215" Type="http://schemas.openxmlformats.org/officeDocument/2006/relationships/tags" Target="../tags/tag215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211" Type="http://schemas.openxmlformats.org/officeDocument/2006/relationships/tags" Target="../tags/tag211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" Type="http://schemas.openxmlformats.org/officeDocument/2006/relationships/tags" Target="../tags/tag3.xml"/><Relationship Id="rId214" Type="http://schemas.openxmlformats.org/officeDocument/2006/relationships/tags" Target="../tags/tag2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../..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../..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1.png"/><Relationship Id="rId5" Type="http://schemas.microsoft.com/office/2007/relationships/media" Target="../media/media3.mp3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1.png"/><Relationship Id="rId5" Type="http://schemas.microsoft.com/office/2007/relationships/media" Target="../media/media3.mp3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1.png"/><Relationship Id="rId5" Type="http://schemas.microsoft.com/office/2007/relationships/media" Target="../media/media3.mp3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500">
              <a:srgbClr val="B5D2EC"/>
            </a:gs>
            <a:gs pos="2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 rot="5400000">
            <a:off x="2667001" y="-2641599"/>
            <a:ext cx="6858000" cy="12192000"/>
            <a:chOff x="1228" y="3783"/>
            <a:chExt cx="10285" cy="1606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228" y="18561"/>
              <a:ext cx="10220" cy="1287"/>
              <a:chOff x="1290" y="11339"/>
              <a:chExt cx="10220" cy="1287"/>
            </a:xfrm>
          </p:grpSpPr>
          <p:grpSp>
            <p:nvGrpSpPr>
              <p:cNvPr id="158" name="Group 6"/>
              <p:cNvGrpSpPr>
                <a:grpSpLocks/>
              </p:cNvGrpSpPr>
              <p:nvPr/>
            </p:nvGrpSpPr>
            <p:grpSpPr bwMode="auto">
              <a:xfrm>
                <a:off x="1290" y="11405"/>
                <a:ext cx="1268" cy="1221"/>
                <a:chOff x="1290" y="11405"/>
                <a:chExt cx="1268" cy="1221"/>
              </a:xfrm>
            </p:grpSpPr>
            <p:sp>
              <p:nvSpPr>
                <p:cNvPr id="197" name="Freeform 7"/>
                <p:cNvSpPr>
                  <a:spLocks/>
                </p:cNvSpPr>
                <p:nvPr>
                  <p:custDataLst>
                    <p:tags r:id="rId194"/>
                  </p:custDataLst>
                </p:nvPr>
              </p:nvSpPr>
              <p:spPr bwMode="auto">
                <a:xfrm>
                  <a:off x="1301" y="11554"/>
                  <a:ext cx="785" cy="818"/>
                </a:xfrm>
                <a:custGeom>
                  <a:avLst/>
                  <a:gdLst>
                    <a:gd name="T0" fmla="*/ 101 w 1316"/>
                    <a:gd name="T1" fmla="*/ 128 h 1379"/>
                    <a:gd name="T2" fmla="*/ 143 w 1316"/>
                    <a:gd name="T3" fmla="*/ 146 h 1379"/>
                    <a:gd name="T4" fmla="*/ 125 w 1316"/>
                    <a:gd name="T5" fmla="*/ 103 h 1379"/>
                    <a:gd name="T6" fmla="*/ 166 w 1316"/>
                    <a:gd name="T7" fmla="*/ 84 h 1379"/>
                    <a:gd name="T8" fmla="*/ 125 w 1316"/>
                    <a:gd name="T9" fmla="*/ 68 h 1379"/>
                    <a:gd name="T10" fmla="*/ 143 w 1316"/>
                    <a:gd name="T11" fmla="*/ 25 h 1379"/>
                    <a:gd name="T12" fmla="*/ 101 w 1316"/>
                    <a:gd name="T13" fmla="*/ 42 h 1379"/>
                    <a:gd name="T14" fmla="*/ 84 w 1316"/>
                    <a:gd name="T15" fmla="*/ 0 h 1379"/>
                    <a:gd name="T16" fmla="*/ 66 w 1316"/>
                    <a:gd name="T17" fmla="*/ 42 h 1379"/>
                    <a:gd name="T18" fmla="*/ 24 w 1316"/>
                    <a:gd name="T19" fmla="*/ 25 h 1379"/>
                    <a:gd name="T20" fmla="*/ 41 w 1316"/>
                    <a:gd name="T21" fmla="*/ 68 h 1379"/>
                    <a:gd name="T22" fmla="*/ 0 w 1316"/>
                    <a:gd name="T23" fmla="*/ 84 h 1379"/>
                    <a:gd name="T24" fmla="*/ 41 w 1316"/>
                    <a:gd name="T25" fmla="*/ 103 h 1379"/>
                    <a:gd name="T26" fmla="*/ 24 w 1316"/>
                    <a:gd name="T27" fmla="*/ 146 h 1379"/>
                    <a:gd name="T28" fmla="*/ 66 w 1316"/>
                    <a:gd name="T29" fmla="*/ 128 h 1379"/>
                    <a:gd name="T30" fmla="*/ 84 w 1316"/>
                    <a:gd name="T31" fmla="*/ 171 h 1379"/>
                    <a:gd name="T32" fmla="*/ 101 w 1316"/>
                    <a:gd name="T33" fmla="*/ 128 h 13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6"/>
                    <a:gd name="T52" fmla="*/ 0 h 1379"/>
                    <a:gd name="T53" fmla="*/ 1316 w 1316"/>
                    <a:gd name="T54" fmla="*/ 1379 h 13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6" h="1379">
                      <a:moveTo>
                        <a:pt x="796" y="1030"/>
                      </a:moveTo>
                      <a:lnTo>
                        <a:pt x="1123" y="1176"/>
                      </a:lnTo>
                      <a:lnTo>
                        <a:pt x="986" y="829"/>
                      </a:lnTo>
                      <a:lnTo>
                        <a:pt x="1316" y="679"/>
                      </a:lnTo>
                      <a:lnTo>
                        <a:pt x="986" y="550"/>
                      </a:lnTo>
                      <a:lnTo>
                        <a:pt x="1123" y="203"/>
                      </a:lnTo>
                      <a:lnTo>
                        <a:pt x="796" y="343"/>
                      </a:lnTo>
                      <a:lnTo>
                        <a:pt x="662" y="0"/>
                      </a:lnTo>
                      <a:lnTo>
                        <a:pt x="522" y="343"/>
                      </a:lnTo>
                      <a:lnTo>
                        <a:pt x="193" y="203"/>
                      </a:lnTo>
                      <a:lnTo>
                        <a:pt x="327" y="550"/>
                      </a:lnTo>
                      <a:lnTo>
                        <a:pt x="0" y="679"/>
                      </a:lnTo>
                      <a:lnTo>
                        <a:pt x="327" y="829"/>
                      </a:lnTo>
                      <a:lnTo>
                        <a:pt x="193" y="1176"/>
                      </a:lnTo>
                      <a:lnTo>
                        <a:pt x="522" y="1030"/>
                      </a:lnTo>
                      <a:lnTo>
                        <a:pt x="662" y="1379"/>
                      </a:lnTo>
                      <a:lnTo>
                        <a:pt x="796" y="103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8" name="Freeform 8"/>
                <p:cNvSpPr>
                  <a:spLocks/>
                </p:cNvSpPr>
                <p:nvPr>
                  <p:custDataLst>
                    <p:tags r:id="rId195"/>
                  </p:custDataLst>
                </p:nvPr>
              </p:nvSpPr>
              <p:spPr bwMode="auto">
                <a:xfrm>
                  <a:off x="1290" y="11554"/>
                  <a:ext cx="785" cy="818"/>
                </a:xfrm>
                <a:custGeom>
                  <a:avLst/>
                  <a:gdLst>
                    <a:gd name="T0" fmla="*/ 101 w 1316"/>
                    <a:gd name="T1" fmla="*/ 128 h 1379"/>
                    <a:gd name="T2" fmla="*/ 143 w 1316"/>
                    <a:gd name="T3" fmla="*/ 146 h 1379"/>
                    <a:gd name="T4" fmla="*/ 125 w 1316"/>
                    <a:gd name="T5" fmla="*/ 103 h 1379"/>
                    <a:gd name="T6" fmla="*/ 166 w 1316"/>
                    <a:gd name="T7" fmla="*/ 84 h 1379"/>
                    <a:gd name="T8" fmla="*/ 125 w 1316"/>
                    <a:gd name="T9" fmla="*/ 68 h 1379"/>
                    <a:gd name="T10" fmla="*/ 143 w 1316"/>
                    <a:gd name="T11" fmla="*/ 25 h 1379"/>
                    <a:gd name="T12" fmla="*/ 101 w 1316"/>
                    <a:gd name="T13" fmla="*/ 42 h 1379"/>
                    <a:gd name="T14" fmla="*/ 84 w 1316"/>
                    <a:gd name="T15" fmla="*/ 0 h 1379"/>
                    <a:gd name="T16" fmla="*/ 66 w 1316"/>
                    <a:gd name="T17" fmla="*/ 42 h 1379"/>
                    <a:gd name="T18" fmla="*/ 24 w 1316"/>
                    <a:gd name="T19" fmla="*/ 25 h 1379"/>
                    <a:gd name="T20" fmla="*/ 41 w 1316"/>
                    <a:gd name="T21" fmla="*/ 68 h 1379"/>
                    <a:gd name="T22" fmla="*/ 0 w 1316"/>
                    <a:gd name="T23" fmla="*/ 84 h 1379"/>
                    <a:gd name="T24" fmla="*/ 41 w 1316"/>
                    <a:gd name="T25" fmla="*/ 103 h 1379"/>
                    <a:gd name="T26" fmla="*/ 24 w 1316"/>
                    <a:gd name="T27" fmla="*/ 146 h 1379"/>
                    <a:gd name="T28" fmla="*/ 66 w 1316"/>
                    <a:gd name="T29" fmla="*/ 128 h 1379"/>
                    <a:gd name="T30" fmla="*/ 84 w 1316"/>
                    <a:gd name="T31" fmla="*/ 171 h 1379"/>
                    <a:gd name="T32" fmla="*/ 101 w 1316"/>
                    <a:gd name="T33" fmla="*/ 128 h 13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6"/>
                    <a:gd name="T52" fmla="*/ 0 h 1379"/>
                    <a:gd name="T53" fmla="*/ 1316 w 1316"/>
                    <a:gd name="T54" fmla="*/ 1379 h 13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6" h="1379">
                      <a:moveTo>
                        <a:pt x="796" y="1030"/>
                      </a:moveTo>
                      <a:lnTo>
                        <a:pt x="1123" y="1176"/>
                      </a:lnTo>
                      <a:lnTo>
                        <a:pt x="986" y="829"/>
                      </a:lnTo>
                      <a:lnTo>
                        <a:pt x="1316" y="679"/>
                      </a:lnTo>
                      <a:lnTo>
                        <a:pt x="986" y="550"/>
                      </a:lnTo>
                      <a:lnTo>
                        <a:pt x="1123" y="203"/>
                      </a:lnTo>
                      <a:lnTo>
                        <a:pt x="796" y="343"/>
                      </a:lnTo>
                      <a:lnTo>
                        <a:pt x="662" y="0"/>
                      </a:lnTo>
                      <a:lnTo>
                        <a:pt x="522" y="343"/>
                      </a:lnTo>
                      <a:lnTo>
                        <a:pt x="193" y="203"/>
                      </a:lnTo>
                      <a:lnTo>
                        <a:pt x="327" y="550"/>
                      </a:lnTo>
                      <a:lnTo>
                        <a:pt x="0" y="679"/>
                      </a:lnTo>
                      <a:lnTo>
                        <a:pt x="327" y="829"/>
                      </a:lnTo>
                      <a:lnTo>
                        <a:pt x="193" y="1176"/>
                      </a:lnTo>
                      <a:lnTo>
                        <a:pt x="522" y="1030"/>
                      </a:lnTo>
                      <a:lnTo>
                        <a:pt x="662" y="1379"/>
                      </a:lnTo>
                      <a:lnTo>
                        <a:pt x="796" y="103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9" name="Freeform 9"/>
                <p:cNvSpPr>
                  <a:spLocks/>
                </p:cNvSpPr>
                <p:nvPr>
                  <p:custDataLst>
                    <p:tags r:id="rId196"/>
                  </p:custDataLst>
                </p:nvPr>
              </p:nvSpPr>
              <p:spPr bwMode="auto">
                <a:xfrm>
                  <a:off x="1620" y="11960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0" name="Freeform 10"/>
                <p:cNvSpPr>
                  <a:spLocks/>
                </p:cNvSpPr>
                <p:nvPr>
                  <p:custDataLst>
                    <p:tags r:id="rId197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1" name="Freeform 11"/>
                <p:cNvSpPr>
                  <a:spLocks/>
                </p:cNvSpPr>
                <p:nvPr>
                  <p:custDataLst>
                    <p:tags r:id="rId198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2" name="Freeform 12"/>
                <p:cNvSpPr>
                  <a:spLocks/>
                </p:cNvSpPr>
                <p:nvPr>
                  <p:custDataLst>
                    <p:tags r:id="rId199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3" name="Freeform 13"/>
                <p:cNvSpPr>
                  <a:spLocks/>
                </p:cNvSpPr>
                <p:nvPr>
                  <p:custDataLst>
                    <p:tags r:id="rId200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4" name="Freeform 14"/>
                <p:cNvSpPr>
                  <a:spLocks/>
                </p:cNvSpPr>
                <p:nvPr>
                  <p:custDataLst>
                    <p:tags r:id="rId201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5" name="Freeform 15"/>
                <p:cNvSpPr>
                  <a:spLocks/>
                </p:cNvSpPr>
                <p:nvPr>
                  <p:custDataLst>
                    <p:tags r:id="rId202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6" name="Freeform 16"/>
                <p:cNvSpPr>
                  <a:spLocks/>
                </p:cNvSpPr>
                <p:nvPr>
                  <p:custDataLst>
                    <p:tags r:id="rId203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7" name="Freeform 17"/>
                <p:cNvSpPr>
                  <a:spLocks/>
                </p:cNvSpPr>
                <p:nvPr>
                  <p:custDataLst>
                    <p:tags r:id="rId204"/>
                  </p:custDataLst>
                </p:nvPr>
              </p:nvSpPr>
              <p:spPr bwMode="auto">
                <a:xfrm>
                  <a:off x="1620" y="12289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8" name="Freeform 18"/>
                <p:cNvSpPr>
                  <a:spLocks/>
                </p:cNvSpPr>
                <p:nvPr>
                  <p:custDataLst>
                    <p:tags r:id="rId205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9" name="Freeform 19"/>
                <p:cNvSpPr>
                  <a:spLocks/>
                </p:cNvSpPr>
                <p:nvPr>
                  <p:custDataLst>
                    <p:tags r:id="rId206"/>
                  </p:custDataLst>
                </p:nvPr>
              </p:nvSpPr>
              <p:spPr bwMode="auto">
                <a:xfrm>
                  <a:off x="1688" y="12289"/>
                  <a:ext cx="227" cy="239"/>
                </a:xfrm>
                <a:custGeom>
                  <a:avLst/>
                  <a:gdLst>
                    <a:gd name="T0" fmla="*/ 14 w 380"/>
                    <a:gd name="T1" fmla="*/ 35 h 403"/>
                    <a:gd name="T2" fmla="*/ 0 w 380"/>
                    <a:gd name="T3" fmla="*/ 0 h 403"/>
                    <a:gd name="T4" fmla="*/ 48 w 380"/>
                    <a:gd name="T5" fmla="*/ 50 h 403"/>
                    <a:gd name="T6" fmla="*/ 1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109" y="282"/>
                      </a:moveTo>
                      <a:lnTo>
                        <a:pt x="0" y="0"/>
                      </a:lnTo>
                      <a:lnTo>
                        <a:pt x="380" y="403"/>
                      </a:lnTo>
                      <a:lnTo>
                        <a:pt x="109" y="28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0" name="Freeform 20"/>
                <p:cNvSpPr>
                  <a:spLocks/>
                </p:cNvSpPr>
                <p:nvPr>
                  <p:custDataLst>
                    <p:tags r:id="rId207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1" name="Freeform 21"/>
                <p:cNvSpPr>
                  <a:spLocks/>
                </p:cNvSpPr>
                <p:nvPr>
                  <p:custDataLst>
                    <p:tags r:id="rId208"/>
                  </p:custDataLst>
                </p:nvPr>
              </p:nvSpPr>
              <p:spPr bwMode="auto">
                <a:xfrm>
                  <a:off x="1688" y="12289"/>
                  <a:ext cx="320" cy="66"/>
                </a:xfrm>
                <a:custGeom>
                  <a:avLst/>
                  <a:gdLst>
                    <a:gd name="T0" fmla="*/ 34 w 537"/>
                    <a:gd name="T1" fmla="*/ 14 h 112"/>
                    <a:gd name="T2" fmla="*/ 0 w 537"/>
                    <a:gd name="T3" fmla="*/ 0 h 112"/>
                    <a:gd name="T4" fmla="*/ 68 w 537"/>
                    <a:gd name="T5" fmla="*/ 0 h 112"/>
                    <a:gd name="T6" fmla="*/ 34 w 537"/>
                    <a:gd name="T7" fmla="*/ 14 h 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2"/>
                    <a:gd name="T14" fmla="*/ 537 w 537"/>
                    <a:gd name="T15" fmla="*/ 112 h 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2">
                      <a:moveTo>
                        <a:pt x="266" y="112"/>
                      </a:moveTo>
                      <a:lnTo>
                        <a:pt x="0" y="0"/>
                      </a:lnTo>
                      <a:lnTo>
                        <a:pt x="537" y="0"/>
                      </a:lnTo>
                      <a:lnTo>
                        <a:pt x="266" y="11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2" name="Freeform 22"/>
                <p:cNvSpPr>
                  <a:spLocks/>
                </p:cNvSpPr>
                <p:nvPr>
                  <p:custDataLst>
                    <p:tags r:id="rId209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3" name="Freeform 23"/>
                <p:cNvSpPr>
                  <a:spLocks/>
                </p:cNvSpPr>
                <p:nvPr>
                  <p:custDataLst>
                    <p:tags r:id="rId210"/>
                  </p:custDataLst>
                </p:nvPr>
              </p:nvSpPr>
              <p:spPr bwMode="auto">
                <a:xfrm>
                  <a:off x="1688" y="12052"/>
                  <a:ext cx="227" cy="239"/>
                </a:xfrm>
                <a:custGeom>
                  <a:avLst/>
                  <a:gdLst>
                    <a:gd name="T0" fmla="*/ 34 w 380"/>
                    <a:gd name="T1" fmla="*/ 35 h 403"/>
                    <a:gd name="T2" fmla="*/ 0 w 380"/>
                    <a:gd name="T3" fmla="*/ 50 h 403"/>
                    <a:gd name="T4" fmla="*/ 48 w 380"/>
                    <a:gd name="T5" fmla="*/ 0 h 403"/>
                    <a:gd name="T6" fmla="*/ 34 w 380"/>
                    <a:gd name="T7" fmla="*/ 3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3"/>
                    <a:gd name="T14" fmla="*/ 380 w 380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3">
                      <a:moveTo>
                        <a:pt x="266" y="282"/>
                      </a:moveTo>
                      <a:lnTo>
                        <a:pt x="0" y="403"/>
                      </a:lnTo>
                      <a:lnTo>
                        <a:pt x="380" y="0"/>
                      </a:lnTo>
                      <a:lnTo>
                        <a:pt x="266" y="28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4" name="Freeform 24"/>
                <p:cNvSpPr>
                  <a:spLocks/>
                </p:cNvSpPr>
                <p:nvPr>
                  <p:custDataLst>
                    <p:tags r:id="rId211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5" name="Freeform 25"/>
                <p:cNvSpPr>
                  <a:spLocks/>
                </p:cNvSpPr>
                <p:nvPr>
                  <p:custDataLst>
                    <p:tags r:id="rId212"/>
                  </p:custDataLst>
                </p:nvPr>
              </p:nvSpPr>
              <p:spPr bwMode="auto">
                <a:xfrm>
                  <a:off x="1688" y="11953"/>
                  <a:ext cx="64" cy="338"/>
                </a:xfrm>
                <a:custGeom>
                  <a:avLst/>
                  <a:gdLst>
                    <a:gd name="T0" fmla="*/ 13 w 109"/>
                    <a:gd name="T1" fmla="*/ 36 h 570"/>
                    <a:gd name="T2" fmla="*/ 0 w 109"/>
                    <a:gd name="T3" fmla="*/ 71 h 570"/>
                    <a:gd name="T4" fmla="*/ 0 w 109"/>
                    <a:gd name="T5" fmla="*/ 0 h 570"/>
                    <a:gd name="T6" fmla="*/ 13 w 109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570"/>
                    <a:gd name="T14" fmla="*/ 109 w 109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570">
                      <a:moveTo>
                        <a:pt x="109" y="291"/>
                      </a:move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09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6" name="Freeform 26"/>
                <p:cNvSpPr>
                  <a:spLocks/>
                </p:cNvSpPr>
                <p:nvPr>
                  <p:custDataLst>
                    <p:tags r:id="rId213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7" name="Freeform 27"/>
                <p:cNvSpPr>
                  <a:spLocks/>
                </p:cNvSpPr>
                <p:nvPr>
                  <p:custDataLst>
                    <p:tags r:id="rId214"/>
                  </p:custDataLst>
                </p:nvPr>
              </p:nvSpPr>
              <p:spPr bwMode="auto">
                <a:xfrm>
                  <a:off x="1453" y="12052"/>
                  <a:ext cx="229" cy="239"/>
                </a:xfrm>
                <a:custGeom>
                  <a:avLst/>
                  <a:gdLst>
                    <a:gd name="T0" fmla="*/ 34 w 385"/>
                    <a:gd name="T1" fmla="*/ 15 h 403"/>
                    <a:gd name="T2" fmla="*/ 48 w 385"/>
                    <a:gd name="T3" fmla="*/ 50 h 403"/>
                    <a:gd name="T4" fmla="*/ 0 w 385"/>
                    <a:gd name="T5" fmla="*/ 0 h 403"/>
                    <a:gd name="T6" fmla="*/ 3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271" y="120"/>
                      </a:moveTo>
                      <a:lnTo>
                        <a:pt x="385" y="403"/>
                      </a:lnTo>
                      <a:lnTo>
                        <a:pt x="0" y="0"/>
                      </a:lnTo>
                      <a:lnTo>
                        <a:pt x="271" y="12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8" name="Freeform 28"/>
                <p:cNvSpPr>
                  <a:spLocks/>
                </p:cNvSpPr>
                <p:nvPr>
                  <p:custDataLst>
                    <p:tags r:id="rId215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9" name="Freeform 29"/>
                <p:cNvSpPr>
                  <a:spLocks/>
                </p:cNvSpPr>
                <p:nvPr>
                  <p:custDataLst>
                    <p:tags r:id="rId216"/>
                  </p:custDataLst>
                </p:nvPr>
              </p:nvSpPr>
              <p:spPr bwMode="auto">
                <a:xfrm>
                  <a:off x="1359" y="12220"/>
                  <a:ext cx="325" cy="71"/>
                </a:xfrm>
                <a:custGeom>
                  <a:avLst/>
                  <a:gdLst>
                    <a:gd name="T0" fmla="*/ 35 w 545"/>
                    <a:gd name="T1" fmla="*/ 0 h 121"/>
                    <a:gd name="T2" fmla="*/ 69 w 545"/>
                    <a:gd name="T3" fmla="*/ 15 h 121"/>
                    <a:gd name="T4" fmla="*/ 0 w 545"/>
                    <a:gd name="T5" fmla="*/ 15 h 121"/>
                    <a:gd name="T6" fmla="*/ 35 w 545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5"/>
                    <a:gd name="T13" fmla="*/ 0 h 121"/>
                    <a:gd name="T14" fmla="*/ 545 w 545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5" h="121">
                      <a:moveTo>
                        <a:pt x="279" y="0"/>
                      </a:moveTo>
                      <a:lnTo>
                        <a:pt x="545" y="121"/>
                      </a:lnTo>
                      <a:lnTo>
                        <a:pt x="0" y="121"/>
                      </a:lnTo>
                      <a:lnTo>
                        <a:pt x="279" y="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0" name="Freeform 30"/>
                <p:cNvSpPr>
                  <a:spLocks/>
                </p:cNvSpPr>
                <p:nvPr>
                  <p:custDataLst>
                    <p:tags r:id="rId217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Freeform 31"/>
                <p:cNvSpPr>
                  <a:spLocks/>
                </p:cNvSpPr>
                <p:nvPr>
                  <p:custDataLst>
                    <p:tags r:id="rId218"/>
                  </p:custDataLst>
                </p:nvPr>
              </p:nvSpPr>
              <p:spPr bwMode="auto">
                <a:xfrm>
                  <a:off x="1453" y="12289"/>
                  <a:ext cx="229" cy="239"/>
                </a:xfrm>
                <a:custGeom>
                  <a:avLst/>
                  <a:gdLst>
                    <a:gd name="T0" fmla="*/ 14 w 385"/>
                    <a:gd name="T1" fmla="*/ 15 h 403"/>
                    <a:gd name="T2" fmla="*/ 48 w 385"/>
                    <a:gd name="T3" fmla="*/ 0 h 403"/>
                    <a:gd name="T4" fmla="*/ 0 w 385"/>
                    <a:gd name="T5" fmla="*/ 50 h 403"/>
                    <a:gd name="T6" fmla="*/ 14 w 385"/>
                    <a:gd name="T7" fmla="*/ 15 h 40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3"/>
                    <a:gd name="T14" fmla="*/ 385 w 385"/>
                    <a:gd name="T15" fmla="*/ 403 h 40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3">
                      <a:moveTo>
                        <a:pt x="114" y="120"/>
                      </a:moveTo>
                      <a:lnTo>
                        <a:pt x="385" y="0"/>
                      </a:lnTo>
                      <a:lnTo>
                        <a:pt x="0" y="403"/>
                      </a:lnTo>
                      <a:lnTo>
                        <a:pt x="114" y="12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2" name="Freeform 32"/>
                <p:cNvSpPr>
                  <a:spLocks/>
                </p:cNvSpPr>
                <p:nvPr>
                  <p:custDataLst>
                    <p:tags r:id="rId219"/>
                  </p:custDataLst>
                </p:nvPr>
              </p:nvSpPr>
              <p:spPr bwMode="auto">
                <a:xfrm>
                  <a:off x="1620" y="12289"/>
                  <a:ext cx="68" cy="337"/>
                </a:xfrm>
                <a:custGeom>
                  <a:avLst/>
                  <a:gdLst>
                    <a:gd name="T0" fmla="*/ 0 w 114"/>
                    <a:gd name="T1" fmla="*/ 35 h 569"/>
                    <a:gd name="T2" fmla="*/ 14 w 114"/>
                    <a:gd name="T3" fmla="*/ 0 h 569"/>
                    <a:gd name="T4" fmla="*/ 14 w 114"/>
                    <a:gd name="T5" fmla="*/ 70 h 569"/>
                    <a:gd name="T6" fmla="*/ 0 w 114"/>
                    <a:gd name="T7" fmla="*/ 35 h 5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69"/>
                    <a:gd name="T14" fmla="*/ 114 w 114"/>
                    <a:gd name="T15" fmla="*/ 569 h 5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69">
                      <a:moveTo>
                        <a:pt x="0" y="285"/>
                      </a:moveTo>
                      <a:lnTo>
                        <a:pt x="114" y="0"/>
                      </a:lnTo>
                      <a:lnTo>
                        <a:pt x="114" y="569"/>
                      </a:lnTo>
                      <a:lnTo>
                        <a:pt x="0" y="2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3" name="Freeform 33"/>
                <p:cNvSpPr>
                  <a:spLocks/>
                </p:cNvSpPr>
                <p:nvPr>
                  <p:custDataLst>
                    <p:tags r:id="rId220"/>
                  </p:custDataLst>
                </p:nvPr>
              </p:nvSpPr>
              <p:spPr bwMode="auto">
                <a:xfrm>
                  <a:off x="1340" y="11405"/>
                  <a:ext cx="335" cy="596"/>
                </a:xfrm>
                <a:custGeom>
                  <a:avLst/>
                  <a:gdLst>
                    <a:gd name="T0" fmla="*/ 66 w 562"/>
                    <a:gd name="T1" fmla="*/ 4 h 1007"/>
                    <a:gd name="T2" fmla="*/ 55 w 562"/>
                    <a:gd name="T3" fmla="*/ 9 h 1007"/>
                    <a:gd name="T4" fmla="*/ 46 w 562"/>
                    <a:gd name="T5" fmla="*/ 13 h 1007"/>
                    <a:gd name="T6" fmla="*/ 42 w 562"/>
                    <a:gd name="T7" fmla="*/ 17 h 1007"/>
                    <a:gd name="T8" fmla="*/ 39 w 562"/>
                    <a:gd name="T9" fmla="*/ 19 h 1007"/>
                    <a:gd name="T10" fmla="*/ 34 w 562"/>
                    <a:gd name="T11" fmla="*/ 11 h 1007"/>
                    <a:gd name="T12" fmla="*/ 27 w 562"/>
                    <a:gd name="T13" fmla="*/ 5 h 1007"/>
                    <a:gd name="T14" fmla="*/ 18 w 562"/>
                    <a:gd name="T15" fmla="*/ 4 h 1007"/>
                    <a:gd name="T16" fmla="*/ 8 w 562"/>
                    <a:gd name="T17" fmla="*/ 8 h 1007"/>
                    <a:gd name="T18" fmla="*/ 2 w 562"/>
                    <a:gd name="T19" fmla="*/ 16 h 1007"/>
                    <a:gd name="T20" fmla="*/ 0 w 562"/>
                    <a:gd name="T21" fmla="*/ 27 h 1007"/>
                    <a:gd name="T22" fmla="*/ 5 w 562"/>
                    <a:gd name="T23" fmla="*/ 43 h 1007"/>
                    <a:gd name="T24" fmla="*/ 14 w 562"/>
                    <a:gd name="T25" fmla="*/ 45 h 1007"/>
                    <a:gd name="T26" fmla="*/ 8 w 562"/>
                    <a:gd name="T27" fmla="*/ 36 h 1007"/>
                    <a:gd name="T28" fmla="*/ 8 w 562"/>
                    <a:gd name="T29" fmla="*/ 27 h 1007"/>
                    <a:gd name="T30" fmla="*/ 13 w 562"/>
                    <a:gd name="T31" fmla="*/ 21 h 1007"/>
                    <a:gd name="T32" fmla="*/ 19 w 562"/>
                    <a:gd name="T33" fmla="*/ 17 h 1007"/>
                    <a:gd name="T34" fmla="*/ 27 w 562"/>
                    <a:gd name="T35" fmla="*/ 17 h 1007"/>
                    <a:gd name="T36" fmla="*/ 32 w 562"/>
                    <a:gd name="T37" fmla="*/ 22 h 1007"/>
                    <a:gd name="T38" fmla="*/ 33 w 562"/>
                    <a:gd name="T39" fmla="*/ 29 h 1007"/>
                    <a:gd name="T40" fmla="*/ 30 w 562"/>
                    <a:gd name="T41" fmla="*/ 40 h 1007"/>
                    <a:gd name="T42" fmla="*/ 20 w 562"/>
                    <a:gd name="T43" fmla="*/ 54 h 1007"/>
                    <a:gd name="T44" fmla="*/ 8 w 562"/>
                    <a:gd name="T45" fmla="*/ 79 h 1007"/>
                    <a:gd name="T46" fmla="*/ 8 w 562"/>
                    <a:gd name="T47" fmla="*/ 100 h 1007"/>
                    <a:gd name="T48" fmla="*/ 15 w 562"/>
                    <a:gd name="T49" fmla="*/ 114 h 1007"/>
                    <a:gd name="T50" fmla="*/ 27 w 562"/>
                    <a:gd name="T51" fmla="*/ 123 h 1007"/>
                    <a:gd name="T52" fmla="*/ 45 w 562"/>
                    <a:gd name="T53" fmla="*/ 123 h 1007"/>
                    <a:gd name="T54" fmla="*/ 59 w 562"/>
                    <a:gd name="T55" fmla="*/ 116 h 1007"/>
                    <a:gd name="T56" fmla="*/ 69 w 562"/>
                    <a:gd name="T57" fmla="*/ 101 h 1007"/>
                    <a:gd name="T58" fmla="*/ 71 w 562"/>
                    <a:gd name="T59" fmla="*/ 85 h 1007"/>
                    <a:gd name="T60" fmla="*/ 64 w 562"/>
                    <a:gd name="T61" fmla="*/ 96 h 1007"/>
                    <a:gd name="T62" fmla="*/ 57 w 562"/>
                    <a:gd name="T63" fmla="*/ 106 h 1007"/>
                    <a:gd name="T64" fmla="*/ 46 w 562"/>
                    <a:gd name="T65" fmla="*/ 111 h 1007"/>
                    <a:gd name="T66" fmla="*/ 32 w 562"/>
                    <a:gd name="T67" fmla="*/ 110 h 1007"/>
                    <a:gd name="T68" fmla="*/ 21 w 562"/>
                    <a:gd name="T69" fmla="*/ 104 h 1007"/>
                    <a:gd name="T70" fmla="*/ 14 w 562"/>
                    <a:gd name="T71" fmla="*/ 91 h 1007"/>
                    <a:gd name="T72" fmla="*/ 14 w 562"/>
                    <a:gd name="T73" fmla="*/ 77 h 1007"/>
                    <a:gd name="T74" fmla="*/ 19 w 562"/>
                    <a:gd name="T75" fmla="*/ 64 h 1007"/>
                    <a:gd name="T76" fmla="*/ 29 w 562"/>
                    <a:gd name="T77" fmla="*/ 53 h 1007"/>
                    <a:gd name="T78" fmla="*/ 41 w 562"/>
                    <a:gd name="T79" fmla="*/ 51 h 1007"/>
                    <a:gd name="T80" fmla="*/ 49 w 562"/>
                    <a:gd name="T81" fmla="*/ 57 h 1007"/>
                    <a:gd name="T82" fmla="*/ 48 w 562"/>
                    <a:gd name="T83" fmla="*/ 68 h 1007"/>
                    <a:gd name="T84" fmla="*/ 39 w 562"/>
                    <a:gd name="T85" fmla="*/ 72 h 1007"/>
                    <a:gd name="T86" fmla="*/ 35 w 562"/>
                    <a:gd name="T87" fmla="*/ 75 h 1007"/>
                    <a:gd name="T88" fmla="*/ 45 w 562"/>
                    <a:gd name="T89" fmla="*/ 76 h 1007"/>
                    <a:gd name="T90" fmla="*/ 52 w 562"/>
                    <a:gd name="T91" fmla="*/ 74 h 1007"/>
                    <a:gd name="T92" fmla="*/ 59 w 562"/>
                    <a:gd name="T93" fmla="*/ 68 h 1007"/>
                    <a:gd name="T94" fmla="*/ 61 w 562"/>
                    <a:gd name="T95" fmla="*/ 60 h 1007"/>
                    <a:gd name="T96" fmla="*/ 57 w 562"/>
                    <a:gd name="T97" fmla="*/ 51 h 1007"/>
                    <a:gd name="T98" fmla="*/ 60 w 562"/>
                    <a:gd name="T99" fmla="*/ 41 h 1007"/>
                    <a:gd name="T100" fmla="*/ 70 w 562"/>
                    <a:gd name="T101" fmla="*/ 17 h 100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7"/>
                    <a:gd name="T155" fmla="*/ 562 w 562"/>
                    <a:gd name="T156" fmla="*/ 1007 h 100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7">
                      <a:moveTo>
                        <a:pt x="562" y="0"/>
                      </a:moveTo>
                      <a:lnTo>
                        <a:pt x="525" y="0"/>
                      </a:lnTo>
                      <a:lnTo>
                        <a:pt x="525" y="9"/>
                      </a:lnTo>
                      <a:lnTo>
                        <a:pt x="522" y="20"/>
                      </a:lnTo>
                      <a:lnTo>
                        <a:pt x="522" y="29"/>
                      </a:lnTo>
                      <a:lnTo>
                        <a:pt x="502" y="37"/>
                      </a:lnTo>
                      <a:lnTo>
                        <a:pt x="494" y="40"/>
                      </a:lnTo>
                      <a:lnTo>
                        <a:pt x="477" y="52"/>
                      </a:lnTo>
                      <a:lnTo>
                        <a:pt x="461" y="65"/>
                      </a:lnTo>
                      <a:lnTo>
                        <a:pt x="438" y="73"/>
                      </a:lnTo>
                      <a:lnTo>
                        <a:pt x="408" y="81"/>
                      </a:lnTo>
                      <a:lnTo>
                        <a:pt x="401" y="88"/>
                      </a:lnTo>
                      <a:lnTo>
                        <a:pt x="388" y="93"/>
                      </a:lnTo>
                      <a:lnTo>
                        <a:pt x="380" y="105"/>
                      </a:lnTo>
                      <a:lnTo>
                        <a:pt x="368" y="109"/>
                      </a:lnTo>
                      <a:lnTo>
                        <a:pt x="360" y="113"/>
                      </a:lnTo>
                      <a:lnTo>
                        <a:pt x="352" y="113"/>
                      </a:lnTo>
                      <a:lnTo>
                        <a:pt x="352" y="118"/>
                      </a:lnTo>
                      <a:lnTo>
                        <a:pt x="344" y="124"/>
                      </a:lnTo>
                      <a:lnTo>
                        <a:pt x="335" y="133"/>
                      </a:lnTo>
                      <a:lnTo>
                        <a:pt x="327" y="149"/>
                      </a:lnTo>
                      <a:lnTo>
                        <a:pt x="320" y="166"/>
                      </a:lnTo>
                      <a:lnTo>
                        <a:pt x="312" y="182"/>
                      </a:lnTo>
                      <a:lnTo>
                        <a:pt x="312" y="166"/>
                      </a:lnTo>
                      <a:lnTo>
                        <a:pt x="307" y="154"/>
                      </a:lnTo>
                      <a:lnTo>
                        <a:pt x="304" y="138"/>
                      </a:lnTo>
                      <a:lnTo>
                        <a:pt x="296" y="121"/>
                      </a:lnTo>
                      <a:lnTo>
                        <a:pt x="291" y="113"/>
                      </a:lnTo>
                      <a:lnTo>
                        <a:pt x="271" y="93"/>
                      </a:lnTo>
                      <a:lnTo>
                        <a:pt x="268" y="85"/>
                      </a:lnTo>
                      <a:lnTo>
                        <a:pt x="254" y="73"/>
                      </a:lnTo>
                      <a:lnTo>
                        <a:pt x="248" y="65"/>
                      </a:lnTo>
                      <a:lnTo>
                        <a:pt x="234" y="52"/>
                      </a:lnTo>
                      <a:lnTo>
                        <a:pt x="226" y="45"/>
                      </a:lnTo>
                      <a:lnTo>
                        <a:pt x="215" y="40"/>
                      </a:lnTo>
                      <a:lnTo>
                        <a:pt x="203" y="37"/>
                      </a:lnTo>
                      <a:lnTo>
                        <a:pt x="190" y="37"/>
                      </a:lnTo>
                      <a:lnTo>
                        <a:pt x="178" y="32"/>
                      </a:lnTo>
                      <a:lnTo>
                        <a:pt x="159" y="32"/>
                      </a:lnTo>
                      <a:lnTo>
                        <a:pt x="145" y="32"/>
                      </a:lnTo>
                      <a:lnTo>
                        <a:pt x="125" y="37"/>
                      </a:lnTo>
                      <a:lnTo>
                        <a:pt x="109" y="37"/>
                      </a:lnTo>
                      <a:lnTo>
                        <a:pt x="97" y="45"/>
                      </a:lnTo>
                      <a:lnTo>
                        <a:pt x="81" y="52"/>
                      </a:lnTo>
                      <a:lnTo>
                        <a:pt x="69" y="65"/>
                      </a:lnTo>
                      <a:lnTo>
                        <a:pt x="58" y="73"/>
                      </a:lnTo>
                      <a:lnTo>
                        <a:pt x="41" y="88"/>
                      </a:lnTo>
                      <a:lnTo>
                        <a:pt x="33" y="105"/>
                      </a:lnTo>
                      <a:lnTo>
                        <a:pt x="25" y="118"/>
                      </a:lnTo>
                      <a:lnTo>
                        <a:pt x="16" y="129"/>
                      </a:lnTo>
                      <a:lnTo>
                        <a:pt x="13" y="149"/>
                      </a:lnTo>
                      <a:lnTo>
                        <a:pt x="8" y="166"/>
                      </a:lnTo>
                      <a:lnTo>
                        <a:pt x="5" y="182"/>
                      </a:lnTo>
                      <a:lnTo>
                        <a:pt x="0" y="197"/>
                      </a:lnTo>
                      <a:lnTo>
                        <a:pt x="0" y="219"/>
                      </a:lnTo>
                      <a:lnTo>
                        <a:pt x="5" y="242"/>
                      </a:lnTo>
                      <a:lnTo>
                        <a:pt x="8" y="271"/>
                      </a:lnTo>
                      <a:lnTo>
                        <a:pt x="13" y="295"/>
                      </a:lnTo>
                      <a:lnTo>
                        <a:pt x="25" y="323"/>
                      </a:lnTo>
                      <a:lnTo>
                        <a:pt x="41" y="347"/>
                      </a:lnTo>
                      <a:lnTo>
                        <a:pt x="58" y="367"/>
                      </a:lnTo>
                      <a:lnTo>
                        <a:pt x="78" y="387"/>
                      </a:lnTo>
                      <a:lnTo>
                        <a:pt x="106" y="400"/>
                      </a:lnTo>
                      <a:lnTo>
                        <a:pt x="125" y="375"/>
                      </a:lnTo>
                      <a:lnTo>
                        <a:pt x="109" y="367"/>
                      </a:lnTo>
                      <a:lnTo>
                        <a:pt x="97" y="351"/>
                      </a:lnTo>
                      <a:lnTo>
                        <a:pt x="89" y="344"/>
                      </a:lnTo>
                      <a:lnTo>
                        <a:pt x="78" y="328"/>
                      </a:lnTo>
                      <a:lnTo>
                        <a:pt x="69" y="314"/>
                      </a:lnTo>
                      <a:lnTo>
                        <a:pt x="69" y="291"/>
                      </a:lnTo>
                      <a:lnTo>
                        <a:pt x="69" y="278"/>
                      </a:lnTo>
                      <a:lnTo>
                        <a:pt x="69" y="266"/>
                      </a:lnTo>
                      <a:lnTo>
                        <a:pt x="69" y="247"/>
                      </a:lnTo>
                      <a:lnTo>
                        <a:pt x="69" y="235"/>
                      </a:lnTo>
                      <a:lnTo>
                        <a:pt x="69" y="222"/>
                      </a:lnTo>
                      <a:lnTo>
                        <a:pt x="73" y="210"/>
                      </a:lnTo>
                      <a:lnTo>
                        <a:pt x="78" y="197"/>
                      </a:lnTo>
                      <a:lnTo>
                        <a:pt x="81" y="190"/>
                      </a:lnTo>
                      <a:lnTo>
                        <a:pt x="89" y="182"/>
                      </a:lnTo>
                      <a:lnTo>
                        <a:pt x="101" y="174"/>
                      </a:lnTo>
                      <a:lnTo>
                        <a:pt x="109" y="161"/>
                      </a:lnTo>
                      <a:lnTo>
                        <a:pt x="117" y="157"/>
                      </a:lnTo>
                      <a:lnTo>
                        <a:pt x="125" y="149"/>
                      </a:lnTo>
                      <a:lnTo>
                        <a:pt x="134" y="141"/>
                      </a:lnTo>
                      <a:lnTo>
                        <a:pt x="150" y="138"/>
                      </a:lnTo>
                      <a:lnTo>
                        <a:pt x="159" y="133"/>
                      </a:lnTo>
                      <a:lnTo>
                        <a:pt x="175" y="129"/>
                      </a:lnTo>
                      <a:lnTo>
                        <a:pt x="187" y="129"/>
                      </a:lnTo>
                      <a:lnTo>
                        <a:pt x="203" y="133"/>
                      </a:lnTo>
                      <a:lnTo>
                        <a:pt x="211" y="141"/>
                      </a:lnTo>
                      <a:lnTo>
                        <a:pt x="226" y="149"/>
                      </a:lnTo>
                      <a:lnTo>
                        <a:pt x="243" y="161"/>
                      </a:lnTo>
                      <a:lnTo>
                        <a:pt x="248" y="166"/>
                      </a:lnTo>
                      <a:lnTo>
                        <a:pt x="251" y="177"/>
                      </a:lnTo>
                      <a:lnTo>
                        <a:pt x="254" y="182"/>
                      </a:lnTo>
                      <a:lnTo>
                        <a:pt x="259" y="194"/>
                      </a:lnTo>
                      <a:lnTo>
                        <a:pt x="263" y="202"/>
                      </a:lnTo>
                      <a:lnTo>
                        <a:pt x="263" y="210"/>
                      </a:lnTo>
                      <a:lnTo>
                        <a:pt x="263" y="222"/>
                      </a:lnTo>
                      <a:lnTo>
                        <a:pt x="263" y="235"/>
                      </a:lnTo>
                      <a:lnTo>
                        <a:pt x="263" y="247"/>
                      </a:lnTo>
                      <a:lnTo>
                        <a:pt x="259" y="271"/>
                      </a:lnTo>
                      <a:lnTo>
                        <a:pt x="254" y="286"/>
                      </a:lnTo>
                      <a:lnTo>
                        <a:pt x="248" y="308"/>
                      </a:lnTo>
                      <a:lnTo>
                        <a:pt x="239" y="323"/>
                      </a:lnTo>
                      <a:lnTo>
                        <a:pt x="226" y="344"/>
                      </a:lnTo>
                      <a:lnTo>
                        <a:pt x="215" y="364"/>
                      </a:lnTo>
                      <a:lnTo>
                        <a:pt x="203" y="384"/>
                      </a:lnTo>
                      <a:lnTo>
                        <a:pt x="187" y="400"/>
                      </a:lnTo>
                      <a:lnTo>
                        <a:pt x="154" y="440"/>
                      </a:lnTo>
                      <a:lnTo>
                        <a:pt x="125" y="476"/>
                      </a:lnTo>
                      <a:lnTo>
                        <a:pt x="101" y="526"/>
                      </a:lnTo>
                      <a:lnTo>
                        <a:pt x="81" y="562"/>
                      </a:lnTo>
                      <a:lnTo>
                        <a:pt x="69" y="602"/>
                      </a:lnTo>
                      <a:lnTo>
                        <a:pt x="61" y="638"/>
                      </a:lnTo>
                      <a:lnTo>
                        <a:pt x="49" y="683"/>
                      </a:lnTo>
                      <a:lnTo>
                        <a:pt x="49" y="727"/>
                      </a:lnTo>
                      <a:lnTo>
                        <a:pt x="49" y="752"/>
                      </a:lnTo>
                      <a:lnTo>
                        <a:pt x="49" y="783"/>
                      </a:lnTo>
                      <a:lnTo>
                        <a:pt x="61" y="812"/>
                      </a:lnTo>
                      <a:lnTo>
                        <a:pt x="69" y="836"/>
                      </a:lnTo>
                      <a:lnTo>
                        <a:pt x="78" y="861"/>
                      </a:lnTo>
                      <a:lnTo>
                        <a:pt x="89" y="881"/>
                      </a:lnTo>
                      <a:lnTo>
                        <a:pt x="106" y="901"/>
                      </a:lnTo>
                      <a:lnTo>
                        <a:pt x="117" y="929"/>
                      </a:lnTo>
                      <a:lnTo>
                        <a:pt x="134" y="950"/>
                      </a:lnTo>
                      <a:lnTo>
                        <a:pt x="159" y="970"/>
                      </a:lnTo>
                      <a:lnTo>
                        <a:pt x="178" y="982"/>
                      </a:lnTo>
                      <a:lnTo>
                        <a:pt x="203" y="990"/>
                      </a:lnTo>
                      <a:lnTo>
                        <a:pt x="218" y="998"/>
                      </a:lnTo>
                      <a:lnTo>
                        <a:pt x="243" y="1002"/>
                      </a:lnTo>
                      <a:lnTo>
                        <a:pt x="268" y="1007"/>
                      </a:lnTo>
                      <a:lnTo>
                        <a:pt x="299" y="1007"/>
                      </a:lnTo>
                      <a:lnTo>
                        <a:pt x="327" y="1007"/>
                      </a:lnTo>
                      <a:lnTo>
                        <a:pt x="352" y="1002"/>
                      </a:lnTo>
                      <a:lnTo>
                        <a:pt x="377" y="998"/>
                      </a:lnTo>
                      <a:lnTo>
                        <a:pt x="396" y="990"/>
                      </a:lnTo>
                      <a:lnTo>
                        <a:pt x="416" y="978"/>
                      </a:lnTo>
                      <a:lnTo>
                        <a:pt x="444" y="965"/>
                      </a:lnTo>
                      <a:lnTo>
                        <a:pt x="466" y="945"/>
                      </a:lnTo>
                      <a:lnTo>
                        <a:pt x="486" y="921"/>
                      </a:lnTo>
                      <a:lnTo>
                        <a:pt x="502" y="893"/>
                      </a:lnTo>
                      <a:lnTo>
                        <a:pt x="522" y="873"/>
                      </a:lnTo>
                      <a:lnTo>
                        <a:pt x="534" y="848"/>
                      </a:lnTo>
                      <a:lnTo>
                        <a:pt x="542" y="820"/>
                      </a:lnTo>
                      <a:lnTo>
                        <a:pt x="550" y="797"/>
                      </a:lnTo>
                      <a:lnTo>
                        <a:pt x="558" y="767"/>
                      </a:lnTo>
                      <a:lnTo>
                        <a:pt x="558" y="736"/>
                      </a:lnTo>
                      <a:lnTo>
                        <a:pt x="562" y="703"/>
                      </a:lnTo>
                      <a:lnTo>
                        <a:pt x="562" y="694"/>
                      </a:lnTo>
                      <a:lnTo>
                        <a:pt x="525" y="694"/>
                      </a:lnTo>
                      <a:lnTo>
                        <a:pt x="525" y="719"/>
                      </a:lnTo>
                      <a:lnTo>
                        <a:pt x="522" y="739"/>
                      </a:lnTo>
                      <a:lnTo>
                        <a:pt x="522" y="767"/>
                      </a:lnTo>
                      <a:lnTo>
                        <a:pt x="514" y="783"/>
                      </a:lnTo>
                      <a:lnTo>
                        <a:pt x="502" y="808"/>
                      </a:lnTo>
                      <a:lnTo>
                        <a:pt x="494" y="825"/>
                      </a:lnTo>
                      <a:lnTo>
                        <a:pt x="486" y="836"/>
                      </a:lnTo>
                      <a:lnTo>
                        <a:pt x="466" y="853"/>
                      </a:lnTo>
                      <a:lnTo>
                        <a:pt x="453" y="864"/>
                      </a:lnTo>
                      <a:lnTo>
                        <a:pt x="444" y="881"/>
                      </a:lnTo>
                      <a:lnTo>
                        <a:pt x="424" y="889"/>
                      </a:lnTo>
                      <a:lnTo>
                        <a:pt x="405" y="893"/>
                      </a:lnTo>
                      <a:lnTo>
                        <a:pt x="385" y="901"/>
                      </a:lnTo>
                      <a:lnTo>
                        <a:pt x="368" y="906"/>
                      </a:lnTo>
                      <a:lnTo>
                        <a:pt x="348" y="906"/>
                      </a:lnTo>
                      <a:lnTo>
                        <a:pt x="327" y="906"/>
                      </a:lnTo>
                      <a:lnTo>
                        <a:pt x="304" y="906"/>
                      </a:lnTo>
                      <a:lnTo>
                        <a:pt x="271" y="901"/>
                      </a:lnTo>
                      <a:lnTo>
                        <a:pt x="251" y="897"/>
                      </a:lnTo>
                      <a:lnTo>
                        <a:pt x="234" y="893"/>
                      </a:lnTo>
                      <a:lnTo>
                        <a:pt x="215" y="884"/>
                      </a:lnTo>
                      <a:lnTo>
                        <a:pt x="203" y="873"/>
                      </a:lnTo>
                      <a:lnTo>
                        <a:pt x="187" y="861"/>
                      </a:lnTo>
                      <a:lnTo>
                        <a:pt x="167" y="845"/>
                      </a:lnTo>
                      <a:lnTo>
                        <a:pt x="154" y="828"/>
                      </a:lnTo>
                      <a:lnTo>
                        <a:pt x="134" y="812"/>
                      </a:lnTo>
                      <a:lnTo>
                        <a:pt x="125" y="792"/>
                      </a:lnTo>
                      <a:lnTo>
                        <a:pt x="117" y="772"/>
                      </a:lnTo>
                      <a:lnTo>
                        <a:pt x="109" y="744"/>
                      </a:lnTo>
                      <a:lnTo>
                        <a:pt x="106" y="727"/>
                      </a:lnTo>
                      <a:lnTo>
                        <a:pt x="101" y="699"/>
                      </a:lnTo>
                      <a:lnTo>
                        <a:pt x="101" y="674"/>
                      </a:lnTo>
                      <a:lnTo>
                        <a:pt x="101" y="650"/>
                      </a:lnTo>
                      <a:lnTo>
                        <a:pt x="106" y="627"/>
                      </a:lnTo>
                      <a:lnTo>
                        <a:pt x="109" y="607"/>
                      </a:lnTo>
                      <a:lnTo>
                        <a:pt x="114" y="577"/>
                      </a:lnTo>
                      <a:lnTo>
                        <a:pt x="125" y="557"/>
                      </a:lnTo>
                      <a:lnTo>
                        <a:pt x="130" y="537"/>
                      </a:lnTo>
                      <a:lnTo>
                        <a:pt x="150" y="518"/>
                      </a:lnTo>
                      <a:lnTo>
                        <a:pt x="162" y="484"/>
                      </a:lnTo>
                      <a:lnTo>
                        <a:pt x="178" y="468"/>
                      </a:lnTo>
                      <a:lnTo>
                        <a:pt x="195" y="456"/>
                      </a:lnTo>
                      <a:lnTo>
                        <a:pt x="211" y="440"/>
                      </a:lnTo>
                      <a:lnTo>
                        <a:pt x="226" y="432"/>
                      </a:lnTo>
                      <a:lnTo>
                        <a:pt x="239" y="423"/>
                      </a:lnTo>
                      <a:lnTo>
                        <a:pt x="254" y="417"/>
                      </a:lnTo>
                      <a:lnTo>
                        <a:pt x="271" y="417"/>
                      </a:lnTo>
                      <a:lnTo>
                        <a:pt x="299" y="417"/>
                      </a:lnTo>
                      <a:lnTo>
                        <a:pt x="320" y="417"/>
                      </a:lnTo>
                      <a:lnTo>
                        <a:pt x="335" y="417"/>
                      </a:lnTo>
                      <a:lnTo>
                        <a:pt x="352" y="428"/>
                      </a:lnTo>
                      <a:lnTo>
                        <a:pt x="360" y="440"/>
                      </a:lnTo>
                      <a:lnTo>
                        <a:pt x="377" y="456"/>
                      </a:lnTo>
                      <a:lnTo>
                        <a:pt x="385" y="468"/>
                      </a:lnTo>
                      <a:lnTo>
                        <a:pt x="388" y="484"/>
                      </a:lnTo>
                      <a:lnTo>
                        <a:pt x="388" y="513"/>
                      </a:lnTo>
                      <a:lnTo>
                        <a:pt x="388" y="529"/>
                      </a:lnTo>
                      <a:lnTo>
                        <a:pt x="385" y="541"/>
                      </a:lnTo>
                      <a:lnTo>
                        <a:pt x="380" y="554"/>
                      </a:lnTo>
                      <a:lnTo>
                        <a:pt x="368" y="565"/>
                      </a:lnTo>
                      <a:lnTo>
                        <a:pt x="357" y="574"/>
                      </a:lnTo>
                      <a:lnTo>
                        <a:pt x="344" y="577"/>
                      </a:lnTo>
                      <a:lnTo>
                        <a:pt x="327" y="582"/>
                      </a:lnTo>
                      <a:lnTo>
                        <a:pt x="312" y="585"/>
                      </a:lnTo>
                      <a:lnTo>
                        <a:pt x="307" y="585"/>
                      </a:lnTo>
                      <a:lnTo>
                        <a:pt x="299" y="585"/>
                      </a:lnTo>
                      <a:lnTo>
                        <a:pt x="296" y="582"/>
                      </a:lnTo>
                      <a:lnTo>
                        <a:pt x="276" y="577"/>
                      </a:lnTo>
                      <a:lnTo>
                        <a:pt x="271" y="610"/>
                      </a:lnTo>
                      <a:lnTo>
                        <a:pt x="296" y="613"/>
                      </a:lnTo>
                      <a:lnTo>
                        <a:pt x="307" y="618"/>
                      </a:lnTo>
                      <a:lnTo>
                        <a:pt x="324" y="618"/>
                      </a:lnTo>
                      <a:lnTo>
                        <a:pt x="335" y="618"/>
                      </a:lnTo>
                      <a:lnTo>
                        <a:pt x="352" y="618"/>
                      </a:lnTo>
                      <a:lnTo>
                        <a:pt x="365" y="618"/>
                      </a:lnTo>
                      <a:lnTo>
                        <a:pt x="380" y="613"/>
                      </a:lnTo>
                      <a:lnTo>
                        <a:pt x="388" y="613"/>
                      </a:lnTo>
                      <a:lnTo>
                        <a:pt x="405" y="610"/>
                      </a:lnTo>
                      <a:lnTo>
                        <a:pt x="416" y="602"/>
                      </a:lnTo>
                      <a:lnTo>
                        <a:pt x="429" y="594"/>
                      </a:lnTo>
                      <a:lnTo>
                        <a:pt x="438" y="585"/>
                      </a:lnTo>
                      <a:lnTo>
                        <a:pt x="444" y="577"/>
                      </a:lnTo>
                      <a:lnTo>
                        <a:pt x="458" y="565"/>
                      </a:lnTo>
                      <a:lnTo>
                        <a:pt x="466" y="557"/>
                      </a:lnTo>
                      <a:lnTo>
                        <a:pt x="474" y="546"/>
                      </a:lnTo>
                      <a:lnTo>
                        <a:pt x="474" y="537"/>
                      </a:lnTo>
                      <a:lnTo>
                        <a:pt x="477" y="529"/>
                      </a:lnTo>
                      <a:lnTo>
                        <a:pt x="481" y="513"/>
                      </a:lnTo>
                      <a:lnTo>
                        <a:pt x="481" y="493"/>
                      </a:lnTo>
                      <a:lnTo>
                        <a:pt x="477" y="473"/>
                      </a:lnTo>
                      <a:lnTo>
                        <a:pt x="477" y="456"/>
                      </a:lnTo>
                      <a:lnTo>
                        <a:pt x="466" y="445"/>
                      </a:lnTo>
                      <a:lnTo>
                        <a:pt x="461" y="432"/>
                      </a:lnTo>
                      <a:lnTo>
                        <a:pt x="453" y="417"/>
                      </a:lnTo>
                      <a:lnTo>
                        <a:pt x="438" y="400"/>
                      </a:lnTo>
                      <a:lnTo>
                        <a:pt x="416" y="392"/>
                      </a:lnTo>
                      <a:lnTo>
                        <a:pt x="405" y="375"/>
                      </a:lnTo>
                      <a:lnTo>
                        <a:pt x="444" y="359"/>
                      </a:lnTo>
                      <a:lnTo>
                        <a:pt x="477" y="336"/>
                      </a:lnTo>
                      <a:lnTo>
                        <a:pt x="502" y="308"/>
                      </a:lnTo>
                      <a:lnTo>
                        <a:pt x="522" y="271"/>
                      </a:lnTo>
                      <a:lnTo>
                        <a:pt x="542" y="227"/>
                      </a:lnTo>
                      <a:lnTo>
                        <a:pt x="550" y="182"/>
                      </a:lnTo>
                      <a:lnTo>
                        <a:pt x="558" y="133"/>
                      </a:lnTo>
                      <a:lnTo>
                        <a:pt x="562" y="73"/>
                      </a:lnTo>
                      <a:lnTo>
                        <a:pt x="562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Freeform 34"/>
                <p:cNvSpPr>
                  <a:spLocks/>
                </p:cNvSpPr>
                <p:nvPr>
                  <p:custDataLst>
                    <p:tags r:id="rId221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1 w 262"/>
                    <a:gd name="T3" fmla="*/ 28 h 246"/>
                    <a:gd name="T4" fmla="*/ 2 w 262"/>
                    <a:gd name="T5" fmla="*/ 27 h 246"/>
                    <a:gd name="T6" fmla="*/ 4 w 262"/>
                    <a:gd name="T7" fmla="*/ 25 h 246"/>
                    <a:gd name="T8" fmla="*/ 5 w 262"/>
                    <a:gd name="T9" fmla="*/ 21 h 246"/>
                    <a:gd name="T10" fmla="*/ 6 w 262"/>
                    <a:gd name="T11" fmla="*/ 20 h 246"/>
                    <a:gd name="T12" fmla="*/ 7 w 262"/>
                    <a:gd name="T13" fmla="*/ 19 h 246"/>
                    <a:gd name="T14" fmla="*/ 8 w 262"/>
                    <a:gd name="T15" fmla="*/ 18 h 246"/>
                    <a:gd name="T16" fmla="*/ 10 w 262"/>
                    <a:gd name="T17" fmla="*/ 17 h 246"/>
                    <a:gd name="T18" fmla="*/ 11 w 262"/>
                    <a:gd name="T19" fmla="*/ 14 h 246"/>
                    <a:gd name="T20" fmla="*/ 13 w 262"/>
                    <a:gd name="T21" fmla="*/ 13 h 246"/>
                    <a:gd name="T22" fmla="*/ 13 w 262"/>
                    <a:gd name="T23" fmla="*/ 12 h 246"/>
                    <a:gd name="T24" fmla="*/ 14 w 262"/>
                    <a:gd name="T25" fmla="*/ 11 h 246"/>
                    <a:gd name="T26" fmla="*/ 15 w 262"/>
                    <a:gd name="T27" fmla="*/ 11 h 246"/>
                    <a:gd name="T28" fmla="*/ 17 w 262"/>
                    <a:gd name="T29" fmla="*/ 9 h 246"/>
                    <a:gd name="T30" fmla="*/ 18 w 262"/>
                    <a:gd name="T31" fmla="*/ 9 h 246"/>
                    <a:gd name="T32" fmla="*/ 21 w 262"/>
                    <a:gd name="T33" fmla="*/ 8 h 246"/>
                    <a:gd name="T34" fmla="*/ 23 w 262"/>
                    <a:gd name="T35" fmla="*/ 7 h 246"/>
                    <a:gd name="T36" fmla="*/ 24 w 262"/>
                    <a:gd name="T37" fmla="*/ 6 h 246"/>
                    <a:gd name="T38" fmla="*/ 26 w 262"/>
                    <a:gd name="T39" fmla="*/ 5 h 246"/>
                    <a:gd name="T40" fmla="*/ 27 w 262"/>
                    <a:gd name="T41" fmla="*/ 4 h 246"/>
                    <a:gd name="T42" fmla="*/ 29 w 262"/>
                    <a:gd name="T43" fmla="*/ 4 h 246"/>
                    <a:gd name="T44" fmla="*/ 30 w 262"/>
                    <a:gd name="T45" fmla="*/ 2 h 246"/>
                    <a:gd name="T46" fmla="*/ 31 w 262"/>
                    <a:gd name="T47" fmla="*/ 1 h 246"/>
                    <a:gd name="T48" fmla="*/ 32 w 262"/>
                    <a:gd name="T49" fmla="*/ 1 h 246"/>
                    <a:gd name="T50" fmla="*/ 33 w 262"/>
                    <a:gd name="T51" fmla="*/ 0 h 246"/>
                    <a:gd name="T52" fmla="*/ 32 w 262"/>
                    <a:gd name="T53" fmla="*/ 6 h 246"/>
                    <a:gd name="T54" fmla="*/ 31 w 262"/>
                    <a:gd name="T55" fmla="*/ 12 h 246"/>
                    <a:gd name="T56" fmla="*/ 29 w 262"/>
                    <a:gd name="T57" fmla="*/ 19 h 246"/>
                    <a:gd name="T58" fmla="*/ 26 w 262"/>
                    <a:gd name="T59" fmla="*/ 23 h 246"/>
                    <a:gd name="T60" fmla="*/ 21 w 262"/>
                    <a:gd name="T61" fmla="*/ 27 h 246"/>
                    <a:gd name="T62" fmla="*/ 15 w 262"/>
                    <a:gd name="T63" fmla="*/ 29 h 246"/>
                    <a:gd name="T64" fmla="*/ 10 w 262"/>
                    <a:gd name="T65" fmla="*/ 30 h 246"/>
                    <a:gd name="T66" fmla="*/ 4 w 262"/>
                    <a:gd name="T67" fmla="*/ 31 h 246"/>
                    <a:gd name="T68" fmla="*/ 0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0" y="246"/>
                      </a:move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5" name="Freeform 35"/>
                <p:cNvSpPr>
                  <a:spLocks/>
                </p:cNvSpPr>
                <p:nvPr>
                  <p:custDataLst>
                    <p:tags r:id="rId222"/>
                  </p:custDataLst>
                </p:nvPr>
              </p:nvSpPr>
              <p:spPr bwMode="auto">
                <a:xfrm>
                  <a:off x="1340" y="11405"/>
                  <a:ext cx="335" cy="596"/>
                </a:xfrm>
                <a:custGeom>
                  <a:avLst/>
                  <a:gdLst>
                    <a:gd name="T0" fmla="*/ 66 w 562"/>
                    <a:gd name="T1" fmla="*/ 4 h 1007"/>
                    <a:gd name="T2" fmla="*/ 55 w 562"/>
                    <a:gd name="T3" fmla="*/ 9 h 1007"/>
                    <a:gd name="T4" fmla="*/ 46 w 562"/>
                    <a:gd name="T5" fmla="*/ 13 h 1007"/>
                    <a:gd name="T6" fmla="*/ 42 w 562"/>
                    <a:gd name="T7" fmla="*/ 17 h 1007"/>
                    <a:gd name="T8" fmla="*/ 39 w 562"/>
                    <a:gd name="T9" fmla="*/ 19 h 1007"/>
                    <a:gd name="T10" fmla="*/ 34 w 562"/>
                    <a:gd name="T11" fmla="*/ 11 h 1007"/>
                    <a:gd name="T12" fmla="*/ 27 w 562"/>
                    <a:gd name="T13" fmla="*/ 5 h 1007"/>
                    <a:gd name="T14" fmla="*/ 18 w 562"/>
                    <a:gd name="T15" fmla="*/ 4 h 1007"/>
                    <a:gd name="T16" fmla="*/ 8 w 562"/>
                    <a:gd name="T17" fmla="*/ 8 h 1007"/>
                    <a:gd name="T18" fmla="*/ 2 w 562"/>
                    <a:gd name="T19" fmla="*/ 16 h 1007"/>
                    <a:gd name="T20" fmla="*/ 0 w 562"/>
                    <a:gd name="T21" fmla="*/ 27 h 1007"/>
                    <a:gd name="T22" fmla="*/ 5 w 562"/>
                    <a:gd name="T23" fmla="*/ 43 h 1007"/>
                    <a:gd name="T24" fmla="*/ 14 w 562"/>
                    <a:gd name="T25" fmla="*/ 45 h 1007"/>
                    <a:gd name="T26" fmla="*/ 8 w 562"/>
                    <a:gd name="T27" fmla="*/ 36 h 1007"/>
                    <a:gd name="T28" fmla="*/ 8 w 562"/>
                    <a:gd name="T29" fmla="*/ 27 h 1007"/>
                    <a:gd name="T30" fmla="*/ 13 w 562"/>
                    <a:gd name="T31" fmla="*/ 21 h 1007"/>
                    <a:gd name="T32" fmla="*/ 19 w 562"/>
                    <a:gd name="T33" fmla="*/ 17 h 1007"/>
                    <a:gd name="T34" fmla="*/ 27 w 562"/>
                    <a:gd name="T35" fmla="*/ 17 h 1007"/>
                    <a:gd name="T36" fmla="*/ 32 w 562"/>
                    <a:gd name="T37" fmla="*/ 22 h 1007"/>
                    <a:gd name="T38" fmla="*/ 33 w 562"/>
                    <a:gd name="T39" fmla="*/ 29 h 1007"/>
                    <a:gd name="T40" fmla="*/ 30 w 562"/>
                    <a:gd name="T41" fmla="*/ 40 h 1007"/>
                    <a:gd name="T42" fmla="*/ 20 w 562"/>
                    <a:gd name="T43" fmla="*/ 54 h 1007"/>
                    <a:gd name="T44" fmla="*/ 8 w 562"/>
                    <a:gd name="T45" fmla="*/ 79 h 1007"/>
                    <a:gd name="T46" fmla="*/ 8 w 562"/>
                    <a:gd name="T47" fmla="*/ 100 h 1007"/>
                    <a:gd name="T48" fmla="*/ 15 w 562"/>
                    <a:gd name="T49" fmla="*/ 114 h 1007"/>
                    <a:gd name="T50" fmla="*/ 27 w 562"/>
                    <a:gd name="T51" fmla="*/ 123 h 1007"/>
                    <a:gd name="T52" fmla="*/ 45 w 562"/>
                    <a:gd name="T53" fmla="*/ 123 h 1007"/>
                    <a:gd name="T54" fmla="*/ 59 w 562"/>
                    <a:gd name="T55" fmla="*/ 116 h 1007"/>
                    <a:gd name="T56" fmla="*/ 69 w 562"/>
                    <a:gd name="T57" fmla="*/ 101 h 1007"/>
                    <a:gd name="T58" fmla="*/ 71 w 562"/>
                    <a:gd name="T59" fmla="*/ 85 h 1007"/>
                    <a:gd name="T60" fmla="*/ 64 w 562"/>
                    <a:gd name="T61" fmla="*/ 96 h 1007"/>
                    <a:gd name="T62" fmla="*/ 57 w 562"/>
                    <a:gd name="T63" fmla="*/ 106 h 1007"/>
                    <a:gd name="T64" fmla="*/ 46 w 562"/>
                    <a:gd name="T65" fmla="*/ 111 h 1007"/>
                    <a:gd name="T66" fmla="*/ 32 w 562"/>
                    <a:gd name="T67" fmla="*/ 110 h 1007"/>
                    <a:gd name="T68" fmla="*/ 21 w 562"/>
                    <a:gd name="T69" fmla="*/ 104 h 1007"/>
                    <a:gd name="T70" fmla="*/ 14 w 562"/>
                    <a:gd name="T71" fmla="*/ 91 h 1007"/>
                    <a:gd name="T72" fmla="*/ 14 w 562"/>
                    <a:gd name="T73" fmla="*/ 77 h 1007"/>
                    <a:gd name="T74" fmla="*/ 19 w 562"/>
                    <a:gd name="T75" fmla="*/ 64 h 1007"/>
                    <a:gd name="T76" fmla="*/ 29 w 562"/>
                    <a:gd name="T77" fmla="*/ 53 h 1007"/>
                    <a:gd name="T78" fmla="*/ 41 w 562"/>
                    <a:gd name="T79" fmla="*/ 51 h 1007"/>
                    <a:gd name="T80" fmla="*/ 49 w 562"/>
                    <a:gd name="T81" fmla="*/ 57 h 1007"/>
                    <a:gd name="T82" fmla="*/ 48 w 562"/>
                    <a:gd name="T83" fmla="*/ 68 h 1007"/>
                    <a:gd name="T84" fmla="*/ 39 w 562"/>
                    <a:gd name="T85" fmla="*/ 72 h 1007"/>
                    <a:gd name="T86" fmla="*/ 35 w 562"/>
                    <a:gd name="T87" fmla="*/ 75 h 1007"/>
                    <a:gd name="T88" fmla="*/ 45 w 562"/>
                    <a:gd name="T89" fmla="*/ 76 h 1007"/>
                    <a:gd name="T90" fmla="*/ 52 w 562"/>
                    <a:gd name="T91" fmla="*/ 74 h 1007"/>
                    <a:gd name="T92" fmla="*/ 59 w 562"/>
                    <a:gd name="T93" fmla="*/ 68 h 1007"/>
                    <a:gd name="T94" fmla="*/ 61 w 562"/>
                    <a:gd name="T95" fmla="*/ 60 h 1007"/>
                    <a:gd name="T96" fmla="*/ 57 w 562"/>
                    <a:gd name="T97" fmla="*/ 51 h 1007"/>
                    <a:gd name="T98" fmla="*/ 60 w 562"/>
                    <a:gd name="T99" fmla="*/ 41 h 1007"/>
                    <a:gd name="T100" fmla="*/ 70 w 562"/>
                    <a:gd name="T101" fmla="*/ 17 h 1007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7"/>
                    <a:gd name="T155" fmla="*/ 562 w 562"/>
                    <a:gd name="T156" fmla="*/ 1007 h 1007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7">
                      <a:moveTo>
                        <a:pt x="562" y="0"/>
                      </a:moveTo>
                      <a:lnTo>
                        <a:pt x="525" y="0"/>
                      </a:lnTo>
                      <a:lnTo>
                        <a:pt x="525" y="9"/>
                      </a:lnTo>
                      <a:lnTo>
                        <a:pt x="522" y="20"/>
                      </a:lnTo>
                      <a:lnTo>
                        <a:pt x="522" y="29"/>
                      </a:lnTo>
                      <a:lnTo>
                        <a:pt x="502" y="37"/>
                      </a:lnTo>
                      <a:lnTo>
                        <a:pt x="494" y="40"/>
                      </a:lnTo>
                      <a:lnTo>
                        <a:pt x="477" y="52"/>
                      </a:lnTo>
                      <a:lnTo>
                        <a:pt x="461" y="65"/>
                      </a:lnTo>
                      <a:lnTo>
                        <a:pt x="438" y="73"/>
                      </a:lnTo>
                      <a:lnTo>
                        <a:pt x="408" y="81"/>
                      </a:lnTo>
                      <a:lnTo>
                        <a:pt x="401" y="88"/>
                      </a:lnTo>
                      <a:lnTo>
                        <a:pt x="388" y="93"/>
                      </a:lnTo>
                      <a:lnTo>
                        <a:pt x="380" y="105"/>
                      </a:lnTo>
                      <a:lnTo>
                        <a:pt x="368" y="109"/>
                      </a:lnTo>
                      <a:lnTo>
                        <a:pt x="360" y="113"/>
                      </a:lnTo>
                      <a:lnTo>
                        <a:pt x="352" y="113"/>
                      </a:lnTo>
                      <a:lnTo>
                        <a:pt x="352" y="118"/>
                      </a:lnTo>
                      <a:lnTo>
                        <a:pt x="344" y="124"/>
                      </a:lnTo>
                      <a:lnTo>
                        <a:pt x="335" y="133"/>
                      </a:lnTo>
                      <a:lnTo>
                        <a:pt x="327" y="149"/>
                      </a:lnTo>
                      <a:lnTo>
                        <a:pt x="320" y="166"/>
                      </a:lnTo>
                      <a:lnTo>
                        <a:pt x="312" y="182"/>
                      </a:lnTo>
                      <a:lnTo>
                        <a:pt x="312" y="166"/>
                      </a:lnTo>
                      <a:lnTo>
                        <a:pt x="307" y="154"/>
                      </a:lnTo>
                      <a:lnTo>
                        <a:pt x="304" y="138"/>
                      </a:lnTo>
                      <a:lnTo>
                        <a:pt x="296" y="121"/>
                      </a:lnTo>
                      <a:lnTo>
                        <a:pt x="291" y="113"/>
                      </a:lnTo>
                      <a:lnTo>
                        <a:pt x="271" y="93"/>
                      </a:lnTo>
                      <a:lnTo>
                        <a:pt x="268" y="85"/>
                      </a:lnTo>
                      <a:lnTo>
                        <a:pt x="254" y="73"/>
                      </a:lnTo>
                      <a:lnTo>
                        <a:pt x="248" y="65"/>
                      </a:lnTo>
                      <a:lnTo>
                        <a:pt x="234" y="52"/>
                      </a:lnTo>
                      <a:lnTo>
                        <a:pt x="226" y="45"/>
                      </a:lnTo>
                      <a:lnTo>
                        <a:pt x="215" y="40"/>
                      </a:lnTo>
                      <a:lnTo>
                        <a:pt x="203" y="37"/>
                      </a:lnTo>
                      <a:lnTo>
                        <a:pt x="190" y="37"/>
                      </a:lnTo>
                      <a:lnTo>
                        <a:pt x="178" y="32"/>
                      </a:lnTo>
                      <a:lnTo>
                        <a:pt x="159" y="32"/>
                      </a:lnTo>
                      <a:lnTo>
                        <a:pt x="145" y="32"/>
                      </a:lnTo>
                      <a:lnTo>
                        <a:pt x="125" y="37"/>
                      </a:lnTo>
                      <a:lnTo>
                        <a:pt x="109" y="37"/>
                      </a:lnTo>
                      <a:lnTo>
                        <a:pt x="97" y="45"/>
                      </a:lnTo>
                      <a:lnTo>
                        <a:pt x="81" y="52"/>
                      </a:lnTo>
                      <a:lnTo>
                        <a:pt x="69" y="65"/>
                      </a:lnTo>
                      <a:lnTo>
                        <a:pt x="58" y="73"/>
                      </a:lnTo>
                      <a:lnTo>
                        <a:pt x="41" y="88"/>
                      </a:lnTo>
                      <a:lnTo>
                        <a:pt x="33" y="105"/>
                      </a:lnTo>
                      <a:lnTo>
                        <a:pt x="25" y="118"/>
                      </a:lnTo>
                      <a:lnTo>
                        <a:pt x="16" y="129"/>
                      </a:lnTo>
                      <a:lnTo>
                        <a:pt x="13" y="149"/>
                      </a:lnTo>
                      <a:lnTo>
                        <a:pt x="8" y="166"/>
                      </a:lnTo>
                      <a:lnTo>
                        <a:pt x="5" y="182"/>
                      </a:lnTo>
                      <a:lnTo>
                        <a:pt x="0" y="197"/>
                      </a:lnTo>
                      <a:lnTo>
                        <a:pt x="0" y="219"/>
                      </a:lnTo>
                      <a:lnTo>
                        <a:pt x="5" y="242"/>
                      </a:lnTo>
                      <a:lnTo>
                        <a:pt x="8" y="271"/>
                      </a:lnTo>
                      <a:lnTo>
                        <a:pt x="13" y="295"/>
                      </a:lnTo>
                      <a:lnTo>
                        <a:pt x="25" y="323"/>
                      </a:lnTo>
                      <a:lnTo>
                        <a:pt x="41" y="347"/>
                      </a:lnTo>
                      <a:lnTo>
                        <a:pt x="58" y="367"/>
                      </a:lnTo>
                      <a:lnTo>
                        <a:pt x="78" y="387"/>
                      </a:lnTo>
                      <a:lnTo>
                        <a:pt x="106" y="400"/>
                      </a:lnTo>
                      <a:lnTo>
                        <a:pt x="125" y="375"/>
                      </a:lnTo>
                      <a:lnTo>
                        <a:pt x="109" y="367"/>
                      </a:lnTo>
                      <a:lnTo>
                        <a:pt x="97" y="351"/>
                      </a:lnTo>
                      <a:lnTo>
                        <a:pt x="89" y="344"/>
                      </a:lnTo>
                      <a:lnTo>
                        <a:pt x="78" y="328"/>
                      </a:lnTo>
                      <a:lnTo>
                        <a:pt x="69" y="314"/>
                      </a:lnTo>
                      <a:lnTo>
                        <a:pt x="69" y="291"/>
                      </a:lnTo>
                      <a:lnTo>
                        <a:pt x="69" y="278"/>
                      </a:lnTo>
                      <a:lnTo>
                        <a:pt x="69" y="266"/>
                      </a:lnTo>
                      <a:lnTo>
                        <a:pt x="69" y="247"/>
                      </a:lnTo>
                      <a:lnTo>
                        <a:pt x="69" y="235"/>
                      </a:lnTo>
                      <a:lnTo>
                        <a:pt x="69" y="222"/>
                      </a:lnTo>
                      <a:lnTo>
                        <a:pt x="73" y="210"/>
                      </a:lnTo>
                      <a:lnTo>
                        <a:pt x="78" y="197"/>
                      </a:lnTo>
                      <a:lnTo>
                        <a:pt x="81" y="190"/>
                      </a:lnTo>
                      <a:lnTo>
                        <a:pt x="89" y="182"/>
                      </a:lnTo>
                      <a:lnTo>
                        <a:pt x="101" y="174"/>
                      </a:lnTo>
                      <a:lnTo>
                        <a:pt x="109" y="161"/>
                      </a:lnTo>
                      <a:lnTo>
                        <a:pt x="117" y="157"/>
                      </a:lnTo>
                      <a:lnTo>
                        <a:pt x="125" y="149"/>
                      </a:lnTo>
                      <a:lnTo>
                        <a:pt x="134" y="141"/>
                      </a:lnTo>
                      <a:lnTo>
                        <a:pt x="150" y="138"/>
                      </a:lnTo>
                      <a:lnTo>
                        <a:pt x="159" y="133"/>
                      </a:lnTo>
                      <a:lnTo>
                        <a:pt x="175" y="129"/>
                      </a:lnTo>
                      <a:lnTo>
                        <a:pt x="187" y="129"/>
                      </a:lnTo>
                      <a:lnTo>
                        <a:pt x="203" y="133"/>
                      </a:lnTo>
                      <a:lnTo>
                        <a:pt x="211" y="141"/>
                      </a:lnTo>
                      <a:lnTo>
                        <a:pt x="226" y="149"/>
                      </a:lnTo>
                      <a:lnTo>
                        <a:pt x="243" y="161"/>
                      </a:lnTo>
                      <a:lnTo>
                        <a:pt x="248" y="166"/>
                      </a:lnTo>
                      <a:lnTo>
                        <a:pt x="251" y="177"/>
                      </a:lnTo>
                      <a:lnTo>
                        <a:pt x="254" y="182"/>
                      </a:lnTo>
                      <a:lnTo>
                        <a:pt x="259" y="194"/>
                      </a:lnTo>
                      <a:lnTo>
                        <a:pt x="263" y="202"/>
                      </a:lnTo>
                      <a:lnTo>
                        <a:pt x="263" y="210"/>
                      </a:lnTo>
                      <a:lnTo>
                        <a:pt x="263" y="222"/>
                      </a:lnTo>
                      <a:lnTo>
                        <a:pt x="263" y="235"/>
                      </a:lnTo>
                      <a:lnTo>
                        <a:pt x="263" y="247"/>
                      </a:lnTo>
                      <a:lnTo>
                        <a:pt x="259" y="271"/>
                      </a:lnTo>
                      <a:lnTo>
                        <a:pt x="254" y="286"/>
                      </a:lnTo>
                      <a:lnTo>
                        <a:pt x="248" y="308"/>
                      </a:lnTo>
                      <a:lnTo>
                        <a:pt x="239" y="323"/>
                      </a:lnTo>
                      <a:lnTo>
                        <a:pt x="226" y="344"/>
                      </a:lnTo>
                      <a:lnTo>
                        <a:pt x="215" y="364"/>
                      </a:lnTo>
                      <a:lnTo>
                        <a:pt x="203" y="384"/>
                      </a:lnTo>
                      <a:lnTo>
                        <a:pt x="187" y="400"/>
                      </a:lnTo>
                      <a:lnTo>
                        <a:pt x="154" y="440"/>
                      </a:lnTo>
                      <a:lnTo>
                        <a:pt x="125" y="476"/>
                      </a:lnTo>
                      <a:lnTo>
                        <a:pt x="101" y="526"/>
                      </a:lnTo>
                      <a:lnTo>
                        <a:pt x="81" y="562"/>
                      </a:lnTo>
                      <a:lnTo>
                        <a:pt x="69" y="602"/>
                      </a:lnTo>
                      <a:lnTo>
                        <a:pt x="61" y="638"/>
                      </a:lnTo>
                      <a:lnTo>
                        <a:pt x="49" y="683"/>
                      </a:lnTo>
                      <a:lnTo>
                        <a:pt x="49" y="727"/>
                      </a:lnTo>
                      <a:lnTo>
                        <a:pt x="49" y="752"/>
                      </a:lnTo>
                      <a:lnTo>
                        <a:pt x="49" y="783"/>
                      </a:lnTo>
                      <a:lnTo>
                        <a:pt x="61" y="812"/>
                      </a:lnTo>
                      <a:lnTo>
                        <a:pt x="69" y="836"/>
                      </a:lnTo>
                      <a:lnTo>
                        <a:pt x="78" y="861"/>
                      </a:lnTo>
                      <a:lnTo>
                        <a:pt x="89" y="881"/>
                      </a:lnTo>
                      <a:lnTo>
                        <a:pt x="106" y="901"/>
                      </a:lnTo>
                      <a:lnTo>
                        <a:pt x="117" y="929"/>
                      </a:lnTo>
                      <a:lnTo>
                        <a:pt x="134" y="950"/>
                      </a:lnTo>
                      <a:lnTo>
                        <a:pt x="159" y="970"/>
                      </a:lnTo>
                      <a:lnTo>
                        <a:pt x="178" y="982"/>
                      </a:lnTo>
                      <a:lnTo>
                        <a:pt x="203" y="990"/>
                      </a:lnTo>
                      <a:lnTo>
                        <a:pt x="218" y="998"/>
                      </a:lnTo>
                      <a:lnTo>
                        <a:pt x="243" y="1002"/>
                      </a:lnTo>
                      <a:lnTo>
                        <a:pt x="268" y="1007"/>
                      </a:lnTo>
                      <a:lnTo>
                        <a:pt x="299" y="1007"/>
                      </a:lnTo>
                      <a:lnTo>
                        <a:pt x="327" y="1007"/>
                      </a:lnTo>
                      <a:lnTo>
                        <a:pt x="352" y="1002"/>
                      </a:lnTo>
                      <a:lnTo>
                        <a:pt x="377" y="998"/>
                      </a:lnTo>
                      <a:lnTo>
                        <a:pt x="396" y="990"/>
                      </a:lnTo>
                      <a:lnTo>
                        <a:pt x="416" y="978"/>
                      </a:lnTo>
                      <a:lnTo>
                        <a:pt x="444" y="965"/>
                      </a:lnTo>
                      <a:lnTo>
                        <a:pt x="466" y="945"/>
                      </a:lnTo>
                      <a:lnTo>
                        <a:pt x="486" y="921"/>
                      </a:lnTo>
                      <a:lnTo>
                        <a:pt x="502" y="893"/>
                      </a:lnTo>
                      <a:lnTo>
                        <a:pt x="522" y="873"/>
                      </a:lnTo>
                      <a:lnTo>
                        <a:pt x="534" y="848"/>
                      </a:lnTo>
                      <a:lnTo>
                        <a:pt x="542" y="820"/>
                      </a:lnTo>
                      <a:lnTo>
                        <a:pt x="550" y="797"/>
                      </a:lnTo>
                      <a:lnTo>
                        <a:pt x="558" y="767"/>
                      </a:lnTo>
                      <a:lnTo>
                        <a:pt x="558" y="736"/>
                      </a:lnTo>
                      <a:lnTo>
                        <a:pt x="562" y="703"/>
                      </a:lnTo>
                      <a:lnTo>
                        <a:pt x="562" y="694"/>
                      </a:lnTo>
                      <a:lnTo>
                        <a:pt x="525" y="694"/>
                      </a:lnTo>
                      <a:lnTo>
                        <a:pt x="525" y="719"/>
                      </a:lnTo>
                      <a:lnTo>
                        <a:pt x="522" y="739"/>
                      </a:lnTo>
                      <a:lnTo>
                        <a:pt x="522" y="767"/>
                      </a:lnTo>
                      <a:lnTo>
                        <a:pt x="514" y="783"/>
                      </a:lnTo>
                      <a:lnTo>
                        <a:pt x="502" y="808"/>
                      </a:lnTo>
                      <a:lnTo>
                        <a:pt x="494" y="825"/>
                      </a:lnTo>
                      <a:lnTo>
                        <a:pt x="486" y="836"/>
                      </a:lnTo>
                      <a:lnTo>
                        <a:pt x="466" y="853"/>
                      </a:lnTo>
                      <a:lnTo>
                        <a:pt x="453" y="864"/>
                      </a:lnTo>
                      <a:lnTo>
                        <a:pt x="444" y="881"/>
                      </a:lnTo>
                      <a:lnTo>
                        <a:pt x="424" y="889"/>
                      </a:lnTo>
                      <a:lnTo>
                        <a:pt x="405" y="893"/>
                      </a:lnTo>
                      <a:lnTo>
                        <a:pt x="385" y="901"/>
                      </a:lnTo>
                      <a:lnTo>
                        <a:pt x="368" y="906"/>
                      </a:lnTo>
                      <a:lnTo>
                        <a:pt x="348" y="906"/>
                      </a:lnTo>
                      <a:lnTo>
                        <a:pt x="327" y="906"/>
                      </a:lnTo>
                      <a:lnTo>
                        <a:pt x="304" y="906"/>
                      </a:lnTo>
                      <a:lnTo>
                        <a:pt x="271" y="901"/>
                      </a:lnTo>
                      <a:lnTo>
                        <a:pt x="251" y="897"/>
                      </a:lnTo>
                      <a:lnTo>
                        <a:pt x="234" y="893"/>
                      </a:lnTo>
                      <a:lnTo>
                        <a:pt x="215" y="884"/>
                      </a:lnTo>
                      <a:lnTo>
                        <a:pt x="203" y="873"/>
                      </a:lnTo>
                      <a:lnTo>
                        <a:pt x="187" y="861"/>
                      </a:lnTo>
                      <a:lnTo>
                        <a:pt x="167" y="845"/>
                      </a:lnTo>
                      <a:lnTo>
                        <a:pt x="154" y="828"/>
                      </a:lnTo>
                      <a:lnTo>
                        <a:pt x="134" y="812"/>
                      </a:lnTo>
                      <a:lnTo>
                        <a:pt x="125" y="792"/>
                      </a:lnTo>
                      <a:lnTo>
                        <a:pt x="117" y="772"/>
                      </a:lnTo>
                      <a:lnTo>
                        <a:pt x="109" y="744"/>
                      </a:lnTo>
                      <a:lnTo>
                        <a:pt x="106" y="727"/>
                      </a:lnTo>
                      <a:lnTo>
                        <a:pt x="101" y="699"/>
                      </a:lnTo>
                      <a:lnTo>
                        <a:pt x="101" y="674"/>
                      </a:lnTo>
                      <a:lnTo>
                        <a:pt x="101" y="650"/>
                      </a:lnTo>
                      <a:lnTo>
                        <a:pt x="106" y="627"/>
                      </a:lnTo>
                      <a:lnTo>
                        <a:pt x="109" y="607"/>
                      </a:lnTo>
                      <a:lnTo>
                        <a:pt x="114" y="577"/>
                      </a:lnTo>
                      <a:lnTo>
                        <a:pt x="125" y="557"/>
                      </a:lnTo>
                      <a:lnTo>
                        <a:pt x="130" y="537"/>
                      </a:lnTo>
                      <a:lnTo>
                        <a:pt x="150" y="518"/>
                      </a:lnTo>
                      <a:lnTo>
                        <a:pt x="162" y="484"/>
                      </a:lnTo>
                      <a:lnTo>
                        <a:pt x="178" y="468"/>
                      </a:lnTo>
                      <a:lnTo>
                        <a:pt x="195" y="456"/>
                      </a:lnTo>
                      <a:lnTo>
                        <a:pt x="211" y="440"/>
                      </a:lnTo>
                      <a:lnTo>
                        <a:pt x="226" y="432"/>
                      </a:lnTo>
                      <a:lnTo>
                        <a:pt x="239" y="423"/>
                      </a:lnTo>
                      <a:lnTo>
                        <a:pt x="254" y="417"/>
                      </a:lnTo>
                      <a:lnTo>
                        <a:pt x="271" y="417"/>
                      </a:lnTo>
                      <a:lnTo>
                        <a:pt x="299" y="417"/>
                      </a:lnTo>
                      <a:lnTo>
                        <a:pt x="320" y="417"/>
                      </a:lnTo>
                      <a:lnTo>
                        <a:pt x="335" y="417"/>
                      </a:lnTo>
                      <a:lnTo>
                        <a:pt x="352" y="428"/>
                      </a:lnTo>
                      <a:lnTo>
                        <a:pt x="360" y="440"/>
                      </a:lnTo>
                      <a:lnTo>
                        <a:pt x="377" y="456"/>
                      </a:lnTo>
                      <a:lnTo>
                        <a:pt x="385" y="468"/>
                      </a:lnTo>
                      <a:lnTo>
                        <a:pt x="388" y="484"/>
                      </a:lnTo>
                      <a:lnTo>
                        <a:pt x="388" y="513"/>
                      </a:lnTo>
                      <a:lnTo>
                        <a:pt x="388" y="529"/>
                      </a:lnTo>
                      <a:lnTo>
                        <a:pt x="385" y="541"/>
                      </a:lnTo>
                      <a:lnTo>
                        <a:pt x="380" y="554"/>
                      </a:lnTo>
                      <a:lnTo>
                        <a:pt x="368" y="565"/>
                      </a:lnTo>
                      <a:lnTo>
                        <a:pt x="357" y="574"/>
                      </a:lnTo>
                      <a:lnTo>
                        <a:pt x="344" y="577"/>
                      </a:lnTo>
                      <a:lnTo>
                        <a:pt x="327" y="582"/>
                      </a:lnTo>
                      <a:lnTo>
                        <a:pt x="312" y="585"/>
                      </a:lnTo>
                      <a:lnTo>
                        <a:pt x="307" y="585"/>
                      </a:lnTo>
                      <a:lnTo>
                        <a:pt x="299" y="585"/>
                      </a:lnTo>
                      <a:lnTo>
                        <a:pt x="296" y="582"/>
                      </a:lnTo>
                      <a:lnTo>
                        <a:pt x="276" y="577"/>
                      </a:lnTo>
                      <a:lnTo>
                        <a:pt x="271" y="610"/>
                      </a:lnTo>
                      <a:lnTo>
                        <a:pt x="296" y="613"/>
                      </a:lnTo>
                      <a:lnTo>
                        <a:pt x="307" y="618"/>
                      </a:lnTo>
                      <a:lnTo>
                        <a:pt x="324" y="618"/>
                      </a:lnTo>
                      <a:lnTo>
                        <a:pt x="335" y="618"/>
                      </a:lnTo>
                      <a:lnTo>
                        <a:pt x="352" y="618"/>
                      </a:lnTo>
                      <a:lnTo>
                        <a:pt x="365" y="618"/>
                      </a:lnTo>
                      <a:lnTo>
                        <a:pt x="380" y="613"/>
                      </a:lnTo>
                      <a:lnTo>
                        <a:pt x="388" y="613"/>
                      </a:lnTo>
                      <a:lnTo>
                        <a:pt x="405" y="610"/>
                      </a:lnTo>
                      <a:lnTo>
                        <a:pt x="416" y="602"/>
                      </a:lnTo>
                      <a:lnTo>
                        <a:pt x="429" y="594"/>
                      </a:lnTo>
                      <a:lnTo>
                        <a:pt x="438" y="585"/>
                      </a:lnTo>
                      <a:lnTo>
                        <a:pt x="444" y="577"/>
                      </a:lnTo>
                      <a:lnTo>
                        <a:pt x="458" y="565"/>
                      </a:lnTo>
                      <a:lnTo>
                        <a:pt x="466" y="557"/>
                      </a:lnTo>
                      <a:lnTo>
                        <a:pt x="474" y="546"/>
                      </a:lnTo>
                      <a:lnTo>
                        <a:pt x="474" y="537"/>
                      </a:lnTo>
                      <a:lnTo>
                        <a:pt x="477" y="529"/>
                      </a:lnTo>
                      <a:lnTo>
                        <a:pt x="481" y="513"/>
                      </a:lnTo>
                      <a:lnTo>
                        <a:pt x="481" y="493"/>
                      </a:lnTo>
                      <a:lnTo>
                        <a:pt x="477" y="473"/>
                      </a:lnTo>
                      <a:lnTo>
                        <a:pt x="477" y="456"/>
                      </a:lnTo>
                      <a:lnTo>
                        <a:pt x="466" y="445"/>
                      </a:lnTo>
                      <a:lnTo>
                        <a:pt x="461" y="432"/>
                      </a:lnTo>
                      <a:lnTo>
                        <a:pt x="453" y="417"/>
                      </a:lnTo>
                      <a:lnTo>
                        <a:pt x="438" y="400"/>
                      </a:lnTo>
                      <a:lnTo>
                        <a:pt x="416" y="392"/>
                      </a:lnTo>
                      <a:lnTo>
                        <a:pt x="405" y="375"/>
                      </a:lnTo>
                      <a:lnTo>
                        <a:pt x="444" y="359"/>
                      </a:lnTo>
                      <a:lnTo>
                        <a:pt x="477" y="336"/>
                      </a:lnTo>
                      <a:lnTo>
                        <a:pt x="502" y="308"/>
                      </a:lnTo>
                      <a:lnTo>
                        <a:pt x="522" y="271"/>
                      </a:lnTo>
                      <a:lnTo>
                        <a:pt x="542" y="227"/>
                      </a:lnTo>
                      <a:lnTo>
                        <a:pt x="550" y="182"/>
                      </a:lnTo>
                      <a:lnTo>
                        <a:pt x="558" y="133"/>
                      </a:lnTo>
                      <a:lnTo>
                        <a:pt x="562" y="73"/>
                      </a:lnTo>
                      <a:lnTo>
                        <a:pt x="562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6" name="Freeform 36"/>
                <p:cNvSpPr>
                  <a:spLocks/>
                </p:cNvSpPr>
                <p:nvPr>
                  <p:custDataLst>
                    <p:tags r:id="rId223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1 w 262"/>
                    <a:gd name="T3" fmla="*/ 28 h 246"/>
                    <a:gd name="T4" fmla="*/ 2 w 262"/>
                    <a:gd name="T5" fmla="*/ 27 h 246"/>
                    <a:gd name="T6" fmla="*/ 4 w 262"/>
                    <a:gd name="T7" fmla="*/ 25 h 246"/>
                    <a:gd name="T8" fmla="*/ 5 w 262"/>
                    <a:gd name="T9" fmla="*/ 21 h 246"/>
                    <a:gd name="T10" fmla="*/ 6 w 262"/>
                    <a:gd name="T11" fmla="*/ 20 h 246"/>
                    <a:gd name="T12" fmla="*/ 7 w 262"/>
                    <a:gd name="T13" fmla="*/ 19 h 246"/>
                    <a:gd name="T14" fmla="*/ 8 w 262"/>
                    <a:gd name="T15" fmla="*/ 18 h 246"/>
                    <a:gd name="T16" fmla="*/ 10 w 262"/>
                    <a:gd name="T17" fmla="*/ 17 h 246"/>
                    <a:gd name="T18" fmla="*/ 11 w 262"/>
                    <a:gd name="T19" fmla="*/ 14 h 246"/>
                    <a:gd name="T20" fmla="*/ 13 w 262"/>
                    <a:gd name="T21" fmla="*/ 13 h 246"/>
                    <a:gd name="T22" fmla="*/ 13 w 262"/>
                    <a:gd name="T23" fmla="*/ 12 h 246"/>
                    <a:gd name="T24" fmla="*/ 14 w 262"/>
                    <a:gd name="T25" fmla="*/ 11 h 246"/>
                    <a:gd name="T26" fmla="*/ 15 w 262"/>
                    <a:gd name="T27" fmla="*/ 11 h 246"/>
                    <a:gd name="T28" fmla="*/ 17 w 262"/>
                    <a:gd name="T29" fmla="*/ 9 h 246"/>
                    <a:gd name="T30" fmla="*/ 18 w 262"/>
                    <a:gd name="T31" fmla="*/ 9 h 246"/>
                    <a:gd name="T32" fmla="*/ 21 w 262"/>
                    <a:gd name="T33" fmla="*/ 8 h 246"/>
                    <a:gd name="T34" fmla="*/ 23 w 262"/>
                    <a:gd name="T35" fmla="*/ 7 h 246"/>
                    <a:gd name="T36" fmla="*/ 24 w 262"/>
                    <a:gd name="T37" fmla="*/ 6 h 246"/>
                    <a:gd name="T38" fmla="*/ 26 w 262"/>
                    <a:gd name="T39" fmla="*/ 5 h 246"/>
                    <a:gd name="T40" fmla="*/ 27 w 262"/>
                    <a:gd name="T41" fmla="*/ 4 h 246"/>
                    <a:gd name="T42" fmla="*/ 29 w 262"/>
                    <a:gd name="T43" fmla="*/ 4 h 246"/>
                    <a:gd name="T44" fmla="*/ 30 w 262"/>
                    <a:gd name="T45" fmla="*/ 2 h 246"/>
                    <a:gd name="T46" fmla="*/ 31 w 262"/>
                    <a:gd name="T47" fmla="*/ 1 h 246"/>
                    <a:gd name="T48" fmla="*/ 32 w 262"/>
                    <a:gd name="T49" fmla="*/ 1 h 246"/>
                    <a:gd name="T50" fmla="*/ 33 w 262"/>
                    <a:gd name="T51" fmla="*/ 0 h 246"/>
                    <a:gd name="T52" fmla="*/ 32 w 262"/>
                    <a:gd name="T53" fmla="*/ 6 h 246"/>
                    <a:gd name="T54" fmla="*/ 31 w 262"/>
                    <a:gd name="T55" fmla="*/ 12 h 246"/>
                    <a:gd name="T56" fmla="*/ 29 w 262"/>
                    <a:gd name="T57" fmla="*/ 19 h 246"/>
                    <a:gd name="T58" fmla="*/ 26 w 262"/>
                    <a:gd name="T59" fmla="*/ 23 h 246"/>
                    <a:gd name="T60" fmla="*/ 21 w 262"/>
                    <a:gd name="T61" fmla="*/ 27 h 246"/>
                    <a:gd name="T62" fmla="*/ 15 w 262"/>
                    <a:gd name="T63" fmla="*/ 29 h 246"/>
                    <a:gd name="T64" fmla="*/ 10 w 262"/>
                    <a:gd name="T65" fmla="*/ 30 h 246"/>
                    <a:gd name="T66" fmla="*/ 4 w 262"/>
                    <a:gd name="T67" fmla="*/ 31 h 246"/>
                    <a:gd name="T68" fmla="*/ 0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0" y="246"/>
                      </a:move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Freeform 37"/>
                <p:cNvSpPr>
                  <a:spLocks/>
                </p:cNvSpPr>
                <p:nvPr>
                  <p:custDataLst>
                    <p:tags r:id="rId224"/>
                  </p:custDataLst>
                </p:nvPr>
              </p:nvSpPr>
              <p:spPr bwMode="auto">
                <a:xfrm>
                  <a:off x="1500" y="11470"/>
                  <a:ext cx="156" cy="146"/>
                </a:xfrm>
                <a:custGeom>
                  <a:avLst/>
                  <a:gdLst>
                    <a:gd name="T0" fmla="*/ 0 w 262"/>
                    <a:gd name="T1" fmla="*/ 31 h 246"/>
                    <a:gd name="T2" fmla="*/ 0 w 262"/>
                    <a:gd name="T3" fmla="*/ 31 h 246"/>
                    <a:gd name="T4" fmla="*/ 1 w 262"/>
                    <a:gd name="T5" fmla="*/ 28 h 246"/>
                    <a:gd name="T6" fmla="*/ 2 w 262"/>
                    <a:gd name="T7" fmla="*/ 27 h 246"/>
                    <a:gd name="T8" fmla="*/ 4 w 262"/>
                    <a:gd name="T9" fmla="*/ 25 h 246"/>
                    <a:gd name="T10" fmla="*/ 5 w 262"/>
                    <a:gd name="T11" fmla="*/ 21 h 246"/>
                    <a:gd name="T12" fmla="*/ 6 w 262"/>
                    <a:gd name="T13" fmla="*/ 20 h 246"/>
                    <a:gd name="T14" fmla="*/ 7 w 262"/>
                    <a:gd name="T15" fmla="*/ 19 h 246"/>
                    <a:gd name="T16" fmla="*/ 8 w 262"/>
                    <a:gd name="T17" fmla="*/ 18 h 246"/>
                    <a:gd name="T18" fmla="*/ 10 w 262"/>
                    <a:gd name="T19" fmla="*/ 17 h 246"/>
                    <a:gd name="T20" fmla="*/ 11 w 262"/>
                    <a:gd name="T21" fmla="*/ 14 h 246"/>
                    <a:gd name="T22" fmla="*/ 13 w 262"/>
                    <a:gd name="T23" fmla="*/ 13 h 246"/>
                    <a:gd name="T24" fmla="*/ 13 w 262"/>
                    <a:gd name="T25" fmla="*/ 12 h 246"/>
                    <a:gd name="T26" fmla="*/ 14 w 262"/>
                    <a:gd name="T27" fmla="*/ 11 h 246"/>
                    <a:gd name="T28" fmla="*/ 15 w 262"/>
                    <a:gd name="T29" fmla="*/ 11 h 246"/>
                    <a:gd name="T30" fmla="*/ 17 w 262"/>
                    <a:gd name="T31" fmla="*/ 9 h 246"/>
                    <a:gd name="T32" fmla="*/ 18 w 262"/>
                    <a:gd name="T33" fmla="*/ 9 h 246"/>
                    <a:gd name="T34" fmla="*/ 21 w 262"/>
                    <a:gd name="T35" fmla="*/ 8 h 246"/>
                    <a:gd name="T36" fmla="*/ 23 w 262"/>
                    <a:gd name="T37" fmla="*/ 7 h 246"/>
                    <a:gd name="T38" fmla="*/ 24 w 262"/>
                    <a:gd name="T39" fmla="*/ 6 h 246"/>
                    <a:gd name="T40" fmla="*/ 26 w 262"/>
                    <a:gd name="T41" fmla="*/ 5 h 246"/>
                    <a:gd name="T42" fmla="*/ 27 w 262"/>
                    <a:gd name="T43" fmla="*/ 4 h 246"/>
                    <a:gd name="T44" fmla="*/ 29 w 262"/>
                    <a:gd name="T45" fmla="*/ 4 h 246"/>
                    <a:gd name="T46" fmla="*/ 30 w 262"/>
                    <a:gd name="T47" fmla="*/ 2 h 246"/>
                    <a:gd name="T48" fmla="*/ 31 w 262"/>
                    <a:gd name="T49" fmla="*/ 1 h 246"/>
                    <a:gd name="T50" fmla="*/ 32 w 262"/>
                    <a:gd name="T51" fmla="*/ 1 h 246"/>
                    <a:gd name="T52" fmla="*/ 33 w 262"/>
                    <a:gd name="T53" fmla="*/ 0 h 246"/>
                    <a:gd name="T54" fmla="*/ 32 w 262"/>
                    <a:gd name="T55" fmla="*/ 6 h 246"/>
                    <a:gd name="T56" fmla="*/ 31 w 262"/>
                    <a:gd name="T57" fmla="*/ 12 h 246"/>
                    <a:gd name="T58" fmla="*/ 29 w 262"/>
                    <a:gd name="T59" fmla="*/ 19 h 246"/>
                    <a:gd name="T60" fmla="*/ 26 w 262"/>
                    <a:gd name="T61" fmla="*/ 23 h 246"/>
                    <a:gd name="T62" fmla="*/ 21 w 262"/>
                    <a:gd name="T63" fmla="*/ 27 h 246"/>
                    <a:gd name="T64" fmla="*/ 15 w 262"/>
                    <a:gd name="T65" fmla="*/ 29 h 246"/>
                    <a:gd name="T66" fmla="*/ 10 w 262"/>
                    <a:gd name="T67" fmla="*/ 30 h 246"/>
                    <a:gd name="T68" fmla="*/ 4 w 262"/>
                    <a:gd name="T69" fmla="*/ 31 h 246"/>
                    <a:gd name="T70" fmla="*/ 0 w 262"/>
                    <a:gd name="T71" fmla="*/ 31 h 2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2"/>
                    <a:gd name="T109" fmla="*/ 0 h 246"/>
                    <a:gd name="T110" fmla="*/ 262 w 262"/>
                    <a:gd name="T111" fmla="*/ 246 h 2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2" h="246">
                      <a:moveTo>
                        <a:pt x="0" y="246"/>
                      </a:moveTo>
                      <a:lnTo>
                        <a:pt x="0" y="246"/>
                      </a:lnTo>
                      <a:lnTo>
                        <a:pt x="11" y="231"/>
                      </a:lnTo>
                      <a:lnTo>
                        <a:pt x="19" y="215"/>
                      </a:lnTo>
                      <a:lnTo>
                        <a:pt x="28" y="198"/>
                      </a:lnTo>
                      <a:lnTo>
                        <a:pt x="39" y="173"/>
                      </a:lnTo>
                      <a:lnTo>
                        <a:pt x="47" y="162"/>
                      </a:lnTo>
                      <a:lnTo>
                        <a:pt x="56" y="153"/>
                      </a:lnTo>
                      <a:lnTo>
                        <a:pt x="67" y="142"/>
                      </a:lnTo>
                      <a:lnTo>
                        <a:pt x="76" y="134"/>
                      </a:lnTo>
                      <a:lnTo>
                        <a:pt x="84" y="114"/>
                      </a:lnTo>
                      <a:lnTo>
                        <a:pt x="97" y="106"/>
                      </a:lnTo>
                      <a:lnTo>
                        <a:pt x="100" y="97"/>
                      </a:lnTo>
                      <a:lnTo>
                        <a:pt x="112" y="89"/>
                      </a:lnTo>
                      <a:lnTo>
                        <a:pt x="125" y="84"/>
                      </a:lnTo>
                      <a:lnTo>
                        <a:pt x="140" y="77"/>
                      </a:lnTo>
                      <a:lnTo>
                        <a:pt x="148" y="72"/>
                      </a:lnTo>
                      <a:lnTo>
                        <a:pt x="165" y="69"/>
                      </a:lnTo>
                      <a:lnTo>
                        <a:pt x="176" y="53"/>
                      </a:lnTo>
                      <a:lnTo>
                        <a:pt x="190" y="48"/>
                      </a:lnTo>
                      <a:lnTo>
                        <a:pt x="206" y="44"/>
                      </a:lnTo>
                      <a:lnTo>
                        <a:pt x="218" y="36"/>
                      </a:lnTo>
                      <a:lnTo>
                        <a:pt x="229" y="28"/>
                      </a:lnTo>
                      <a:lnTo>
                        <a:pt x="242" y="20"/>
                      </a:lnTo>
                      <a:lnTo>
                        <a:pt x="249" y="11"/>
                      </a:lnTo>
                      <a:lnTo>
                        <a:pt x="254" y="5"/>
                      </a:lnTo>
                      <a:lnTo>
                        <a:pt x="262" y="0"/>
                      </a:lnTo>
                      <a:lnTo>
                        <a:pt x="257" y="48"/>
                      </a:lnTo>
                      <a:lnTo>
                        <a:pt x="246" y="101"/>
                      </a:lnTo>
                      <a:lnTo>
                        <a:pt x="226" y="153"/>
                      </a:lnTo>
                      <a:lnTo>
                        <a:pt x="206" y="182"/>
                      </a:lnTo>
                      <a:lnTo>
                        <a:pt x="170" y="215"/>
                      </a:lnTo>
                      <a:lnTo>
                        <a:pt x="125" y="234"/>
                      </a:lnTo>
                      <a:lnTo>
                        <a:pt x="80" y="243"/>
                      </a:lnTo>
                      <a:lnTo>
                        <a:pt x="28" y="246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8" name="Freeform 38"/>
                <p:cNvSpPr>
                  <a:spLocks/>
                </p:cNvSpPr>
                <p:nvPr>
                  <p:custDataLst>
                    <p:tags r:id="rId225"/>
                  </p:custDataLst>
                </p:nvPr>
              </p:nvSpPr>
              <p:spPr bwMode="auto">
                <a:xfrm>
                  <a:off x="1942" y="12003"/>
                  <a:ext cx="616" cy="347"/>
                </a:xfrm>
                <a:custGeom>
                  <a:avLst/>
                  <a:gdLst>
                    <a:gd name="T0" fmla="*/ 128 w 1031"/>
                    <a:gd name="T1" fmla="*/ 5 h 586"/>
                    <a:gd name="T2" fmla="*/ 122 w 1031"/>
                    <a:gd name="T3" fmla="*/ 17 h 586"/>
                    <a:gd name="T4" fmla="*/ 118 w 1031"/>
                    <a:gd name="T5" fmla="*/ 24 h 586"/>
                    <a:gd name="T6" fmla="*/ 114 w 1031"/>
                    <a:gd name="T7" fmla="*/ 30 h 586"/>
                    <a:gd name="T8" fmla="*/ 112 w 1031"/>
                    <a:gd name="T9" fmla="*/ 33 h 586"/>
                    <a:gd name="T10" fmla="*/ 120 w 1031"/>
                    <a:gd name="T11" fmla="*/ 39 h 586"/>
                    <a:gd name="T12" fmla="*/ 125 w 1031"/>
                    <a:gd name="T13" fmla="*/ 45 h 586"/>
                    <a:gd name="T14" fmla="*/ 127 w 1031"/>
                    <a:gd name="T15" fmla="*/ 54 h 586"/>
                    <a:gd name="T16" fmla="*/ 123 w 1031"/>
                    <a:gd name="T17" fmla="*/ 64 h 586"/>
                    <a:gd name="T18" fmla="*/ 114 w 1031"/>
                    <a:gd name="T19" fmla="*/ 70 h 586"/>
                    <a:gd name="T20" fmla="*/ 102 w 1031"/>
                    <a:gd name="T21" fmla="*/ 72 h 586"/>
                    <a:gd name="T22" fmla="*/ 87 w 1031"/>
                    <a:gd name="T23" fmla="*/ 68 h 586"/>
                    <a:gd name="T24" fmla="*/ 84 w 1031"/>
                    <a:gd name="T25" fmla="*/ 58 h 586"/>
                    <a:gd name="T26" fmla="*/ 93 w 1031"/>
                    <a:gd name="T27" fmla="*/ 63 h 586"/>
                    <a:gd name="T28" fmla="*/ 102 w 1031"/>
                    <a:gd name="T29" fmla="*/ 63 h 586"/>
                    <a:gd name="T30" fmla="*/ 109 w 1031"/>
                    <a:gd name="T31" fmla="*/ 59 h 586"/>
                    <a:gd name="T32" fmla="*/ 114 w 1031"/>
                    <a:gd name="T33" fmla="*/ 54 h 586"/>
                    <a:gd name="T34" fmla="*/ 113 w 1031"/>
                    <a:gd name="T35" fmla="*/ 45 h 586"/>
                    <a:gd name="T36" fmla="*/ 107 w 1031"/>
                    <a:gd name="T37" fmla="*/ 40 h 586"/>
                    <a:gd name="T38" fmla="*/ 101 w 1031"/>
                    <a:gd name="T39" fmla="*/ 39 h 586"/>
                    <a:gd name="T40" fmla="*/ 89 w 1031"/>
                    <a:gd name="T41" fmla="*/ 41 h 586"/>
                    <a:gd name="T42" fmla="*/ 76 w 1031"/>
                    <a:gd name="T43" fmla="*/ 51 h 586"/>
                    <a:gd name="T44" fmla="*/ 64 w 1031"/>
                    <a:gd name="T45" fmla="*/ 59 h 586"/>
                    <a:gd name="T46" fmla="*/ 50 w 1031"/>
                    <a:gd name="T47" fmla="*/ 65 h 586"/>
                    <a:gd name="T48" fmla="*/ 37 w 1031"/>
                    <a:gd name="T49" fmla="*/ 67 h 586"/>
                    <a:gd name="T50" fmla="*/ 19 w 1031"/>
                    <a:gd name="T51" fmla="*/ 63 h 586"/>
                    <a:gd name="T52" fmla="*/ 6 w 1031"/>
                    <a:gd name="T53" fmla="*/ 52 h 586"/>
                    <a:gd name="T54" fmla="*/ 1 w 1031"/>
                    <a:gd name="T55" fmla="*/ 38 h 586"/>
                    <a:gd name="T56" fmla="*/ 2 w 1031"/>
                    <a:gd name="T57" fmla="*/ 21 h 586"/>
                    <a:gd name="T58" fmla="*/ 14 w 1031"/>
                    <a:gd name="T59" fmla="*/ 7 h 586"/>
                    <a:gd name="T60" fmla="*/ 32 w 1031"/>
                    <a:gd name="T61" fmla="*/ 1 h 586"/>
                    <a:gd name="T62" fmla="*/ 38 w 1031"/>
                    <a:gd name="T63" fmla="*/ 4 h 586"/>
                    <a:gd name="T64" fmla="*/ 24 w 1031"/>
                    <a:gd name="T65" fmla="*/ 8 h 586"/>
                    <a:gd name="T66" fmla="*/ 16 w 1031"/>
                    <a:gd name="T67" fmla="*/ 19 h 586"/>
                    <a:gd name="T68" fmla="*/ 13 w 1031"/>
                    <a:gd name="T69" fmla="*/ 31 h 586"/>
                    <a:gd name="T70" fmla="*/ 16 w 1031"/>
                    <a:gd name="T71" fmla="*/ 45 h 586"/>
                    <a:gd name="T72" fmla="*/ 26 w 1031"/>
                    <a:gd name="T73" fmla="*/ 54 h 586"/>
                    <a:gd name="T74" fmla="*/ 39 w 1031"/>
                    <a:gd name="T75" fmla="*/ 59 h 586"/>
                    <a:gd name="T76" fmla="*/ 56 w 1031"/>
                    <a:gd name="T77" fmla="*/ 57 h 586"/>
                    <a:gd name="T78" fmla="*/ 70 w 1031"/>
                    <a:gd name="T79" fmla="*/ 50 h 586"/>
                    <a:gd name="T80" fmla="*/ 78 w 1031"/>
                    <a:gd name="T81" fmla="*/ 40 h 586"/>
                    <a:gd name="T82" fmla="*/ 76 w 1031"/>
                    <a:gd name="T83" fmla="*/ 28 h 586"/>
                    <a:gd name="T84" fmla="*/ 71 w 1031"/>
                    <a:gd name="T85" fmla="*/ 23 h 586"/>
                    <a:gd name="T86" fmla="*/ 63 w 1031"/>
                    <a:gd name="T87" fmla="*/ 23 h 586"/>
                    <a:gd name="T88" fmla="*/ 56 w 1031"/>
                    <a:gd name="T89" fmla="*/ 29 h 586"/>
                    <a:gd name="T90" fmla="*/ 54 w 1031"/>
                    <a:gd name="T91" fmla="*/ 35 h 586"/>
                    <a:gd name="T92" fmla="*/ 50 w 1031"/>
                    <a:gd name="T93" fmla="*/ 31 h 586"/>
                    <a:gd name="T94" fmla="*/ 51 w 1031"/>
                    <a:gd name="T95" fmla="*/ 23 h 586"/>
                    <a:gd name="T96" fmla="*/ 56 w 1031"/>
                    <a:gd name="T97" fmla="*/ 15 h 586"/>
                    <a:gd name="T98" fmla="*/ 63 w 1031"/>
                    <a:gd name="T99" fmla="*/ 11 h 586"/>
                    <a:gd name="T100" fmla="*/ 71 w 1031"/>
                    <a:gd name="T101" fmla="*/ 11 h 586"/>
                    <a:gd name="T102" fmla="*/ 75 w 1031"/>
                    <a:gd name="T103" fmla="*/ 14 h 586"/>
                    <a:gd name="T104" fmla="*/ 85 w 1031"/>
                    <a:gd name="T105" fmla="*/ 15 h 586"/>
                    <a:gd name="T106" fmla="*/ 107 w 1031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31"/>
                    <a:gd name="T163" fmla="*/ 0 h 586"/>
                    <a:gd name="T164" fmla="*/ 1031 w 1031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31" h="586">
                      <a:moveTo>
                        <a:pt x="1031" y="0"/>
                      </a:moveTo>
                      <a:lnTo>
                        <a:pt x="1031" y="33"/>
                      </a:lnTo>
                      <a:lnTo>
                        <a:pt x="1018" y="36"/>
                      </a:lnTo>
                      <a:lnTo>
                        <a:pt x="1009" y="41"/>
                      </a:lnTo>
                      <a:lnTo>
                        <a:pt x="1003" y="45"/>
                      </a:lnTo>
                      <a:lnTo>
                        <a:pt x="990" y="58"/>
                      </a:lnTo>
                      <a:lnTo>
                        <a:pt x="981" y="69"/>
                      </a:lnTo>
                      <a:lnTo>
                        <a:pt x="973" y="89"/>
                      </a:lnTo>
                      <a:lnTo>
                        <a:pt x="961" y="109"/>
                      </a:lnTo>
                      <a:lnTo>
                        <a:pt x="958" y="134"/>
                      </a:lnTo>
                      <a:lnTo>
                        <a:pt x="942" y="158"/>
                      </a:lnTo>
                      <a:lnTo>
                        <a:pt x="937" y="170"/>
                      </a:lnTo>
                      <a:lnTo>
                        <a:pt x="933" y="182"/>
                      </a:lnTo>
                      <a:lnTo>
                        <a:pt x="925" y="190"/>
                      </a:lnTo>
                      <a:lnTo>
                        <a:pt x="922" y="198"/>
                      </a:lnTo>
                      <a:lnTo>
                        <a:pt x="917" y="206"/>
                      </a:lnTo>
                      <a:lnTo>
                        <a:pt x="914" y="211"/>
                      </a:lnTo>
                      <a:lnTo>
                        <a:pt x="909" y="226"/>
                      </a:lnTo>
                      <a:lnTo>
                        <a:pt x="900" y="234"/>
                      </a:lnTo>
                      <a:lnTo>
                        <a:pt x="894" y="239"/>
                      </a:lnTo>
                      <a:lnTo>
                        <a:pt x="881" y="248"/>
                      </a:lnTo>
                      <a:lnTo>
                        <a:pt x="864" y="259"/>
                      </a:lnTo>
                      <a:lnTo>
                        <a:pt x="841" y="268"/>
                      </a:lnTo>
                      <a:lnTo>
                        <a:pt x="857" y="271"/>
                      </a:lnTo>
                      <a:lnTo>
                        <a:pt x="877" y="271"/>
                      </a:lnTo>
                      <a:lnTo>
                        <a:pt x="894" y="276"/>
                      </a:lnTo>
                      <a:lnTo>
                        <a:pt x="905" y="284"/>
                      </a:lnTo>
                      <a:lnTo>
                        <a:pt x="917" y="287"/>
                      </a:lnTo>
                      <a:lnTo>
                        <a:pt x="933" y="307"/>
                      </a:lnTo>
                      <a:lnTo>
                        <a:pt x="942" y="315"/>
                      </a:lnTo>
                      <a:lnTo>
                        <a:pt x="958" y="324"/>
                      </a:lnTo>
                      <a:lnTo>
                        <a:pt x="966" y="327"/>
                      </a:lnTo>
                      <a:lnTo>
                        <a:pt x="973" y="344"/>
                      </a:lnTo>
                      <a:lnTo>
                        <a:pt x="981" y="357"/>
                      </a:lnTo>
                      <a:lnTo>
                        <a:pt x="986" y="365"/>
                      </a:lnTo>
                      <a:lnTo>
                        <a:pt x="990" y="385"/>
                      </a:lnTo>
                      <a:lnTo>
                        <a:pt x="990" y="396"/>
                      </a:lnTo>
                      <a:lnTo>
                        <a:pt x="995" y="408"/>
                      </a:lnTo>
                      <a:lnTo>
                        <a:pt x="995" y="421"/>
                      </a:lnTo>
                      <a:lnTo>
                        <a:pt x="995" y="438"/>
                      </a:lnTo>
                      <a:lnTo>
                        <a:pt x="990" y="458"/>
                      </a:lnTo>
                      <a:lnTo>
                        <a:pt x="990" y="474"/>
                      </a:lnTo>
                      <a:lnTo>
                        <a:pt x="981" y="486"/>
                      </a:lnTo>
                      <a:lnTo>
                        <a:pt x="973" y="505"/>
                      </a:lnTo>
                      <a:lnTo>
                        <a:pt x="966" y="522"/>
                      </a:lnTo>
                      <a:lnTo>
                        <a:pt x="953" y="533"/>
                      </a:lnTo>
                      <a:lnTo>
                        <a:pt x="937" y="550"/>
                      </a:lnTo>
                      <a:lnTo>
                        <a:pt x="925" y="553"/>
                      </a:lnTo>
                      <a:lnTo>
                        <a:pt x="909" y="562"/>
                      </a:lnTo>
                      <a:lnTo>
                        <a:pt x="897" y="570"/>
                      </a:lnTo>
                      <a:lnTo>
                        <a:pt x="881" y="578"/>
                      </a:lnTo>
                      <a:lnTo>
                        <a:pt x="864" y="583"/>
                      </a:lnTo>
                      <a:lnTo>
                        <a:pt x="841" y="586"/>
                      </a:lnTo>
                      <a:lnTo>
                        <a:pt x="824" y="586"/>
                      </a:lnTo>
                      <a:lnTo>
                        <a:pt x="805" y="586"/>
                      </a:lnTo>
                      <a:lnTo>
                        <a:pt x="780" y="586"/>
                      </a:lnTo>
                      <a:lnTo>
                        <a:pt x="747" y="583"/>
                      </a:lnTo>
                      <a:lnTo>
                        <a:pt x="724" y="575"/>
                      </a:lnTo>
                      <a:lnTo>
                        <a:pt x="699" y="562"/>
                      </a:lnTo>
                      <a:lnTo>
                        <a:pt x="679" y="550"/>
                      </a:lnTo>
                      <a:lnTo>
                        <a:pt x="654" y="533"/>
                      </a:lnTo>
                      <a:lnTo>
                        <a:pt x="634" y="510"/>
                      </a:lnTo>
                      <a:lnTo>
                        <a:pt x="618" y="477"/>
                      </a:lnTo>
                      <a:lnTo>
                        <a:pt x="646" y="458"/>
                      </a:lnTo>
                      <a:lnTo>
                        <a:pt x="659" y="474"/>
                      </a:lnTo>
                      <a:lnTo>
                        <a:pt x="671" y="481"/>
                      </a:lnTo>
                      <a:lnTo>
                        <a:pt x="682" y="497"/>
                      </a:lnTo>
                      <a:lnTo>
                        <a:pt x="699" y="505"/>
                      </a:lnTo>
                      <a:lnTo>
                        <a:pt x="710" y="510"/>
                      </a:lnTo>
                      <a:lnTo>
                        <a:pt x="724" y="514"/>
                      </a:lnTo>
                      <a:lnTo>
                        <a:pt x="743" y="522"/>
                      </a:lnTo>
                      <a:lnTo>
                        <a:pt x="755" y="522"/>
                      </a:lnTo>
                      <a:lnTo>
                        <a:pt x="768" y="522"/>
                      </a:lnTo>
                      <a:lnTo>
                        <a:pt x="788" y="517"/>
                      </a:lnTo>
                      <a:lnTo>
                        <a:pt x="800" y="514"/>
                      </a:lnTo>
                      <a:lnTo>
                        <a:pt x="808" y="510"/>
                      </a:lnTo>
                      <a:lnTo>
                        <a:pt x="824" y="510"/>
                      </a:lnTo>
                      <a:lnTo>
                        <a:pt x="833" y="502"/>
                      </a:lnTo>
                      <a:lnTo>
                        <a:pt x="844" y="497"/>
                      </a:lnTo>
                      <a:lnTo>
                        <a:pt x="857" y="481"/>
                      </a:lnTo>
                      <a:lnTo>
                        <a:pt x="864" y="474"/>
                      </a:lnTo>
                      <a:lnTo>
                        <a:pt x="877" y="466"/>
                      </a:lnTo>
                      <a:lnTo>
                        <a:pt x="881" y="458"/>
                      </a:lnTo>
                      <a:lnTo>
                        <a:pt x="885" y="444"/>
                      </a:lnTo>
                      <a:lnTo>
                        <a:pt x="894" y="438"/>
                      </a:lnTo>
                      <a:lnTo>
                        <a:pt x="894" y="424"/>
                      </a:lnTo>
                      <a:lnTo>
                        <a:pt x="897" y="413"/>
                      </a:lnTo>
                      <a:lnTo>
                        <a:pt x="897" y="401"/>
                      </a:lnTo>
                      <a:lnTo>
                        <a:pt x="894" y="385"/>
                      </a:lnTo>
                      <a:lnTo>
                        <a:pt x="889" y="365"/>
                      </a:lnTo>
                      <a:lnTo>
                        <a:pt x="877" y="348"/>
                      </a:lnTo>
                      <a:lnTo>
                        <a:pt x="864" y="340"/>
                      </a:lnTo>
                      <a:lnTo>
                        <a:pt x="857" y="332"/>
                      </a:lnTo>
                      <a:lnTo>
                        <a:pt x="849" y="324"/>
                      </a:lnTo>
                      <a:lnTo>
                        <a:pt x="841" y="324"/>
                      </a:lnTo>
                      <a:lnTo>
                        <a:pt x="828" y="315"/>
                      </a:lnTo>
                      <a:lnTo>
                        <a:pt x="824" y="315"/>
                      </a:lnTo>
                      <a:lnTo>
                        <a:pt x="808" y="315"/>
                      </a:lnTo>
                      <a:lnTo>
                        <a:pt x="800" y="315"/>
                      </a:lnTo>
                      <a:lnTo>
                        <a:pt x="791" y="315"/>
                      </a:lnTo>
                      <a:lnTo>
                        <a:pt x="768" y="315"/>
                      </a:lnTo>
                      <a:lnTo>
                        <a:pt x="752" y="315"/>
                      </a:lnTo>
                      <a:lnTo>
                        <a:pt x="735" y="324"/>
                      </a:lnTo>
                      <a:lnTo>
                        <a:pt x="719" y="327"/>
                      </a:lnTo>
                      <a:lnTo>
                        <a:pt x="699" y="340"/>
                      </a:lnTo>
                      <a:lnTo>
                        <a:pt x="682" y="348"/>
                      </a:lnTo>
                      <a:lnTo>
                        <a:pt x="662" y="365"/>
                      </a:lnTo>
                      <a:lnTo>
                        <a:pt x="638" y="385"/>
                      </a:lnTo>
                      <a:lnTo>
                        <a:pt x="618" y="401"/>
                      </a:lnTo>
                      <a:lnTo>
                        <a:pt x="601" y="413"/>
                      </a:lnTo>
                      <a:lnTo>
                        <a:pt x="582" y="429"/>
                      </a:lnTo>
                      <a:lnTo>
                        <a:pt x="562" y="444"/>
                      </a:lnTo>
                      <a:lnTo>
                        <a:pt x="545" y="458"/>
                      </a:lnTo>
                      <a:lnTo>
                        <a:pt x="525" y="466"/>
                      </a:lnTo>
                      <a:lnTo>
                        <a:pt x="501" y="477"/>
                      </a:lnTo>
                      <a:lnTo>
                        <a:pt x="477" y="486"/>
                      </a:lnTo>
                      <a:lnTo>
                        <a:pt x="456" y="505"/>
                      </a:lnTo>
                      <a:lnTo>
                        <a:pt x="433" y="510"/>
                      </a:lnTo>
                      <a:lnTo>
                        <a:pt x="408" y="522"/>
                      </a:lnTo>
                      <a:lnTo>
                        <a:pt x="388" y="525"/>
                      </a:lnTo>
                      <a:lnTo>
                        <a:pt x="368" y="533"/>
                      </a:lnTo>
                      <a:lnTo>
                        <a:pt x="347" y="538"/>
                      </a:lnTo>
                      <a:lnTo>
                        <a:pt x="327" y="538"/>
                      </a:lnTo>
                      <a:lnTo>
                        <a:pt x="307" y="542"/>
                      </a:lnTo>
                      <a:lnTo>
                        <a:pt x="291" y="542"/>
                      </a:lnTo>
                      <a:lnTo>
                        <a:pt x="254" y="542"/>
                      </a:lnTo>
                      <a:lnTo>
                        <a:pt x="230" y="538"/>
                      </a:lnTo>
                      <a:lnTo>
                        <a:pt x="206" y="533"/>
                      </a:lnTo>
                      <a:lnTo>
                        <a:pt x="178" y="522"/>
                      </a:lnTo>
                      <a:lnTo>
                        <a:pt x="149" y="510"/>
                      </a:lnTo>
                      <a:lnTo>
                        <a:pt x="126" y="497"/>
                      </a:lnTo>
                      <a:lnTo>
                        <a:pt x="101" y="477"/>
                      </a:lnTo>
                      <a:lnTo>
                        <a:pt x="81" y="466"/>
                      </a:lnTo>
                      <a:lnTo>
                        <a:pt x="61" y="444"/>
                      </a:lnTo>
                      <a:lnTo>
                        <a:pt x="45" y="421"/>
                      </a:lnTo>
                      <a:lnTo>
                        <a:pt x="31" y="401"/>
                      </a:lnTo>
                      <a:lnTo>
                        <a:pt x="20" y="385"/>
                      </a:lnTo>
                      <a:lnTo>
                        <a:pt x="12" y="357"/>
                      </a:lnTo>
                      <a:lnTo>
                        <a:pt x="3" y="332"/>
                      </a:lnTo>
                      <a:lnTo>
                        <a:pt x="3" y="312"/>
                      </a:lnTo>
                      <a:lnTo>
                        <a:pt x="0" y="276"/>
                      </a:lnTo>
                      <a:lnTo>
                        <a:pt x="3" y="248"/>
                      </a:lnTo>
                      <a:lnTo>
                        <a:pt x="3" y="226"/>
                      </a:lnTo>
                      <a:lnTo>
                        <a:pt x="12" y="195"/>
                      </a:lnTo>
                      <a:lnTo>
                        <a:pt x="20" y="170"/>
                      </a:lnTo>
                      <a:lnTo>
                        <a:pt x="31" y="154"/>
                      </a:lnTo>
                      <a:lnTo>
                        <a:pt x="48" y="125"/>
                      </a:lnTo>
                      <a:lnTo>
                        <a:pt x="68" y="106"/>
                      </a:lnTo>
                      <a:lnTo>
                        <a:pt x="89" y="81"/>
                      </a:lnTo>
                      <a:lnTo>
                        <a:pt x="109" y="61"/>
                      </a:lnTo>
                      <a:lnTo>
                        <a:pt x="137" y="45"/>
                      </a:lnTo>
                      <a:lnTo>
                        <a:pt x="162" y="33"/>
                      </a:lnTo>
                      <a:lnTo>
                        <a:pt x="190" y="25"/>
                      </a:lnTo>
                      <a:lnTo>
                        <a:pt x="218" y="13"/>
                      </a:lnTo>
                      <a:lnTo>
                        <a:pt x="246" y="8"/>
                      </a:lnTo>
                      <a:lnTo>
                        <a:pt x="282" y="5"/>
                      </a:lnTo>
                      <a:lnTo>
                        <a:pt x="311" y="0"/>
                      </a:lnTo>
                      <a:lnTo>
                        <a:pt x="324" y="0"/>
                      </a:lnTo>
                      <a:lnTo>
                        <a:pt x="324" y="33"/>
                      </a:lnTo>
                      <a:lnTo>
                        <a:pt x="299" y="36"/>
                      </a:lnTo>
                      <a:lnTo>
                        <a:pt x="274" y="41"/>
                      </a:lnTo>
                      <a:lnTo>
                        <a:pt x="246" y="45"/>
                      </a:lnTo>
                      <a:lnTo>
                        <a:pt x="230" y="53"/>
                      </a:lnTo>
                      <a:lnTo>
                        <a:pt x="210" y="61"/>
                      </a:lnTo>
                      <a:lnTo>
                        <a:pt x="190" y="69"/>
                      </a:lnTo>
                      <a:lnTo>
                        <a:pt x="173" y="86"/>
                      </a:lnTo>
                      <a:lnTo>
                        <a:pt x="157" y="106"/>
                      </a:lnTo>
                      <a:lnTo>
                        <a:pt x="145" y="117"/>
                      </a:lnTo>
                      <a:lnTo>
                        <a:pt x="129" y="134"/>
                      </a:lnTo>
                      <a:lnTo>
                        <a:pt x="121" y="154"/>
                      </a:lnTo>
                      <a:lnTo>
                        <a:pt x="109" y="170"/>
                      </a:lnTo>
                      <a:lnTo>
                        <a:pt x="104" y="187"/>
                      </a:lnTo>
                      <a:lnTo>
                        <a:pt x="101" y="206"/>
                      </a:lnTo>
                      <a:lnTo>
                        <a:pt x="97" y="234"/>
                      </a:lnTo>
                      <a:lnTo>
                        <a:pt x="97" y="251"/>
                      </a:lnTo>
                      <a:lnTo>
                        <a:pt x="97" y="276"/>
                      </a:lnTo>
                      <a:lnTo>
                        <a:pt x="101" y="304"/>
                      </a:lnTo>
                      <a:lnTo>
                        <a:pt x="109" y="324"/>
                      </a:lnTo>
                      <a:lnTo>
                        <a:pt x="112" y="344"/>
                      </a:lnTo>
                      <a:lnTo>
                        <a:pt x="126" y="365"/>
                      </a:lnTo>
                      <a:lnTo>
                        <a:pt x="137" y="388"/>
                      </a:lnTo>
                      <a:lnTo>
                        <a:pt x="149" y="401"/>
                      </a:lnTo>
                      <a:lnTo>
                        <a:pt x="165" y="416"/>
                      </a:lnTo>
                      <a:lnTo>
                        <a:pt x="185" y="433"/>
                      </a:lnTo>
                      <a:lnTo>
                        <a:pt x="206" y="444"/>
                      </a:lnTo>
                      <a:lnTo>
                        <a:pt x="221" y="458"/>
                      </a:lnTo>
                      <a:lnTo>
                        <a:pt x="246" y="466"/>
                      </a:lnTo>
                      <a:lnTo>
                        <a:pt x="266" y="474"/>
                      </a:lnTo>
                      <a:lnTo>
                        <a:pt x="291" y="477"/>
                      </a:lnTo>
                      <a:lnTo>
                        <a:pt x="311" y="481"/>
                      </a:lnTo>
                      <a:lnTo>
                        <a:pt x="339" y="481"/>
                      </a:lnTo>
                      <a:lnTo>
                        <a:pt x="363" y="481"/>
                      </a:lnTo>
                      <a:lnTo>
                        <a:pt x="388" y="477"/>
                      </a:lnTo>
                      <a:lnTo>
                        <a:pt x="408" y="474"/>
                      </a:lnTo>
                      <a:lnTo>
                        <a:pt x="436" y="466"/>
                      </a:lnTo>
                      <a:lnTo>
                        <a:pt x="461" y="458"/>
                      </a:lnTo>
                      <a:lnTo>
                        <a:pt x="484" y="449"/>
                      </a:lnTo>
                      <a:lnTo>
                        <a:pt x="506" y="438"/>
                      </a:lnTo>
                      <a:lnTo>
                        <a:pt x="525" y="421"/>
                      </a:lnTo>
                      <a:lnTo>
                        <a:pt x="545" y="405"/>
                      </a:lnTo>
                      <a:lnTo>
                        <a:pt x="562" y="393"/>
                      </a:lnTo>
                      <a:lnTo>
                        <a:pt x="573" y="377"/>
                      </a:lnTo>
                      <a:lnTo>
                        <a:pt x="590" y="357"/>
                      </a:lnTo>
                      <a:lnTo>
                        <a:pt x="601" y="340"/>
                      </a:lnTo>
                      <a:lnTo>
                        <a:pt x="610" y="324"/>
                      </a:lnTo>
                      <a:lnTo>
                        <a:pt x="610" y="304"/>
                      </a:lnTo>
                      <a:lnTo>
                        <a:pt x="615" y="276"/>
                      </a:lnTo>
                      <a:lnTo>
                        <a:pt x="610" y="259"/>
                      </a:lnTo>
                      <a:lnTo>
                        <a:pt x="606" y="243"/>
                      </a:lnTo>
                      <a:lnTo>
                        <a:pt x="595" y="226"/>
                      </a:lnTo>
                      <a:lnTo>
                        <a:pt x="582" y="206"/>
                      </a:lnTo>
                      <a:lnTo>
                        <a:pt x="573" y="198"/>
                      </a:lnTo>
                      <a:lnTo>
                        <a:pt x="565" y="195"/>
                      </a:lnTo>
                      <a:lnTo>
                        <a:pt x="557" y="190"/>
                      </a:lnTo>
                      <a:lnTo>
                        <a:pt x="550" y="187"/>
                      </a:lnTo>
                      <a:lnTo>
                        <a:pt x="537" y="182"/>
                      </a:lnTo>
                      <a:lnTo>
                        <a:pt x="529" y="182"/>
                      </a:lnTo>
                      <a:lnTo>
                        <a:pt x="525" y="178"/>
                      </a:lnTo>
                      <a:lnTo>
                        <a:pt x="509" y="178"/>
                      </a:lnTo>
                      <a:lnTo>
                        <a:pt x="492" y="182"/>
                      </a:lnTo>
                      <a:lnTo>
                        <a:pt x="477" y="182"/>
                      </a:lnTo>
                      <a:lnTo>
                        <a:pt x="464" y="190"/>
                      </a:lnTo>
                      <a:lnTo>
                        <a:pt x="456" y="203"/>
                      </a:lnTo>
                      <a:lnTo>
                        <a:pt x="444" y="211"/>
                      </a:lnTo>
                      <a:lnTo>
                        <a:pt x="436" y="234"/>
                      </a:lnTo>
                      <a:lnTo>
                        <a:pt x="428" y="248"/>
                      </a:lnTo>
                      <a:lnTo>
                        <a:pt x="425" y="263"/>
                      </a:lnTo>
                      <a:lnTo>
                        <a:pt x="425" y="271"/>
                      </a:lnTo>
                      <a:lnTo>
                        <a:pt x="428" y="276"/>
                      </a:lnTo>
                      <a:lnTo>
                        <a:pt x="428" y="284"/>
                      </a:lnTo>
                      <a:lnTo>
                        <a:pt x="433" y="287"/>
                      </a:lnTo>
                      <a:lnTo>
                        <a:pt x="405" y="307"/>
                      </a:lnTo>
                      <a:lnTo>
                        <a:pt x="400" y="284"/>
                      </a:lnTo>
                      <a:lnTo>
                        <a:pt x="396" y="268"/>
                      </a:lnTo>
                      <a:lnTo>
                        <a:pt x="392" y="254"/>
                      </a:lnTo>
                      <a:lnTo>
                        <a:pt x="392" y="234"/>
                      </a:lnTo>
                      <a:lnTo>
                        <a:pt x="392" y="226"/>
                      </a:lnTo>
                      <a:lnTo>
                        <a:pt x="396" y="206"/>
                      </a:lnTo>
                      <a:lnTo>
                        <a:pt x="400" y="195"/>
                      </a:lnTo>
                      <a:lnTo>
                        <a:pt x="400" y="182"/>
                      </a:lnTo>
                      <a:lnTo>
                        <a:pt x="408" y="170"/>
                      </a:lnTo>
                      <a:lnTo>
                        <a:pt x="411" y="158"/>
                      </a:lnTo>
                      <a:lnTo>
                        <a:pt x="420" y="142"/>
                      </a:lnTo>
                      <a:lnTo>
                        <a:pt x="428" y="134"/>
                      </a:lnTo>
                      <a:lnTo>
                        <a:pt x="441" y="125"/>
                      </a:lnTo>
                      <a:lnTo>
                        <a:pt x="448" y="117"/>
                      </a:lnTo>
                      <a:lnTo>
                        <a:pt x="461" y="109"/>
                      </a:lnTo>
                      <a:lnTo>
                        <a:pt x="472" y="106"/>
                      </a:lnTo>
                      <a:lnTo>
                        <a:pt x="484" y="94"/>
                      </a:lnTo>
                      <a:lnTo>
                        <a:pt x="492" y="89"/>
                      </a:lnTo>
                      <a:lnTo>
                        <a:pt x="506" y="89"/>
                      </a:lnTo>
                      <a:lnTo>
                        <a:pt x="525" y="89"/>
                      </a:lnTo>
                      <a:lnTo>
                        <a:pt x="529" y="89"/>
                      </a:lnTo>
                      <a:lnTo>
                        <a:pt x="545" y="89"/>
                      </a:lnTo>
                      <a:lnTo>
                        <a:pt x="553" y="89"/>
                      </a:lnTo>
                      <a:lnTo>
                        <a:pt x="557" y="94"/>
                      </a:lnTo>
                      <a:lnTo>
                        <a:pt x="565" y="102"/>
                      </a:lnTo>
                      <a:lnTo>
                        <a:pt x="573" y="106"/>
                      </a:lnTo>
                      <a:lnTo>
                        <a:pt x="586" y="109"/>
                      </a:lnTo>
                      <a:lnTo>
                        <a:pt x="590" y="109"/>
                      </a:lnTo>
                      <a:lnTo>
                        <a:pt x="610" y="122"/>
                      </a:lnTo>
                      <a:lnTo>
                        <a:pt x="623" y="134"/>
                      </a:lnTo>
                      <a:lnTo>
                        <a:pt x="634" y="145"/>
                      </a:lnTo>
                      <a:lnTo>
                        <a:pt x="646" y="170"/>
                      </a:lnTo>
                      <a:lnTo>
                        <a:pt x="662" y="125"/>
                      </a:lnTo>
                      <a:lnTo>
                        <a:pt x="687" y="94"/>
                      </a:lnTo>
                      <a:lnTo>
                        <a:pt x="719" y="61"/>
                      </a:lnTo>
                      <a:lnTo>
                        <a:pt x="747" y="41"/>
                      </a:lnTo>
                      <a:lnTo>
                        <a:pt x="796" y="25"/>
                      </a:lnTo>
                      <a:lnTo>
                        <a:pt x="841" y="8"/>
                      </a:lnTo>
                      <a:lnTo>
                        <a:pt x="894" y="5"/>
                      </a:lnTo>
                      <a:lnTo>
                        <a:pt x="953" y="0"/>
                      </a:lnTo>
                      <a:lnTo>
                        <a:pt x="1031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9" name="Freeform 39"/>
                <p:cNvSpPr>
                  <a:spLocks/>
                </p:cNvSpPr>
                <p:nvPr>
                  <p:custDataLst>
                    <p:tags r:id="rId226"/>
                  </p:custDataLst>
                </p:nvPr>
              </p:nvSpPr>
              <p:spPr bwMode="auto">
                <a:xfrm>
                  <a:off x="1942" y="12003"/>
                  <a:ext cx="616" cy="347"/>
                </a:xfrm>
                <a:custGeom>
                  <a:avLst/>
                  <a:gdLst>
                    <a:gd name="T0" fmla="*/ 128 w 1031"/>
                    <a:gd name="T1" fmla="*/ 5 h 586"/>
                    <a:gd name="T2" fmla="*/ 122 w 1031"/>
                    <a:gd name="T3" fmla="*/ 17 h 586"/>
                    <a:gd name="T4" fmla="*/ 118 w 1031"/>
                    <a:gd name="T5" fmla="*/ 24 h 586"/>
                    <a:gd name="T6" fmla="*/ 114 w 1031"/>
                    <a:gd name="T7" fmla="*/ 30 h 586"/>
                    <a:gd name="T8" fmla="*/ 112 w 1031"/>
                    <a:gd name="T9" fmla="*/ 33 h 586"/>
                    <a:gd name="T10" fmla="*/ 120 w 1031"/>
                    <a:gd name="T11" fmla="*/ 39 h 586"/>
                    <a:gd name="T12" fmla="*/ 125 w 1031"/>
                    <a:gd name="T13" fmla="*/ 45 h 586"/>
                    <a:gd name="T14" fmla="*/ 127 w 1031"/>
                    <a:gd name="T15" fmla="*/ 54 h 586"/>
                    <a:gd name="T16" fmla="*/ 123 w 1031"/>
                    <a:gd name="T17" fmla="*/ 64 h 586"/>
                    <a:gd name="T18" fmla="*/ 114 w 1031"/>
                    <a:gd name="T19" fmla="*/ 70 h 586"/>
                    <a:gd name="T20" fmla="*/ 102 w 1031"/>
                    <a:gd name="T21" fmla="*/ 72 h 586"/>
                    <a:gd name="T22" fmla="*/ 87 w 1031"/>
                    <a:gd name="T23" fmla="*/ 68 h 586"/>
                    <a:gd name="T24" fmla="*/ 84 w 1031"/>
                    <a:gd name="T25" fmla="*/ 58 h 586"/>
                    <a:gd name="T26" fmla="*/ 93 w 1031"/>
                    <a:gd name="T27" fmla="*/ 63 h 586"/>
                    <a:gd name="T28" fmla="*/ 102 w 1031"/>
                    <a:gd name="T29" fmla="*/ 63 h 586"/>
                    <a:gd name="T30" fmla="*/ 109 w 1031"/>
                    <a:gd name="T31" fmla="*/ 59 h 586"/>
                    <a:gd name="T32" fmla="*/ 114 w 1031"/>
                    <a:gd name="T33" fmla="*/ 54 h 586"/>
                    <a:gd name="T34" fmla="*/ 113 w 1031"/>
                    <a:gd name="T35" fmla="*/ 45 h 586"/>
                    <a:gd name="T36" fmla="*/ 107 w 1031"/>
                    <a:gd name="T37" fmla="*/ 40 h 586"/>
                    <a:gd name="T38" fmla="*/ 101 w 1031"/>
                    <a:gd name="T39" fmla="*/ 39 h 586"/>
                    <a:gd name="T40" fmla="*/ 89 w 1031"/>
                    <a:gd name="T41" fmla="*/ 41 h 586"/>
                    <a:gd name="T42" fmla="*/ 76 w 1031"/>
                    <a:gd name="T43" fmla="*/ 51 h 586"/>
                    <a:gd name="T44" fmla="*/ 64 w 1031"/>
                    <a:gd name="T45" fmla="*/ 59 h 586"/>
                    <a:gd name="T46" fmla="*/ 50 w 1031"/>
                    <a:gd name="T47" fmla="*/ 65 h 586"/>
                    <a:gd name="T48" fmla="*/ 37 w 1031"/>
                    <a:gd name="T49" fmla="*/ 67 h 586"/>
                    <a:gd name="T50" fmla="*/ 19 w 1031"/>
                    <a:gd name="T51" fmla="*/ 63 h 586"/>
                    <a:gd name="T52" fmla="*/ 6 w 1031"/>
                    <a:gd name="T53" fmla="*/ 52 h 586"/>
                    <a:gd name="T54" fmla="*/ 1 w 1031"/>
                    <a:gd name="T55" fmla="*/ 38 h 586"/>
                    <a:gd name="T56" fmla="*/ 2 w 1031"/>
                    <a:gd name="T57" fmla="*/ 21 h 586"/>
                    <a:gd name="T58" fmla="*/ 14 w 1031"/>
                    <a:gd name="T59" fmla="*/ 7 h 586"/>
                    <a:gd name="T60" fmla="*/ 32 w 1031"/>
                    <a:gd name="T61" fmla="*/ 1 h 586"/>
                    <a:gd name="T62" fmla="*/ 38 w 1031"/>
                    <a:gd name="T63" fmla="*/ 4 h 586"/>
                    <a:gd name="T64" fmla="*/ 24 w 1031"/>
                    <a:gd name="T65" fmla="*/ 8 h 586"/>
                    <a:gd name="T66" fmla="*/ 16 w 1031"/>
                    <a:gd name="T67" fmla="*/ 19 h 586"/>
                    <a:gd name="T68" fmla="*/ 13 w 1031"/>
                    <a:gd name="T69" fmla="*/ 31 h 586"/>
                    <a:gd name="T70" fmla="*/ 16 w 1031"/>
                    <a:gd name="T71" fmla="*/ 45 h 586"/>
                    <a:gd name="T72" fmla="*/ 26 w 1031"/>
                    <a:gd name="T73" fmla="*/ 54 h 586"/>
                    <a:gd name="T74" fmla="*/ 39 w 1031"/>
                    <a:gd name="T75" fmla="*/ 59 h 586"/>
                    <a:gd name="T76" fmla="*/ 56 w 1031"/>
                    <a:gd name="T77" fmla="*/ 57 h 586"/>
                    <a:gd name="T78" fmla="*/ 70 w 1031"/>
                    <a:gd name="T79" fmla="*/ 50 h 586"/>
                    <a:gd name="T80" fmla="*/ 78 w 1031"/>
                    <a:gd name="T81" fmla="*/ 40 h 586"/>
                    <a:gd name="T82" fmla="*/ 76 w 1031"/>
                    <a:gd name="T83" fmla="*/ 28 h 586"/>
                    <a:gd name="T84" fmla="*/ 71 w 1031"/>
                    <a:gd name="T85" fmla="*/ 23 h 586"/>
                    <a:gd name="T86" fmla="*/ 63 w 1031"/>
                    <a:gd name="T87" fmla="*/ 23 h 586"/>
                    <a:gd name="T88" fmla="*/ 56 w 1031"/>
                    <a:gd name="T89" fmla="*/ 29 h 586"/>
                    <a:gd name="T90" fmla="*/ 54 w 1031"/>
                    <a:gd name="T91" fmla="*/ 35 h 586"/>
                    <a:gd name="T92" fmla="*/ 50 w 1031"/>
                    <a:gd name="T93" fmla="*/ 31 h 586"/>
                    <a:gd name="T94" fmla="*/ 51 w 1031"/>
                    <a:gd name="T95" fmla="*/ 23 h 586"/>
                    <a:gd name="T96" fmla="*/ 56 w 1031"/>
                    <a:gd name="T97" fmla="*/ 15 h 586"/>
                    <a:gd name="T98" fmla="*/ 63 w 1031"/>
                    <a:gd name="T99" fmla="*/ 11 h 586"/>
                    <a:gd name="T100" fmla="*/ 71 w 1031"/>
                    <a:gd name="T101" fmla="*/ 11 h 586"/>
                    <a:gd name="T102" fmla="*/ 75 w 1031"/>
                    <a:gd name="T103" fmla="*/ 14 h 586"/>
                    <a:gd name="T104" fmla="*/ 85 w 1031"/>
                    <a:gd name="T105" fmla="*/ 15 h 586"/>
                    <a:gd name="T106" fmla="*/ 107 w 1031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31"/>
                    <a:gd name="T163" fmla="*/ 0 h 586"/>
                    <a:gd name="T164" fmla="*/ 1031 w 1031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31" h="586">
                      <a:moveTo>
                        <a:pt x="1031" y="0"/>
                      </a:moveTo>
                      <a:lnTo>
                        <a:pt x="1031" y="33"/>
                      </a:lnTo>
                      <a:lnTo>
                        <a:pt x="1018" y="36"/>
                      </a:lnTo>
                      <a:lnTo>
                        <a:pt x="1009" y="41"/>
                      </a:lnTo>
                      <a:lnTo>
                        <a:pt x="1003" y="45"/>
                      </a:lnTo>
                      <a:lnTo>
                        <a:pt x="990" y="58"/>
                      </a:lnTo>
                      <a:lnTo>
                        <a:pt x="981" y="69"/>
                      </a:lnTo>
                      <a:lnTo>
                        <a:pt x="973" y="89"/>
                      </a:lnTo>
                      <a:lnTo>
                        <a:pt x="961" y="109"/>
                      </a:lnTo>
                      <a:lnTo>
                        <a:pt x="958" y="134"/>
                      </a:lnTo>
                      <a:lnTo>
                        <a:pt x="942" y="158"/>
                      </a:lnTo>
                      <a:lnTo>
                        <a:pt x="937" y="170"/>
                      </a:lnTo>
                      <a:lnTo>
                        <a:pt x="933" y="182"/>
                      </a:lnTo>
                      <a:lnTo>
                        <a:pt x="925" y="190"/>
                      </a:lnTo>
                      <a:lnTo>
                        <a:pt x="922" y="198"/>
                      </a:lnTo>
                      <a:lnTo>
                        <a:pt x="917" y="206"/>
                      </a:lnTo>
                      <a:lnTo>
                        <a:pt x="914" y="211"/>
                      </a:lnTo>
                      <a:lnTo>
                        <a:pt x="909" y="226"/>
                      </a:lnTo>
                      <a:lnTo>
                        <a:pt x="900" y="234"/>
                      </a:lnTo>
                      <a:lnTo>
                        <a:pt x="894" y="239"/>
                      </a:lnTo>
                      <a:lnTo>
                        <a:pt x="881" y="248"/>
                      </a:lnTo>
                      <a:lnTo>
                        <a:pt x="864" y="259"/>
                      </a:lnTo>
                      <a:lnTo>
                        <a:pt x="841" y="268"/>
                      </a:lnTo>
                      <a:lnTo>
                        <a:pt x="857" y="271"/>
                      </a:lnTo>
                      <a:lnTo>
                        <a:pt x="877" y="271"/>
                      </a:lnTo>
                      <a:lnTo>
                        <a:pt x="894" y="276"/>
                      </a:lnTo>
                      <a:lnTo>
                        <a:pt x="905" y="284"/>
                      </a:lnTo>
                      <a:lnTo>
                        <a:pt x="917" y="287"/>
                      </a:lnTo>
                      <a:lnTo>
                        <a:pt x="933" y="307"/>
                      </a:lnTo>
                      <a:lnTo>
                        <a:pt x="942" y="315"/>
                      </a:lnTo>
                      <a:lnTo>
                        <a:pt x="958" y="324"/>
                      </a:lnTo>
                      <a:lnTo>
                        <a:pt x="966" y="327"/>
                      </a:lnTo>
                      <a:lnTo>
                        <a:pt x="973" y="344"/>
                      </a:lnTo>
                      <a:lnTo>
                        <a:pt x="981" y="357"/>
                      </a:lnTo>
                      <a:lnTo>
                        <a:pt x="986" y="365"/>
                      </a:lnTo>
                      <a:lnTo>
                        <a:pt x="990" y="385"/>
                      </a:lnTo>
                      <a:lnTo>
                        <a:pt x="990" y="396"/>
                      </a:lnTo>
                      <a:lnTo>
                        <a:pt x="995" y="408"/>
                      </a:lnTo>
                      <a:lnTo>
                        <a:pt x="995" y="421"/>
                      </a:lnTo>
                      <a:lnTo>
                        <a:pt x="995" y="438"/>
                      </a:lnTo>
                      <a:lnTo>
                        <a:pt x="990" y="458"/>
                      </a:lnTo>
                      <a:lnTo>
                        <a:pt x="990" y="474"/>
                      </a:lnTo>
                      <a:lnTo>
                        <a:pt x="981" y="486"/>
                      </a:lnTo>
                      <a:lnTo>
                        <a:pt x="973" y="505"/>
                      </a:lnTo>
                      <a:lnTo>
                        <a:pt x="966" y="522"/>
                      </a:lnTo>
                      <a:lnTo>
                        <a:pt x="953" y="533"/>
                      </a:lnTo>
                      <a:lnTo>
                        <a:pt x="937" y="550"/>
                      </a:lnTo>
                      <a:lnTo>
                        <a:pt x="925" y="553"/>
                      </a:lnTo>
                      <a:lnTo>
                        <a:pt x="909" y="562"/>
                      </a:lnTo>
                      <a:lnTo>
                        <a:pt x="897" y="570"/>
                      </a:lnTo>
                      <a:lnTo>
                        <a:pt x="881" y="578"/>
                      </a:lnTo>
                      <a:lnTo>
                        <a:pt x="864" y="583"/>
                      </a:lnTo>
                      <a:lnTo>
                        <a:pt x="841" y="586"/>
                      </a:lnTo>
                      <a:lnTo>
                        <a:pt x="824" y="586"/>
                      </a:lnTo>
                      <a:lnTo>
                        <a:pt x="805" y="586"/>
                      </a:lnTo>
                      <a:lnTo>
                        <a:pt x="780" y="586"/>
                      </a:lnTo>
                      <a:lnTo>
                        <a:pt x="747" y="583"/>
                      </a:lnTo>
                      <a:lnTo>
                        <a:pt x="724" y="575"/>
                      </a:lnTo>
                      <a:lnTo>
                        <a:pt x="699" y="562"/>
                      </a:lnTo>
                      <a:lnTo>
                        <a:pt x="679" y="550"/>
                      </a:lnTo>
                      <a:lnTo>
                        <a:pt x="654" y="533"/>
                      </a:lnTo>
                      <a:lnTo>
                        <a:pt x="634" y="510"/>
                      </a:lnTo>
                      <a:lnTo>
                        <a:pt x="618" y="477"/>
                      </a:lnTo>
                      <a:lnTo>
                        <a:pt x="646" y="458"/>
                      </a:lnTo>
                      <a:lnTo>
                        <a:pt x="659" y="474"/>
                      </a:lnTo>
                      <a:lnTo>
                        <a:pt x="671" y="481"/>
                      </a:lnTo>
                      <a:lnTo>
                        <a:pt x="682" y="497"/>
                      </a:lnTo>
                      <a:lnTo>
                        <a:pt x="699" y="505"/>
                      </a:lnTo>
                      <a:lnTo>
                        <a:pt x="710" y="510"/>
                      </a:lnTo>
                      <a:lnTo>
                        <a:pt x="724" y="514"/>
                      </a:lnTo>
                      <a:lnTo>
                        <a:pt x="743" y="522"/>
                      </a:lnTo>
                      <a:lnTo>
                        <a:pt x="755" y="522"/>
                      </a:lnTo>
                      <a:lnTo>
                        <a:pt x="768" y="522"/>
                      </a:lnTo>
                      <a:lnTo>
                        <a:pt x="788" y="517"/>
                      </a:lnTo>
                      <a:lnTo>
                        <a:pt x="800" y="514"/>
                      </a:lnTo>
                      <a:lnTo>
                        <a:pt x="808" y="510"/>
                      </a:lnTo>
                      <a:lnTo>
                        <a:pt x="824" y="510"/>
                      </a:lnTo>
                      <a:lnTo>
                        <a:pt x="833" y="502"/>
                      </a:lnTo>
                      <a:lnTo>
                        <a:pt x="844" y="497"/>
                      </a:lnTo>
                      <a:lnTo>
                        <a:pt x="857" y="481"/>
                      </a:lnTo>
                      <a:lnTo>
                        <a:pt x="864" y="474"/>
                      </a:lnTo>
                      <a:lnTo>
                        <a:pt x="877" y="466"/>
                      </a:lnTo>
                      <a:lnTo>
                        <a:pt x="881" y="458"/>
                      </a:lnTo>
                      <a:lnTo>
                        <a:pt x="885" y="444"/>
                      </a:lnTo>
                      <a:lnTo>
                        <a:pt x="894" y="438"/>
                      </a:lnTo>
                      <a:lnTo>
                        <a:pt x="894" y="424"/>
                      </a:lnTo>
                      <a:lnTo>
                        <a:pt x="897" y="413"/>
                      </a:lnTo>
                      <a:lnTo>
                        <a:pt x="897" y="401"/>
                      </a:lnTo>
                      <a:lnTo>
                        <a:pt x="894" y="385"/>
                      </a:lnTo>
                      <a:lnTo>
                        <a:pt x="889" y="365"/>
                      </a:lnTo>
                      <a:lnTo>
                        <a:pt x="877" y="348"/>
                      </a:lnTo>
                      <a:lnTo>
                        <a:pt x="864" y="340"/>
                      </a:lnTo>
                      <a:lnTo>
                        <a:pt x="857" y="332"/>
                      </a:lnTo>
                      <a:lnTo>
                        <a:pt x="849" y="324"/>
                      </a:lnTo>
                      <a:lnTo>
                        <a:pt x="841" y="324"/>
                      </a:lnTo>
                      <a:lnTo>
                        <a:pt x="828" y="315"/>
                      </a:lnTo>
                      <a:lnTo>
                        <a:pt x="824" y="315"/>
                      </a:lnTo>
                      <a:lnTo>
                        <a:pt x="808" y="315"/>
                      </a:lnTo>
                      <a:lnTo>
                        <a:pt x="800" y="315"/>
                      </a:lnTo>
                      <a:lnTo>
                        <a:pt x="791" y="315"/>
                      </a:lnTo>
                      <a:lnTo>
                        <a:pt x="768" y="315"/>
                      </a:lnTo>
                      <a:lnTo>
                        <a:pt x="752" y="315"/>
                      </a:lnTo>
                      <a:lnTo>
                        <a:pt x="735" y="324"/>
                      </a:lnTo>
                      <a:lnTo>
                        <a:pt x="719" y="327"/>
                      </a:lnTo>
                      <a:lnTo>
                        <a:pt x="699" y="340"/>
                      </a:lnTo>
                      <a:lnTo>
                        <a:pt x="682" y="348"/>
                      </a:lnTo>
                      <a:lnTo>
                        <a:pt x="662" y="365"/>
                      </a:lnTo>
                      <a:lnTo>
                        <a:pt x="638" y="385"/>
                      </a:lnTo>
                      <a:lnTo>
                        <a:pt x="618" y="401"/>
                      </a:lnTo>
                      <a:lnTo>
                        <a:pt x="601" y="413"/>
                      </a:lnTo>
                      <a:lnTo>
                        <a:pt x="582" y="429"/>
                      </a:lnTo>
                      <a:lnTo>
                        <a:pt x="562" y="444"/>
                      </a:lnTo>
                      <a:lnTo>
                        <a:pt x="545" y="458"/>
                      </a:lnTo>
                      <a:lnTo>
                        <a:pt x="525" y="466"/>
                      </a:lnTo>
                      <a:lnTo>
                        <a:pt x="501" y="477"/>
                      </a:lnTo>
                      <a:lnTo>
                        <a:pt x="477" y="486"/>
                      </a:lnTo>
                      <a:lnTo>
                        <a:pt x="456" y="505"/>
                      </a:lnTo>
                      <a:lnTo>
                        <a:pt x="433" y="510"/>
                      </a:lnTo>
                      <a:lnTo>
                        <a:pt x="408" y="522"/>
                      </a:lnTo>
                      <a:lnTo>
                        <a:pt x="388" y="525"/>
                      </a:lnTo>
                      <a:lnTo>
                        <a:pt x="368" y="533"/>
                      </a:lnTo>
                      <a:lnTo>
                        <a:pt x="347" y="538"/>
                      </a:lnTo>
                      <a:lnTo>
                        <a:pt x="327" y="538"/>
                      </a:lnTo>
                      <a:lnTo>
                        <a:pt x="307" y="542"/>
                      </a:lnTo>
                      <a:lnTo>
                        <a:pt x="291" y="542"/>
                      </a:lnTo>
                      <a:lnTo>
                        <a:pt x="254" y="542"/>
                      </a:lnTo>
                      <a:lnTo>
                        <a:pt x="230" y="538"/>
                      </a:lnTo>
                      <a:lnTo>
                        <a:pt x="206" y="533"/>
                      </a:lnTo>
                      <a:lnTo>
                        <a:pt x="178" y="522"/>
                      </a:lnTo>
                      <a:lnTo>
                        <a:pt x="149" y="510"/>
                      </a:lnTo>
                      <a:lnTo>
                        <a:pt x="126" y="497"/>
                      </a:lnTo>
                      <a:lnTo>
                        <a:pt x="101" y="477"/>
                      </a:lnTo>
                      <a:lnTo>
                        <a:pt x="81" y="466"/>
                      </a:lnTo>
                      <a:lnTo>
                        <a:pt x="61" y="444"/>
                      </a:lnTo>
                      <a:lnTo>
                        <a:pt x="45" y="421"/>
                      </a:lnTo>
                      <a:lnTo>
                        <a:pt x="31" y="401"/>
                      </a:lnTo>
                      <a:lnTo>
                        <a:pt x="20" y="385"/>
                      </a:lnTo>
                      <a:lnTo>
                        <a:pt x="12" y="357"/>
                      </a:lnTo>
                      <a:lnTo>
                        <a:pt x="3" y="332"/>
                      </a:lnTo>
                      <a:lnTo>
                        <a:pt x="3" y="312"/>
                      </a:lnTo>
                      <a:lnTo>
                        <a:pt x="0" y="276"/>
                      </a:lnTo>
                      <a:lnTo>
                        <a:pt x="3" y="248"/>
                      </a:lnTo>
                      <a:lnTo>
                        <a:pt x="3" y="226"/>
                      </a:lnTo>
                      <a:lnTo>
                        <a:pt x="12" y="195"/>
                      </a:lnTo>
                      <a:lnTo>
                        <a:pt x="20" y="170"/>
                      </a:lnTo>
                      <a:lnTo>
                        <a:pt x="31" y="154"/>
                      </a:lnTo>
                      <a:lnTo>
                        <a:pt x="48" y="125"/>
                      </a:lnTo>
                      <a:lnTo>
                        <a:pt x="68" y="106"/>
                      </a:lnTo>
                      <a:lnTo>
                        <a:pt x="89" y="81"/>
                      </a:lnTo>
                      <a:lnTo>
                        <a:pt x="109" y="61"/>
                      </a:lnTo>
                      <a:lnTo>
                        <a:pt x="137" y="45"/>
                      </a:lnTo>
                      <a:lnTo>
                        <a:pt x="162" y="33"/>
                      </a:lnTo>
                      <a:lnTo>
                        <a:pt x="190" y="25"/>
                      </a:lnTo>
                      <a:lnTo>
                        <a:pt x="218" y="13"/>
                      </a:lnTo>
                      <a:lnTo>
                        <a:pt x="246" y="8"/>
                      </a:lnTo>
                      <a:lnTo>
                        <a:pt x="282" y="5"/>
                      </a:lnTo>
                      <a:lnTo>
                        <a:pt x="311" y="0"/>
                      </a:lnTo>
                      <a:lnTo>
                        <a:pt x="324" y="0"/>
                      </a:lnTo>
                      <a:lnTo>
                        <a:pt x="324" y="33"/>
                      </a:lnTo>
                      <a:lnTo>
                        <a:pt x="299" y="36"/>
                      </a:lnTo>
                      <a:lnTo>
                        <a:pt x="274" y="41"/>
                      </a:lnTo>
                      <a:lnTo>
                        <a:pt x="246" y="45"/>
                      </a:lnTo>
                      <a:lnTo>
                        <a:pt x="230" y="53"/>
                      </a:lnTo>
                      <a:lnTo>
                        <a:pt x="210" y="61"/>
                      </a:lnTo>
                      <a:lnTo>
                        <a:pt x="190" y="69"/>
                      </a:lnTo>
                      <a:lnTo>
                        <a:pt x="173" y="86"/>
                      </a:lnTo>
                      <a:lnTo>
                        <a:pt x="157" y="106"/>
                      </a:lnTo>
                      <a:lnTo>
                        <a:pt x="145" y="117"/>
                      </a:lnTo>
                      <a:lnTo>
                        <a:pt x="129" y="134"/>
                      </a:lnTo>
                      <a:lnTo>
                        <a:pt x="121" y="154"/>
                      </a:lnTo>
                      <a:lnTo>
                        <a:pt x="109" y="170"/>
                      </a:lnTo>
                      <a:lnTo>
                        <a:pt x="104" y="187"/>
                      </a:lnTo>
                      <a:lnTo>
                        <a:pt x="101" y="206"/>
                      </a:lnTo>
                      <a:lnTo>
                        <a:pt x="97" y="234"/>
                      </a:lnTo>
                      <a:lnTo>
                        <a:pt x="97" y="251"/>
                      </a:lnTo>
                      <a:lnTo>
                        <a:pt x="97" y="276"/>
                      </a:lnTo>
                      <a:lnTo>
                        <a:pt x="101" y="304"/>
                      </a:lnTo>
                      <a:lnTo>
                        <a:pt x="109" y="324"/>
                      </a:lnTo>
                      <a:lnTo>
                        <a:pt x="112" y="344"/>
                      </a:lnTo>
                      <a:lnTo>
                        <a:pt x="126" y="365"/>
                      </a:lnTo>
                      <a:lnTo>
                        <a:pt x="137" y="388"/>
                      </a:lnTo>
                      <a:lnTo>
                        <a:pt x="149" y="401"/>
                      </a:lnTo>
                      <a:lnTo>
                        <a:pt x="165" y="416"/>
                      </a:lnTo>
                      <a:lnTo>
                        <a:pt x="185" y="433"/>
                      </a:lnTo>
                      <a:lnTo>
                        <a:pt x="206" y="444"/>
                      </a:lnTo>
                      <a:lnTo>
                        <a:pt x="221" y="458"/>
                      </a:lnTo>
                      <a:lnTo>
                        <a:pt x="246" y="466"/>
                      </a:lnTo>
                      <a:lnTo>
                        <a:pt x="266" y="474"/>
                      </a:lnTo>
                      <a:lnTo>
                        <a:pt x="291" y="477"/>
                      </a:lnTo>
                      <a:lnTo>
                        <a:pt x="311" y="481"/>
                      </a:lnTo>
                      <a:lnTo>
                        <a:pt x="339" y="481"/>
                      </a:lnTo>
                      <a:lnTo>
                        <a:pt x="363" y="481"/>
                      </a:lnTo>
                      <a:lnTo>
                        <a:pt x="388" y="477"/>
                      </a:lnTo>
                      <a:lnTo>
                        <a:pt x="408" y="474"/>
                      </a:lnTo>
                      <a:lnTo>
                        <a:pt x="436" y="466"/>
                      </a:lnTo>
                      <a:lnTo>
                        <a:pt x="461" y="458"/>
                      </a:lnTo>
                      <a:lnTo>
                        <a:pt x="484" y="449"/>
                      </a:lnTo>
                      <a:lnTo>
                        <a:pt x="506" y="438"/>
                      </a:lnTo>
                      <a:lnTo>
                        <a:pt x="525" y="421"/>
                      </a:lnTo>
                      <a:lnTo>
                        <a:pt x="545" y="405"/>
                      </a:lnTo>
                      <a:lnTo>
                        <a:pt x="562" y="393"/>
                      </a:lnTo>
                      <a:lnTo>
                        <a:pt x="573" y="377"/>
                      </a:lnTo>
                      <a:lnTo>
                        <a:pt x="590" y="357"/>
                      </a:lnTo>
                      <a:lnTo>
                        <a:pt x="601" y="340"/>
                      </a:lnTo>
                      <a:lnTo>
                        <a:pt x="610" y="324"/>
                      </a:lnTo>
                      <a:lnTo>
                        <a:pt x="610" y="304"/>
                      </a:lnTo>
                      <a:lnTo>
                        <a:pt x="615" y="276"/>
                      </a:lnTo>
                      <a:lnTo>
                        <a:pt x="610" y="259"/>
                      </a:lnTo>
                      <a:lnTo>
                        <a:pt x="606" y="243"/>
                      </a:lnTo>
                      <a:lnTo>
                        <a:pt x="595" y="226"/>
                      </a:lnTo>
                      <a:lnTo>
                        <a:pt x="582" y="206"/>
                      </a:lnTo>
                      <a:lnTo>
                        <a:pt x="573" y="198"/>
                      </a:lnTo>
                      <a:lnTo>
                        <a:pt x="565" y="195"/>
                      </a:lnTo>
                      <a:lnTo>
                        <a:pt x="557" y="190"/>
                      </a:lnTo>
                      <a:lnTo>
                        <a:pt x="550" y="187"/>
                      </a:lnTo>
                      <a:lnTo>
                        <a:pt x="537" y="182"/>
                      </a:lnTo>
                      <a:lnTo>
                        <a:pt x="529" y="182"/>
                      </a:lnTo>
                      <a:lnTo>
                        <a:pt x="525" y="178"/>
                      </a:lnTo>
                      <a:lnTo>
                        <a:pt x="509" y="178"/>
                      </a:lnTo>
                      <a:lnTo>
                        <a:pt x="492" y="182"/>
                      </a:lnTo>
                      <a:lnTo>
                        <a:pt x="477" y="182"/>
                      </a:lnTo>
                      <a:lnTo>
                        <a:pt x="464" y="190"/>
                      </a:lnTo>
                      <a:lnTo>
                        <a:pt x="456" y="203"/>
                      </a:lnTo>
                      <a:lnTo>
                        <a:pt x="444" y="211"/>
                      </a:lnTo>
                      <a:lnTo>
                        <a:pt x="436" y="234"/>
                      </a:lnTo>
                      <a:lnTo>
                        <a:pt x="428" y="248"/>
                      </a:lnTo>
                      <a:lnTo>
                        <a:pt x="425" y="263"/>
                      </a:lnTo>
                      <a:lnTo>
                        <a:pt x="425" y="271"/>
                      </a:lnTo>
                      <a:lnTo>
                        <a:pt x="428" y="276"/>
                      </a:lnTo>
                      <a:lnTo>
                        <a:pt x="428" y="284"/>
                      </a:lnTo>
                      <a:lnTo>
                        <a:pt x="433" y="287"/>
                      </a:lnTo>
                      <a:lnTo>
                        <a:pt x="405" y="307"/>
                      </a:lnTo>
                      <a:lnTo>
                        <a:pt x="400" y="284"/>
                      </a:lnTo>
                      <a:lnTo>
                        <a:pt x="396" y="268"/>
                      </a:lnTo>
                      <a:lnTo>
                        <a:pt x="392" y="254"/>
                      </a:lnTo>
                      <a:lnTo>
                        <a:pt x="392" y="234"/>
                      </a:lnTo>
                      <a:lnTo>
                        <a:pt x="392" y="226"/>
                      </a:lnTo>
                      <a:lnTo>
                        <a:pt x="396" y="206"/>
                      </a:lnTo>
                      <a:lnTo>
                        <a:pt x="400" y="195"/>
                      </a:lnTo>
                      <a:lnTo>
                        <a:pt x="400" y="182"/>
                      </a:lnTo>
                      <a:lnTo>
                        <a:pt x="408" y="170"/>
                      </a:lnTo>
                      <a:lnTo>
                        <a:pt x="411" y="158"/>
                      </a:lnTo>
                      <a:lnTo>
                        <a:pt x="420" y="142"/>
                      </a:lnTo>
                      <a:lnTo>
                        <a:pt x="428" y="134"/>
                      </a:lnTo>
                      <a:lnTo>
                        <a:pt x="441" y="125"/>
                      </a:lnTo>
                      <a:lnTo>
                        <a:pt x="448" y="117"/>
                      </a:lnTo>
                      <a:lnTo>
                        <a:pt x="461" y="109"/>
                      </a:lnTo>
                      <a:lnTo>
                        <a:pt x="472" y="106"/>
                      </a:lnTo>
                      <a:lnTo>
                        <a:pt x="484" y="94"/>
                      </a:lnTo>
                      <a:lnTo>
                        <a:pt x="492" y="89"/>
                      </a:lnTo>
                      <a:lnTo>
                        <a:pt x="506" y="89"/>
                      </a:lnTo>
                      <a:lnTo>
                        <a:pt x="525" y="89"/>
                      </a:lnTo>
                      <a:lnTo>
                        <a:pt x="529" y="89"/>
                      </a:lnTo>
                      <a:lnTo>
                        <a:pt x="545" y="89"/>
                      </a:lnTo>
                      <a:lnTo>
                        <a:pt x="553" y="89"/>
                      </a:lnTo>
                      <a:lnTo>
                        <a:pt x="557" y="94"/>
                      </a:lnTo>
                      <a:lnTo>
                        <a:pt x="565" y="102"/>
                      </a:lnTo>
                      <a:lnTo>
                        <a:pt x="573" y="106"/>
                      </a:lnTo>
                      <a:lnTo>
                        <a:pt x="586" y="109"/>
                      </a:lnTo>
                      <a:lnTo>
                        <a:pt x="590" y="109"/>
                      </a:lnTo>
                      <a:lnTo>
                        <a:pt x="610" y="122"/>
                      </a:lnTo>
                      <a:lnTo>
                        <a:pt x="623" y="134"/>
                      </a:lnTo>
                      <a:lnTo>
                        <a:pt x="634" y="145"/>
                      </a:lnTo>
                      <a:lnTo>
                        <a:pt x="646" y="170"/>
                      </a:lnTo>
                      <a:lnTo>
                        <a:pt x="662" y="125"/>
                      </a:lnTo>
                      <a:lnTo>
                        <a:pt x="687" y="94"/>
                      </a:lnTo>
                      <a:lnTo>
                        <a:pt x="719" y="61"/>
                      </a:lnTo>
                      <a:lnTo>
                        <a:pt x="747" y="41"/>
                      </a:lnTo>
                      <a:lnTo>
                        <a:pt x="796" y="25"/>
                      </a:lnTo>
                      <a:lnTo>
                        <a:pt x="841" y="8"/>
                      </a:lnTo>
                      <a:lnTo>
                        <a:pt x="894" y="5"/>
                      </a:lnTo>
                      <a:lnTo>
                        <a:pt x="953" y="0"/>
                      </a:lnTo>
                      <a:lnTo>
                        <a:pt x="1031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Freeform 40"/>
                <p:cNvSpPr>
                  <a:spLocks/>
                </p:cNvSpPr>
                <p:nvPr>
                  <p:custDataLst>
                    <p:tags r:id="rId227"/>
                  </p:custDataLst>
                </p:nvPr>
              </p:nvSpPr>
              <p:spPr bwMode="auto">
                <a:xfrm>
                  <a:off x="2338" y="12057"/>
                  <a:ext cx="157" cy="158"/>
                </a:xfrm>
                <a:custGeom>
                  <a:avLst/>
                  <a:gdLst>
                    <a:gd name="T0" fmla="*/ 0 w 263"/>
                    <a:gd name="T1" fmla="*/ 33 h 266"/>
                    <a:gd name="T2" fmla="*/ 0 w 263"/>
                    <a:gd name="T3" fmla="*/ 33 h 266"/>
                    <a:gd name="T4" fmla="*/ 2 w 263"/>
                    <a:gd name="T5" fmla="*/ 31 h 266"/>
                    <a:gd name="T6" fmla="*/ 5 w 263"/>
                    <a:gd name="T7" fmla="*/ 31 h 266"/>
                    <a:gd name="T8" fmla="*/ 7 w 263"/>
                    <a:gd name="T9" fmla="*/ 30 h 266"/>
                    <a:gd name="T10" fmla="*/ 10 w 263"/>
                    <a:gd name="T11" fmla="*/ 29 h 266"/>
                    <a:gd name="T12" fmla="*/ 11 w 263"/>
                    <a:gd name="T13" fmla="*/ 27 h 266"/>
                    <a:gd name="T14" fmla="*/ 13 w 263"/>
                    <a:gd name="T15" fmla="*/ 26 h 266"/>
                    <a:gd name="T16" fmla="*/ 14 w 263"/>
                    <a:gd name="T17" fmla="*/ 25 h 266"/>
                    <a:gd name="T18" fmla="*/ 16 w 263"/>
                    <a:gd name="T19" fmla="*/ 24 h 266"/>
                    <a:gd name="T20" fmla="*/ 17 w 263"/>
                    <a:gd name="T21" fmla="*/ 23 h 266"/>
                    <a:gd name="T22" fmla="*/ 19 w 263"/>
                    <a:gd name="T23" fmla="*/ 22 h 266"/>
                    <a:gd name="T24" fmla="*/ 20 w 263"/>
                    <a:gd name="T25" fmla="*/ 20 h 266"/>
                    <a:gd name="T26" fmla="*/ 21 w 263"/>
                    <a:gd name="T27" fmla="*/ 19 h 266"/>
                    <a:gd name="T28" fmla="*/ 21 w 263"/>
                    <a:gd name="T29" fmla="*/ 18 h 266"/>
                    <a:gd name="T30" fmla="*/ 23 w 263"/>
                    <a:gd name="T31" fmla="*/ 15 h 266"/>
                    <a:gd name="T32" fmla="*/ 23 w 263"/>
                    <a:gd name="T33" fmla="*/ 14 h 266"/>
                    <a:gd name="T34" fmla="*/ 24 w 263"/>
                    <a:gd name="T35" fmla="*/ 12 h 266"/>
                    <a:gd name="T36" fmla="*/ 24 w 263"/>
                    <a:gd name="T37" fmla="*/ 11 h 266"/>
                    <a:gd name="T38" fmla="*/ 26 w 263"/>
                    <a:gd name="T39" fmla="*/ 8 h 266"/>
                    <a:gd name="T40" fmla="*/ 27 w 263"/>
                    <a:gd name="T41" fmla="*/ 7 h 266"/>
                    <a:gd name="T42" fmla="*/ 28 w 263"/>
                    <a:gd name="T43" fmla="*/ 5 h 266"/>
                    <a:gd name="T44" fmla="*/ 29 w 263"/>
                    <a:gd name="T45" fmla="*/ 4 h 266"/>
                    <a:gd name="T46" fmla="*/ 30 w 263"/>
                    <a:gd name="T47" fmla="*/ 2 h 266"/>
                    <a:gd name="T48" fmla="*/ 31 w 263"/>
                    <a:gd name="T49" fmla="*/ 1 h 266"/>
                    <a:gd name="T50" fmla="*/ 32 w 263"/>
                    <a:gd name="T51" fmla="*/ 1 h 266"/>
                    <a:gd name="T52" fmla="*/ 33 w 263"/>
                    <a:gd name="T53" fmla="*/ 0 h 266"/>
                    <a:gd name="T54" fmla="*/ 26 w 263"/>
                    <a:gd name="T55" fmla="*/ 1 h 266"/>
                    <a:gd name="T56" fmla="*/ 19 w 263"/>
                    <a:gd name="T57" fmla="*/ 1 h 266"/>
                    <a:gd name="T58" fmla="*/ 13 w 263"/>
                    <a:gd name="T59" fmla="*/ 4 h 266"/>
                    <a:gd name="T60" fmla="*/ 9 w 263"/>
                    <a:gd name="T61" fmla="*/ 7 h 266"/>
                    <a:gd name="T62" fmla="*/ 5 w 263"/>
                    <a:gd name="T63" fmla="*/ 12 h 266"/>
                    <a:gd name="T64" fmla="*/ 2 w 263"/>
                    <a:gd name="T65" fmla="*/ 18 h 266"/>
                    <a:gd name="T66" fmla="*/ 1 w 263"/>
                    <a:gd name="T67" fmla="*/ 23 h 266"/>
                    <a:gd name="T68" fmla="*/ 0 w 263"/>
                    <a:gd name="T69" fmla="*/ 30 h 266"/>
                    <a:gd name="T70" fmla="*/ 0 w 263"/>
                    <a:gd name="T71" fmla="*/ 33 h 26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3"/>
                    <a:gd name="T109" fmla="*/ 0 h 266"/>
                    <a:gd name="T110" fmla="*/ 263 w 263"/>
                    <a:gd name="T111" fmla="*/ 266 h 26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3" h="266">
                      <a:moveTo>
                        <a:pt x="0" y="266"/>
                      </a:moveTo>
                      <a:lnTo>
                        <a:pt x="0" y="266"/>
                      </a:lnTo>
                      <a:lnTo>
                        <a:pt x="20" y="255"/>
                      </a:lnTo>
                      <a:lnTo>
                        <a:pt x="42" y="246"/>
                      </a:lnTo>
                      <a:lnTo>
                        <a:pt x="53" y="238"/>
                      </a:lnTo>
                      <a:lnTo>
                        <a:pt x="78" y="230"/>
                      </a:lnTo>
                      <a:lnTo>
                        <a:pt x="90" y="222"/>
                      </a:lnTo>
                      <a:lnTo>
                        <a:pt x="101" y="210"/>
                      </a:lnTo>
                      <a:lnTo>
                        <a:pt x="110" y="198"/>
                      </a:lnTo>
                      <a:lnTo>
                        <a:pt x="126" y="190"/>
                      </a:lnTo>
                      <a:lnTo>
                        <a:pt x="138" y="182"/>
                      </a:lnTo>
                      <a:lnTo>
                        <a:pt x="146" y="177"/>
                      </a:lnTo>
                      <a:lnTo>
                        <a:pt x="154" y="165"/>
                      </a:lnTo>
                      <a:lnTo>
                        <a:pt x="162" y="154"/>
                      </a:lnTo>
                      <a:lnTo>
                        <a:pt x="166" y="146"/>
                      </a:lnTo>
                      <a:lnTo>
                        <a:pt x="179" y="121"/>
                      </a:lnTo>
                      <a:lnTo>
                        <a:pt x="182" y="109"/>
                      </a:lnTo>
                      <a:lnTo>
                        <a:pt x="187" y="98"/>
                      </a:lnTo>
                      <a:lnTo>
                        <a:pt x="195" y="84"/>
                      </a:lnTo>
                      <a:lnTo>
                        <a:pt x="207" y="68"/>
                      </a:lnTo>
                      <a:lnTo>
                        <a:pt x="215" y="56"/>
                      </a:lnTo>
                      <a:lnTo>
                        <a:pt x="223" y="40"/>
                      </a:lnTo>
                      <a:lnTo>
                        <a:pt x="227" y="28"/>
                      </a:lnTo>
                      <a:lnTo>
                        <a:pt x="235" y="20"/>
                      </a:lnTo>
                      <a:lnTo>
                        <a:pt x="243" y="12"/>
                      </a:lnTo>
                      <a:lnTo>
                        <a:pt x="252" y="4"/>
                      </a:lnTo>
                      <a:lnTo>
                        <a:pt x="263" y="0"/>
                      </a:lnTo>
                      <a:lnTo>
                        <a:pt x="202" y="4"/>
                      </a:lnTo>
                      <a:lnTo>
                        <a:pt x="151" y="12"/>
                      </a:lnTo>
                      <a:lnTo>
                        <a:pt x="101" y="32"/>
                      </a:lnTo>
                      <a:lnTo>
                        <a:pt x="70" y="56"/>
                      </a:lnTo>
                      <a:lnTo>
                        <a:pt x="42" y="93"/>
                      </a:lnTo>
                      <a:lnTo>
                        <a:pt x="17" y="146"/>
                      </a:lnTo>
                      <a:lnTo>
                        <a:pt x="5" y="182"/>
                      </a:lnTo>
                      <a:lnTo>
                        <a:pt x="0" y="238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9" name="Group 41"/>
              <p:cNvGrpSpPr>
                <a:grpSpLocks/>
              </p:cNvGrpSpPr>
              <p:nvPr/>
            </p:nvGrpSpPr>
            <p:grpSpPr bwMode="auto">
              <a:xfrm>
                <a:off x="10248" y="11339"/>
                <a:ext cx="1262" cy="1273"/>
                <a:chOff x="10248" y="11339"/>
                <a:chExt cx="1262" cy="1273"/>
              </a:xfrm>
            </p:grpSpPr>
            <p:sp>
              <p:nvSpPr>
                <p:cNvPr id="163" name="Freeform 42"/>
                <p:cNvSpPr>
                  <a:spLocks/>
                </p:cNvSpPr>
                <p:nvPr>
                  <p:custDataLst>
                    <p:tags r:id="rId160"/>
                  </p:custDataLst>
                </p:nvPr>
              </p:nvSpPr>
              <p:spPr bwMode="auto">
                <a:xfrm>
                  <a:off x="10724" y="11568"/>
                  <a:ext cx="786" cy="816"/>
                </a:xfrm>
                <a:custGeom>
                  <a:avLst/>
                  <a:gdLst>
                    <a:gd name="T0" fmla="*/ 66 w 1318"/>
                    <a:gd name="T1" fmla="*/ 127 h 1378"/>
                    <a:gd name="T2" fmla="*/ 25 w 1318"/>
                    <a:gd name="T3" fmla="*/ 145 h 1378"/>
                    <a:gd name="T4" fmla="*/ 42 w 1318"/>
                    <a:gd name="T5" fmla="*/ 102 h 1378"/>
                    <a:gd name="T6" fmla="*/ 0 w 1318"/>
                    <a:gd name="T7" fmla="*/ 84 h 1378"/>
                    <a:gd name="T8" fmla="*/ 42 w 1318"/>
                    <a:gd name="T9" fmla="*/ 68 h 1378"/>
                    <a:gd name="T10" fmla="*/ 25 w 1318"/>
                    <a:gd name="T11" fmla="*/ 25 h 1378"/>
                    <a:gd name="T12" fmla="*/ 66 w 1318"/>
                    <a:gd name="T13" fmla="*/ 43 h 1378"/>
                    <a:gd name="T14" fmla="*/ 82 w 1318"/>
                    <a:gd name="T15" fmla="*/ 0 h 1378"/>
                    <a:gd name="T16" fmla="*/ 101 w 1318"/>
                    <a:gd name="T17" fmla="*/ 43 h 1378"/>
                    <a:gd name="T18" fmla="*/ 143 w 1318"/>
                    <a:gd name="T19" fmla="*/ 25 h 1378"/>
                    <a:gd name="T20" fmla="*/ 125 w 1318"/>
                    <a:gd name="T21" fmla="*/ 68 h 1378"/>
                    <a:gd name="T22" fmla="*/ 167 w 1318"/>
                    <a:gd name="T23" fmla="*/ 84 h 1378"/>
                    <a:gd name="T24" fmla="*/ 125 w 1318"/>
                    <a:gd name="T25" fmla="*/ 102 h 1378"/>
                    <a:gd name="T26" fmla="*/ 143 w 1318"/>
                    <a:gd name="T27" fmla="*/ 145 h 1378"/>
                    <a:gd name="T28" fmla="*/ 101 w 1318"/>
                    <a:gd name="T29" fmla="*/ 127 h 1378"/>
                    <a:gd name="T30" fmla="*/ 82 w 1318"/>
                    <a:gd name="T31" fmla="*/ 169 h 1378"/>
                    <a:gd name="T32" fmla="*/ 66 w 1318"/>
                    <a:gd name="T33" fmla="*/ 127 h 13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8"/>
                    <a:gd name="T52" fmla="*/ 0 h 1378"/>
                    <a:gd name="T53" fmla="*/ 1318 w 1318"/>
                    <a:gd name="T54" fmla="*/ 1378 h 13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8" h="1378">
                      <a:moveTo>
                        <a:pt x="522" y="1031"/>
                      </a:moveTo>
                      <a:lnTo>
                        <a:pt x="198" y="1177"/>
                      </a:lnTo>
                      <a:lnTo>
                        <a:pt x="332" y="830"/>
                      </a:lnTo>
                      <a:lnTo>
                        <a:pt x="0" y="684"/>
                      </a:lnTo>
                      <a:lnTo>
                        <a:pt x="332" y="554"/>
                      </a:lnTo>
                      <a:lnTo>
                        <a:pt x="198" y="204"/>
                      </a:lnTo>
                      <a:lnTo>
                        <a:pt x="522" y="344"/>
                      </a:lnTo>
                      <a:lnTo>
                        <a:pt x="651" y="0"/>
                      </a:lnTo>
                      <a:lnTo>
                        <a:pt x="796" y="344"/>
                      </a:lnTo>
                      <a:lnTo>
                        <a:pt x="1123" y="204"/>
                      </a:lnTo>
                      <a:lnTo>
                        <a:pt x="986" y="554"/>
                      </a:lnTo>
                      <a:lnTo>
                        <a:pt x="1318" y="684"/>
                      </a:lnTo>
                      <a:lnTo>
                        <a:pt x="986" y="830"/>
                      </a:lnTo>
                      <a:lnTo>
                        <a:pt x="1123" y="1177"/>
                      </a:lnTo>
                      <a:lnTo>
                        <a:pt x="796" y="1031"/>
                      </a:lnTo>
                      <a:lnTo>
                        <a:pt x="651" y="1378"/>
                      </a:lnTo>
                      <a:lnTo>
                        <a:pt x="522" y="103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4" name="Freeform 43"/>
                <p:cNvSpPr>
                  <a:spLocks/>
                </p:cNvSpPr>
                <p:nvPr>
                  <p:custDataLst>
                    <p:tags r:id="rId161"/>
                  </p:custDataLst>
                </p:nvPr>
              </p:nvSpPr>
              <p:spPr bwMode="auto">
                <a:xfrm>
                  <a:off x="10713" y="11568"/>
                  <a:ext cx="786" cy="816"/>
                </a:xfrm>
                <a:custGeom>
                  <a:avLst/>
                  <a:gdLst>
                    <a:gd name="T0" fmla="*/ 66 w 1318"/>
                    <a:gd name="T1" fmla="*/ 127 h 1378"/>
                    <a:gd name="T2" fmla="*/ 25 w 1318"/>
                    <a:gd name="T3" fmla="*/ 145 h 1378"/>
                    <a:gd name="T4" fmla="*/ 42 w 1318"/>
                    <a:gd name="T5" fmla="*/ 102 h 1378"/>
                    <a:gd name="T6" fmla="*/ 0 w 1318"/>
                    <a:gd name="T7" fmla="*/ 84 h 1378"/>
                    <a:gd name="T8" fmla="*/ 42 w 1318"/>
                    <a:gd name="T9" fmla="*/ 68 h 1378"/>
                    <a:gd name="T10" fmla="*/ 25 w 1318"/>
                    <a:gd name="T11" fmla="*/ 25 h 1378"/>
                    <a:gd name="T12" fmla="*/ 66 w 1318"/>
                    <a:gd name="T13" fmla="*/ 43 h 1378"/>
                    <a:gd name="T14" fmla="*/ 82 w 1318"/>
                    <a:gd name="T15" fmla="*/ 0 h 1378"/>
                    <a:gd name="T16" fmla="*/ 101 w 1318"/>
                    <a:gd name="T17" fmla="*/ 43 h 1378"/>
                    <a:gd name="T18" fmla="*/ 143 w 1318"/>
                    <a:gd name="T19" fmla="*/ 25 h 1378"/>
                    <a:gd name="T20" fmla="*/ 125 w 1318"/>
                    <a:gd name="T21" fmla="*/ 68 h 1378"/>
                    <a:gd name="T22" fmla="*/ 167 w 1318"/>
                    <a:gd name="T23" fmla="*/ 84 h 1378"/>
                    <a:gd name="T24" fmla="*/ 125 w 1318"/>
                    <a:gd name="T25" fmla="*/ 102 h 1378"/>
                    <a:gd name="T26" fmla="*/ 143 w 1318"/>
                    <a:gd name="T27" fmla="*/ 145 h 1378"/>
                    <a:gd name="T28" fmla="*/ 101 w 1318"/>
                    <a:gd name="T29" fmla="*/ 127 h 1378"/>
                    <a:gd name="T30" fmla="*/ 82 w 1318"/>
                    <a:gd name="T31" fmla="*/ 169 h 1378"/>
                    <a:gd name="T32" fmla="*/ 66 w 1318"/>
                    <a:gd name="T33" fmla="*/ 127 h 13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8"/>
                    <a:gd name="T52" fmla="*/ 0 h 1378"/>
                    <a:gd name="T53" fmla="*/ 1318 w 1318"/>
                    <a:gd name="T54" fmla="*/ 1378 h 13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8" h="1378">
                      <a:moveTo>
                        <a:pt x="522" y="1031"/>
                      </a:moveTo>
                      <a:lnTo>
                        <a:pt x="198" y="1177"/>
                      </a:lnTo>
                      <a:lnTo>
                        <a:pt x="332" y="830"/>
                      </a:lnTo>
                      <a:lnTo>
                        <a:pt x="0" y="684"/>
                      </a:lnTo>
                      <a:lnTo>
                        <a:pt x="332" y="554"/>
                      </a:lnTo>
                      <a:lnTo>
                        <a:pt x="198" y="204"/>
                      </a:lnTo>
                      <a:lnTo>
                        <a:pt x="522" y="344"/>
                      </a:lnTo>
                      <a:lnTo>
                        <a:pt x="651" y="0"/>
                      </a:lnTo>
                      <a:lnTo>
                        <a:pt x="796" y="344"/>
                      </a:lnTo>
                      <a:lnTo>
                        <a:pt x="1123" y="204"/>
                      </a:lnTo>
                      <a:lnTo>
                        <a:pt x="986" y="554"/>
                      </a:lnTo>
                      <a:lnTo>
                        <a:pt x="1318" y="684"/>
                      </a:lnTo>
                      <a:lnTo>
                        <a:pt x="986" y="830"/>
                      </a:lnTo>
                      <a:lnTo>
                        <a:pt x="1123" y="1177"/>
                      </a:lnTo>
                      <a:lnTo>
                        <a:pt x="796" y="1031"/>
                      </a:lnTo>
                      <a:lnTo>
                        <a:pt x="651" y="1378"/>
                      </a:lnTo>
                      <a:lnTo>
                        <a:pt x="522" y="103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5" name="Freeform 44"/>
                <p:cNvSpPr>
                  <a:spLocks/>
                </p:cNvSpPr>
                <p:nvPr>
                  <p:custDataLst>
                    <p:tags r:id="rId162"/>
                  </p:custDataLst>
                </p:nvPr>
              </p:nvSpPr>
              <p:spPr bwMode="auto">
                <a:xfrm>
                  <a:off x="11103" y="11973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6" name="Freeform 45"/>
                <p:cNvSpPr>
                  <a:spLocks/>
                </p:cNvSpPr>
                <p:nvPr>
                  <p:custDataLst>
                    <p:tags r:id="rId163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7" name="Freeform 46"/>
                <p:cNvSpPr>
                  <a:spLocks/>
                </p:cNvSpPr>
                <p:nvPr>
                  <p:custDataLst>
                    <p:tags r:id="rId164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8" name="Freeform 47"/>
                <p:cNvSpPr>
                  <a:spLocks/>
                </p:cNvSpPr>
                <p:nvPr>
                  <p:custDataLst>
                    <p:tags r:id="rId165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9" name="Freeform 48"/>
                <p:cNvSpPr>
                  <a:spLocks/>
                </p:cNvSpPr>
                <p:nvPr>
                  <p:custDataLst>
                    <p:tags r:id="rId166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0" name="Freeform 49"/>
                <p:cNvSpPr>
                  <a:spLocks/>
                </p:cNvSpPr>
                <p:nvPr>
                  <p:custDataLst>
                    <p:tags r:id="rId167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1" name="Freeform 50"/>
                <p:cNvSpPr>
                  <a:spLocks/>
                </p:cNvSpPr>
                <p:nvPr>
                  <p:custDataLst>
                    <p:tags r:id="rId168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2" name="Freeform 51"/>
                <p:cNvSpPr>
                  <a:spLocks/>
                </p:cNvSpPr>
                <p:nvPr>
                  <p:custDataLst>
                    <p:tags r:id="rId169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3" name="Freeform 52"/>
                <p:cNvSpPr>
                  <a:spLocks/>
                </p:cNvSpPr>
                <p:nvPr>
                  <p:custDataLst>
                    <p:tags r:id="rId170"/>
                  </p:custDataLst>
                </p:nvPr>
              </p:nvSpPr>
              <p:spPr bwMode="auto">
                <a:xfrm>
                  <a:off x="11118" y="12272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  <a:close/>
                    </a:path>
                  </a:pathLst>
                </a:custGeom>
                <a:solidFill>
                  <a:srgbClr val="DD38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" name="Freeform 53"/>
                <p:cNvSpPr>
                  <a:spLocks/>
                </p:cNvSpPr>
                <p:nvPr>
                  <p:custDataLst>
                    <p:tags r:id="rId171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5" name="Freeform 54"/>
                <p:cNvSpPr>
                  <a:spLocks/>
                </p:cNvSpPr>
                <p:nvPr>
                  <p:custDataLst>
                    <p:tags r:id="rId172"/>
                  </p:custDataLst>
                </p:nvPr>
              </p:nvSpPr>
              <p:spPr bwMode="auto">
                <a:xfrm>
                  <a:off x="10891" y="12272"/>
                  <a:ext cx="227" cy="239"/>
                </a:xfrm>
                <a:custGeom>
                  <a:avLst/>
                  <a:gdLst>
                    <a:gd name="T0" fmla="*/ 35 w 380"/>
                    <a:gd name="T1" fmla="*/ 35 h 404"/>
                    <a:gd name="T2" fmla="*/ 48 w 380"/>
                    <a:gd name="T3" fmla="*/ 0 h 404"/>
                    <a:gd name="T4" fmla="*/ 0 w 380"/>
                    <a:gd name="T5" fmla="*/ 49 h 404"/>
                    <a:gd name="T6" fmla="*/ 35 w 380"/>
                    <a:gd name="T7" fmla="*/ 3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04"/>
                    <a:gd name="T14" fmla="*/ 380 w 380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04">
                      <a:moveTo>
                        <a:pt x="271" y="286"/>
                      </a:moveTo>
                      <a:lnTo>
                        <a:pt x="380" y="0"/>
                      </a:lnTo>
                      <a:lnTo>
                        <a:pt x="0" y="404"/>
                      </a:lnTo>
                      <a:lnTo>
                        <a:pt x="271" y="28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6" name="Freeform 55"/>
                <p:cNvSpPr>
                  <a:spLocks/>
                </p:cNvSpPr>
                <p:nvPr>
                  <p:custDataLst>
                    <p:tags r:id="rId173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7" name="Freeform 56"/>
                <p:cNvSpPr>
                  <a:spLocks/>
                </p:cNvSpPr>
                <p:nvPr>
                  <p:custDataLst>
                    <p:tags r:id="rId174"/>
                  </p:custDataLst>
                </p:nvPr>
              </p:nvSpPr>
              <p:spPr bwMode="auto">
                <a:xfrm>
                  <a:off x="10797" y="12272"/>
                  <a:ext cx="321" cy="70"/>
                </a:xfrm>
                <a:custGeom>
                  <a:avLst/>
                  <a:gdLst>
                    <a:gd name="T0" fmla="*/ 35 w 537"/>
                    <a:gd name="T1" fmla="*/ 15 h 118"/>
                    <a:gd name="T2" fmla="*/ 69 w 537"/>
                    <a:gd name="T3" fmla="*/ 0 h 118"/>
                    <a:gd name="T4" fmla="*/ 0 w 537"/>
                    <a:gd name="T5" fmla="*/ 0 h 118"/>
                    <a:gd name="T6" fmla="*/ 35 w 537"/>
                    <a:gd name="T7" fmla="*/ 15 h 1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7"/>
                    <a:gd name="T13" fmla="*/ 0 h 118"/>
                    <a:gd name="T14" fmla="*/ 537 w 537"/>
                    <a:gd name="T15" fmla="*/ 118 h 1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7" h="118">
                      <a:moveTo>
                        <a:pt x="274" y="118"/>
                      </a:moveTo>
                      <a:lnTo>
                        <a:pt x="537" y="0"/>
                      </a:lnTo>
                      <a:lnTo>
                        <a:pt x="0" y="0"/>
                      </a:lnTo>
                      <a:lnTo>
                        <a:pt x="274" y="118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8" name="Freeform 57"/>
                <p:cNvSpPr>
                  <a:spLocks/>
                </p:cNvSpPr>
                <p:nvPr>
                  <p:custDataLst>
                    <p:tags r:id="rId175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9" name="Freeform 58"/>
                <p:cNvSpPr>
                  <a:spLocks/>
                </p:cNvSpPr>
                <p:nvPr>
                  <p:custDataLst>
                    <p:tags r:id="rId176"/>
                  </p:custDataLst>
                </p:nvPr>
              </p:nvSpPr>
              <p:spPr bwMode="auto">
                <a:xfrm>
                  <a:off x="10891" y="12034"/>
                  <a:ext cx="227" cy="243"/>
                </a:xfrm>
                <a:custGeom>
                  <a:avLst/>
                  <a:gdLst>
                    <a:gd name="T0" fmla="*/ 14 w 380"/>
                    <a:gd name="T1" fmla="*/ 35 h 410"/>
                    <a:gd name="T2" fmla="*/ 48 w 380"/>
                    <a:gd name="T3" fmla="*/ 50 h 410"/>
                    <a:gd name="T4" fmla="*/ 0 w 380"/>
                    <a:gd name="T5" fmla="*/ 0 h 410"/>
                    <a:gd name="T6" fmla="*/ 14 w 380"/>
                    <a:gd name="T7" fmla="*/ 3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0"/>
                    <a:gd name="T13" fmla="*/ 0 h 410"/>
                    <a:gd name="T14" fmla="*/ 380 w 380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0" h="410">
                      <a:moveTo>
                        <a:pt x="114" y="284"/>
                      </a:moveTo>
                      <a:lnTo>
                        <a:pt x="380" y="410"/>
                      </a:lnTo>
                      <a:lnTo>
                        <a:pt x="0" y="0"/>
                      </a:lnTo>
                      <a:lnTo>
                        <a:pt x="114" y="284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0" name="Freeform 59"/>
                <p:cNvSpPr>
                  <a:spLocks/>
                </p:cNvSpPr>
                <p:nvPr>
                  <p:custDataLst>
                    <p:tags r:id="rId177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1" name="Freeform 60"/>
                <p:cNvSpPr>
                  <a:spLocks/>
                </p:cNvSpPr>
                <p:nvPr>
                  <p:custDataLst>
                    <p:tags r:id="rId178"/>
                  </p:custDataLst>
                </p:nvPr>
              </p:nvSpPr>
              <p:spPr bwMode="auto">
                <a:xfrm>
                  <a:off x="11056" y="11934"/>
                  <a:ext cx="62" cy="338"/>
                </a:xfrm>
                <a:custGeom>
                  <a:avLst/>
                  <a:gdLst>
                    <a:gd name="T0" fmla="*/ 0 w 104"/>
                    <a:gd name="T1" fmla="*/ 36 h 570"/>
                    <a:gd name="T2" fmla="*/ 13 w 104"/>
                    <a:gd name="T3" fmla="*/ 71 h 570"/>
                    <a:gd name="T4" fmla="*/ 13 w 104"/>
                    <a:gd name="T5" fmla="*/ 0 h 570"/>
                    <a:gd name="T6" fmla="*/ 0 w 104"/>
                    <a:gd name="T7" fmla="*/ 36 h 57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4"/>
                    <a:gd name="T13" fmla="*/ 0 h 570"/>
                    <a:gd name="T14" fmla="*/ 104 w 104"/>
                    <a:gd name="T15" fmla="*/ 570 h 57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4" h="570">
                      <a:moveTo>
                        <a:pt x="0" y="291"/>
                      </a:moveTo>
                      <a:lnTo>
                        <a:pt x="104" y="570"/>
                      </a:lnTo>
                      <a:lnTo>
                        <a:pt x="104" y="0"/>
                      </a:lnTo>
                      <a:lnTo>
                        <a:pt x="0" y="291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2" name="Freeform 61"/>
                <p:cNvSpPr>
                  <a:spLocks/>
                </p:cNvSpPr>
                <p:nvPr>
                  <p:custDataLst>
                    <p:tags r:id="rId179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3" name="Freeform 62"/>
                <p:cNvSpPr>
                  <a:spLocks/>
                </p:cNvSpPr>
                <p:nvPr>
                  <p:custDataLst>
                    <p:tags r:id="rId180"/>
                  </p:custDataLst>
                </p:nvPr>
              </p:nvSpPr>
              <p:spPr bwMode="auto">
                <a:xfrm>
                  <a:off x="11118" y="12034"/>
                  <a:ext cx="229" cy="243"/>
                </a:xfrm>
                <a:custGeom>
                  <a:avLst/>
                  <a:gdLst>
                    <a:gd name="T0" fmla="*/ 15 w 385"/>
                    <a:gd name="T1" fmla="*/ 15 h 410"/>
                    <a:gd name="T2" fmla="*/ 0 w 385"/>
                    <a:gd name="T3" fmla="*/ 50 h 410"/>
                    <a:gd name="T4" fmla="*/ 48 w 385"/>
                    <a:gd name="T5" fmla="*/ 0 h 410"/>
                    <a:gd name="T6" fmla="*/ 15 w 385"/>
                    <a:gd name="T7" fmla="*/ 15 h 4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10"/>
                    <a:gd name="T14" fmla="*/ 385 w 385"/>
                    <a:gd name="T15" fmla="*/ 410 h 4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10">
                      <a:moveTo>
                        <a:pt x="117" y="122"/>
                      </a:moveTo>
                      <a:lnTo>
                        <a:pt x="0" y="410"/>
                      </a:lnTo>
                      <a:lnTo>
                        <a:pt x="385" y="0"/>
                      </a:lnTo>
                      <a:lnTo>
                        <a:pt x="117" y="122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4" name="Freeform 63"/>
                <p:cNvSpPr>
                  <a:spLocks/>
                </p:cNvSpPr>
                <p:nvPr>
                  <p:custDataLst>
                    <p:tags r:id="rId181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5" name="Freeform 64"/>
                <p:cNvSpPr>
                  <a:spLocks/>
                </p:cNvSpPr>
                <p:nvPr>
                  <p:custDataLst>
                    <p:tags r:id="rId182"/>
                  </p:custDataLst>
                </p:nvPr>
              </p:nvSpPr>
              <p:spPr bwMode="auto">
                <a:xfrm>
                  <a:off x="11118" y="12208"/>
                  <a:ext cx="326" cy="71"/>
                </a:xfrm>
                <a:custGeom>
                  <a:avLst/>
                  <a:gdLst>
                    <a:gd name="T0" fmla="*/ 35 w 547"/>
                    <a:gd name="T1" fmla="*/ 0 h 121"/>
                    <a:gd name="T2" fmla="*/ 0 w 547"/>
                    <a:gd name="T3" fmla="*/ 15 h 121"/>
                    <a:gd name="T4" fmla="*/ 69 w 547"/>
                    <a:gd name="T5" fmla="*/ 15 h 121"/>
                    <a:gd name="T6" fmla="*/ 35 w 547"/>
                    <a:gd name="T7" fmla="*/ 0 h 1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47"/>
                    <a:gd name="T13" fmla="*/ 0 h 121"/>
                    <a:gd name="T14" fmla="*/ 547 w 547"/>
                    <a:gd name="T15" fmla="*/ 121 h 1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47" h="121">
                      <a:moveTo>
                        <a:pt x="271" y="0"/>
                      </a:moveTo>
                      <a:lnTo>
                        <a:pt x="0" y="121"/>
                      </a:lnTo>
                      <a:lnTo>
                        <a:pt x="547" y="121"/>
                      </a:lnTo>
                      <a:lnTo>
                        <a:pt x="271" y="0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6" name="Freeform 65"/>
                <p:cNvSpPr>
                  <a:spLocks/>
                </p:cNvSpPr>
                <p:nvPr>
                  <p:custDataLst>
                    <p:tags r:id="rId183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7" name="Freeform 66"/>
                <p:cNvSpPr>
                  <a:spLocks/>
                </p:cNvSpPr>
                <p:nvPr>
                  <p:custDataLst>
                    <p:tags r:id="rId184"/>
                  </p:custDataLst>
                </p:nvPr>
              </p:nvSpPr>
              <p:spPr bwMode="auto">
                <a:xfrm>
                  <a:off x="11118" y="12272"/>
                  <a:ext cx="229" cy="239"/>
                </a:xfrm>
                <a:custGeom>
                  <a:avLst/>
                  <a:gdLst>
                    <a:gd name="T0" fmla="*/ 34 w 385"/>
                    <a:gd name="T1" fmla="*/ 15 h 404"/>
                    <a:gd name="T2" fmla="*/ 0 w 385"/>
                    <a:gd name="T3" fmla="*/ 0 h 404"/>
                    <a:gd name="T4" fmla="*/ 48 w 385"/>
                    <a:gd name="T5" fmla="*/ 49 h 404"/>
                    <a:gd name="T6" fmla="*/ 34 w 385"/>
                    <a:gd name="T7" fmla="*/ 15 h 4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5"/>
                    <a:gd name="T13" fmla="*/ 0 h 404"/>
                    <a:gd name="T14" fmla="*/ 385 w 385"/>
                    <a:gd name="T15" fmla="*/ 404 h 4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5" h="404">
                      <a:moveTo>
                        <a:pt x="271" y="124"/>
                      </a:moveTo>
                      <a:lnTo>
                        <a:pt x="0" y="0"/>
                      </a:lnTo>
                      <a:lnTo>
                        <a:pt x="385" y="404"/>
                      </a:lnTo>
                      <a:lnTo>
                        <a:pt x="271" y="124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8" name="Freeform 67"/>
                <p:cNvSpPr>
                  <a:spLocks/>
                </p:cNvSpPr>
                <p:nvPr>
                  <p:custDataLst>
                    <p:tags r:id="rId185"/>
                  </p:custDataLst>
                </p:nvPr>
              </p:nvSpPr>
              <p:spPr bwMode="auto">
                <a:xfrm>
                  <a:off x="11118" y="12272"/>
                  <a:ext cx="68" cy="340"/>
                </a:xfrm>
                <a:custGeom>
                  <a:avLst/>
                  <a:gdLst>
                    <a:gd name="T0" fmla="*/ 14 w 114"/>
                    <a:gd name="T1" fmla="*/ 36 h 574"/>
                    <a:gd name="T2" fmla="*/ 0 w 114"/>
                    <a:gd name="T3" fmla="*/ 0 h 574"/>
                    <a:gd name="T4" fmla="*/ 0 w 114"/>
                    <a:gd name="T5" fmla="*/ 70 h 574"/>
                    <a:gd name="T6" fmla="*/ 14 w 114"/>
                    <a:gd name="T7" fmla="*/ 36 h 5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"/>
                    <a:gd name="T13" fmla="*/ 0 h 574"/>
                    <a:gd name="T14" fmla="*/ 114 w 114"/>
                    <a:gd name="T15" fmla="*/ 574 h 5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" h="574">
                      <a:moveTo>
                        <a:pt x="114" y="291"/>
                      </a:moveTo>
                      <a:lnTo>
                        <a:pt x="0" y="0"/>
                      </a:lnTo>
                      <a:lnTo>
                        <a:pt x="0" y="574"/>
                      </a:lnTo>
                      <a:lnTo>
                        <a:pt x="114" y="2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9" name="Freeform 68"/>
                <p:cNvSpPr>
                  <a:spLocks/>
                </p:cNvSpPr>
                <p:nvPr>
                  <p:custDataLst>
                    <p:tags r:id="rId186"/>
                  </p:custDataLst>
                </p:nvPr>
              </p:nvSpPr>
              <p:spPr bwMode="auto">
                <a:xfrm>
                  <a:off x="11131" y="11389"/>
                  <a:ext cx="335" cy="596"/>
                </a:xfrm>
                <a:custGeom>
                  <a:avLst/>
                  <a:gdLst>
                    <a:gd name="T0" fmla="*/ 5 w 562"/>
                    <a:gd name="T1" fmla="*/ 4 h 1006"/>
                    <a:gd name="T2" fmla="*/ 15 w 562"/>
                    <a:gd name="T3" fmla="*/ 9 h 1006"/>
                    <a:gd name="T4" fmla="*/ 24 w 562"/>
                    <a:gd name="T5" fmla="*/ 14 h 1006"/>
                    <a:gd name="T6" fmla="*/ 29 w 562"/>
                    <a:gd name="T7" fmla="*/ 17 h 1006"/>
                    <a:gd name="T8" fmla="*/ 32 w 562"/>
                    <a:gd name="T9" fmla="*/ 19 h 1006"/>
                    <a:gd name="T10" fmla="*/ 37 w 562"/>
                    <a:gd name="T11" fmla="*/ 11 h 1006"/>
                    <a:gd name="T12" fmla="*/ 44 w 562"/>
                    <a:gd name="T13" fmla="*/ 5 h 1006"/>
                    <a:gd name="T14" fmla="*/ 52 w 562"/>
                    <a:gd name="T15" fmla="*/ 4 h 1006"/>
                    <a:gd name="T16" fmla="*/ 62 w 562"/>
                    <a:gd name="T17" fmla="*/ 8 h 1006"/>
                    <a:gd name="T18" fmla="*/ 69 w 562"/>
                    <a:gd name="T19" fmla="*/ 17 h 1006"/>
                    <a:gd name="T20" fmla="*/ 71 w 562"/>
                    <a:gd name="T21" fmla="*/ 27 h 1006"/>
                    <a:gd name="T22" fmla="*/ 66 w 562"/>
                    <a:gd name="T23" fmla="*/ 43 h 1006"/>
                    <a:gd name="T24" fmla="*/ 57 w 562"/>
                    <a:gd name="T25" fmla="*/ 45 h 1006"/>
                    <a:gd name="T26" fmla="*/ 62 w 562"/>
                    <a:gd name="T27" fmla="*/ 37 h 1006"/>
                    <a:gd name="T28" fmla="*/ 62 w 562"/>
                    <a:gd name="T29" fmla="*/ 28 h 1006"/>
                    <a:gd name="T30" fmla="*/ 58 w 562"/>
                    <a:gd name="T31" fmla="*/ 21 h 1006"/>
                    <a:gd name="T32" fmla="*/ 52 w 562"/>
                    <a:gd name="T33" fmla="*/ 17 h 1006"/>
                    <a:gd name="T34" fmla="*/ 44 w 562"/>
                    <a:gd name="T35" fmla="*/ 18 h 1006"/>
                    <a:gd name="T36" fmla="*/ 38 w 562"/>
                    <a:gd name="T37" fmla="*/ 23 h 1006"/>
                    <a:gd name="T38" fmla="*/ 38 w 562"/>
                    <a:gd name="T39" fmla="*/ 29 h 1006"/>
                    <a:gd name="T40" fmla="*/ 41 w 562"/>
                    <a:gd name="T41" fmla="*/ 40 h 1006"/>
                    <a:gd name="T42" fmla="*/ 51 w 562"/>
                    <a:gd name="T43" fmla="*/ 55 h 1006"/>
                    <a:gd name="T44" fmla="*/ 64 w 562"/>
                    <a:gd name="T45" fmla="*/ 78 h 1006"/>
                    <a:gd name="T46" fmla="*/ 64 w 562"/>
                    <a:gd name="T47" fmla="*/ 100 h 1006"/>
                    <a:gd name="T48" fmla="*/ 56 w 562"/>
                    <a:gd name="T49" fmla="*/ 114 h 1006"/>
                    <a:gd name="T50" fmla="*/ 43 w 562"/>
                    <a:gd name="T51" fmla="*/ 123 h 1006"/>
                    <a:gd name="T52" fmla="*/ 27 w 562"/>
                    <a:gd name="T53" fmla="*/ 124 h 1006"/>
                    <a:gd name="T54" fmla="*/ 12 w 562"/>
                    <a:gd name="T55" fmla="*/ 117 h 1006"/>
                    <a:gd name="T56" fmla="*/ 2 w 562"/>
                    <a:gd name="T57" fmla="*/ 101 h 1006"/>
                    <a:gd name="T58" fmla="*/ 0 w 562"/>
                    <a:gd name="T59" fmla="*/ 86 h 1006"/>
                    <a:gd name="T60" fmla="*/ 7 w 562"/>
                    <a:gd name="T61" fmla="*/ 97 h 1006"/>
                    <a:gd name="T62" fmla="*/ 14 w 562"/>
                    <a:gd name="T63" fmla="*/ 107 h 1006"/>
                    <a:gd name="T64" fmla="*/ 24 w 562"/>
                    <a:gd name="T65" fmla="*/ 111 h 1006"/>
                    <a:gd name="T66" fmla="*/ 39 w 562"/>
                    <a:gd name="T67" fmla="*/ 111 h 1006"/>
                    <a:gd name="T68" fmla="*/ 49 w 562"/>
                    <a:gd name="T69" fmla="*/ 104 h 1006"/>
                    <a:gd name="T70" fmla="*/ 57 w 562"/>
                    <a:gd name="T71" fmla="*/ 92 h 1006"/>
                    <a:gd name="T72" fmla="*/ 58 w 562"/>
                    <a:gd name="T73" fmla="*/ 77 h 1006"/>
                    <a:gd name="T74" fmla="*/ 52 w 562"/>
                    <a:gd name="T75" fmla="*/ 63 h 1006"/>
                    <a:gd name="T76" fmla="*/ 42 w 562"/>
                    <a:gd name="T77" fmla="*/ 53 h 1006"/>
                    <a:gd name="T78" fmla="*/ 30 w 562"/>
                    <a:gd name="T79" fmla="*/ 51 h 1006"/>
                    <a:gd name="T80" fmla="*/ 23 w 562"/>
                    <a:gd name="T81" fmla="*/ 58 h 1006"/>
                    <a:gd name="T82" fmla="*/ 23 w 562"/>
                    <a:gd name="T83" fmla="*/ 68 h 1006"/>
                    <a:gd name="T84" fmla="*/ 31 w 562"/>
                    <a:gd name="T85" fmla="*/ 72 h 1006"/>
                    <a:gd name="T86" fmla="*/ 36 w 562"/>
                    <a:gd name="T87" fmla="*/ 75 h 1006"/>
                    <a:gd name="T88" fmla="*/ 27 w 562"/>
                    <a:gd name="T89" fmla="*/ 76 h 1006"/>
                    <a:gd name="T90" fmla="*/ 19 w 562"/>
                    <a:gd name="T91" fmla="*/ 74 h 1006"/>
                    <a:gd name="T92" fmla="*/ 13 w 562"/>
                    <a:gd name="T93" fmla="*/ 69 h 1006"/>
                    <a:gd name="T94" fmla="*/ 10 w 562"/>
                    <a:gd name="T95" fmla="*/ 60 h 1006"/>
                    <a:gd name="T96" fmla="*/ 14 w 562"/>
                    <a:gd name="T97" fmla="*/ 51 h 1006"/>
                    <a:gd name="T98" fmla="*/ 11 w 562"/>
                    <a:gd name="T99" fmla="*/ 41 h 1006"/>
                    <a:gd name="T100" fmla="*/ 1 w 562"/>
                    <a:gd name="T101" fmla="*/ 17 h 100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6"/>
                    <a:gd name="T155" fmla="*/ 562 w 562"/>
                    <a:gd name="T156" fmla="*/ 1006 h 100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6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7" y="11"/>
                      </a:lnTo>
                      <a:lnTo>
                        <a:pt x="40" y="19"/>
                      </a:lnTo>
                      <a:lnTo>
                        <a:pt x="40" y="28"/>
                      </a:lnTo>
                      <a:lnTo>
                        <a:pt x="52" y="36"/>
                      </a:lnTo>
                      <a:lnTo>
                        <a:pt x="68" y="39"/>
                      </a:lnTo>
                      <a:lnTo>
                        <a:pt x="80" y="53"/>
                      </a:lnTo>
                      <a:lnTo>
                        <a:pt x="104" y="64"/>
                      </a:lnTo>
                      <a:lnTo>
                        <a:pt x="121" y="76"/>
                      </a:lnTo>
                      <a:lnTo>
                        <a:pt x="149" y="81"/>
                      </a:lnTo>
                      <a:lnTo>
                        <a:pt x="157" y="89"/>
                      </a:lnTo>
                      <a:lnTo>
                        <a:pt x="174" y="92"/>
                      </a:lnTo>
                      <a:lnTo>
                        <a:pt x="185" y="97"/>
                      </a:lnTo>
                      <a:lnTo>
                        <a:pt x="194" y="109"/>
                      </a:lnTo>
                      <a:lnTo>
                        <a:pt x="197" y="112"/>
                      </a:lnTo>
                      <a:lnTo>
                        <a:pt x="205" y="117"/>
                      </a:lnTo>
                      <a:lnTo>
                        <a:pt x="213" y="120"/>
                      </a:lnTo>
                      <a:lnTo>
                        <a:pt x="213" y="125"/>
                      </a:lnTo>
                      <a:lnTo>
                        <a:pt x="227" y="133"/>
                      </a:lnTo>
                      <a:lnTo>
                        <a:pt x="233" y="148"/>
                      </a:lnTo>
                      <a:lnTo>
                        <a:pt x="242" y="165"/>
                      </a:lnTo>
                      <a:lnTo>
                        <a:pt x="247" y="185"/>
                      </a:lnTo>
                      <a:lnTo>
                        <a:pt x="250" y="165"/>
                      </a:lnTo>
                      <a:lnTo>
                        <a:pt x="255" y="153"/>
                      </a:lnTo>
                      <a:lnTo>
                        <a:pt x="258" y="137"/>
                      </a:lnTo>
                      <a:lnTo>
                        <a:pt x="266" y="120"/>
                      </a:lnTo>
                      <a:lnTo>
                        <a:pt x="275" y="112"/>
                      </a:lnTo>
                      <a:lnTo>
                        <a:pt x="286" y="92"/>
                      </a:lnTo>
                      <a:lnTo>
                        <a:pt x="294" y="84"/>
                      </a:lnTo>
                      <a:lnTo>
                        <a:pt x="303" y="76"/>
                      </a:lnTo>
                      <a:lnTo>
                        <a:pt x="314" y="64"/>
                      </a:lnTo>
                      <a:lnTo>
                        <a:pt x="322" y="53"/>
                      </a:lnTo>
                      <a:lnTo>
                        <a:pt x="336" y="44"/>
                      </a:lnTo>
                      <a:lnTo>
                        <a:pt x="347" y="39"/>
                      </a:lnTo>
                      <a:lnTo>
                        <a:pt x="359" y="36"/>
                      </a:lnTo>
                      <a:lnTo>
                        <a:pt x="372" y="36"/>
                      </a:lnTo>
                      <a:lnTo>
                        <a:pt x="384" y="33"/>
                      </a:lnTo>
                      <a:lnTo>
                        <a:pt x="400" y="33"/>
                      </a:lnTo>
                      <a:lnTo>
                        <a:pt x="417" y="33"/>
                      </a:lnTo>
                      <a:lnTo>
                        <a:pt x="436" y="36"/>
                      </a:lnTo>
                      <a:lnTo>
                        <a:pt x="448" y="36"/>
                      </a:lnTo>
                      <a:lnTo>
                        <a:pt x="465" y="44"/>
                      </a:lnTo>
                      <a:lnTo>
                        <a:pt x="481" y="53"/>
                      </a:lnTo>
                      <a:lnTo>
                        <a:pt x="493" y="64"/>
                      </a:lnTo>
                      <a:lnTo>
                        <a:pt x="504" y="76"/>
                      </a:lnTo>
                      <a:lnTo>
                        <a:pt x="517" y="89"/>
                      </a:lnTo>
                      <a:lnTo>
                        <a:pt x="529" y="105"/>
                      </a:lnTo>
                      <a:lnTo>
                        <a:pt x="537" y="117"/>
                      </a:lnTo>
                      <a:lnTo>
                        <a:pt x="546" y="133"/>
                      </a:lnTo>
                      <a:lnTo>
                        <a:pt x="549" y="148"/>
                      </a:lnTo>
                      <a:lnTo>
                        <a:pt x="554" y="165"/>
                      </a:lnTo>
                      <a:lnTo>
                        <a:pt x="557" y="181"/>
                      </a:lnTo>
                      <a:lnTo>
                        <a:pt x="562" y="198"/>
                      </a:lnTo>
                      <a:lnTo>
                        <a:pt x="562" y="218"/>
                      </a:lnTo>
                      <a:lnTo>
                        <a:pt x="557" y="243"/>
                      </a:lnTo>
                      <a:lnTo>
                        <a:pt x="554" y="271"/>
                      </a:lnTo>
                      <a:lnTo>
                        <a:pt x="549" y="299"/>
                      </a:lnTo>
                      <a:lnTo>
                        <a:pt x="537" y="323"/>
                      </a:lnTo>
                      <a:lnTo>
                        <a:pt x="521" y="347"/>
                      </a:lnTo>
                      <a:lnTo>
                        <a:pt x="504" y="368"/>
                      </a:lnTo>
                      <a:lnTo>
                        <a:pt x="489" y="388"/>
                      </a:lnTo>
                      <a:lnTo>
                        <a:pt x="456" y="399"/>
                      </a:lnTo>
                      <a:lnTo>
                        <a:pt x="436" y="380"/>
                      </a:lnTo>
                      <a:lnTo>
                        <a:pt x="453" y="368"/>
                      </a:lnTo>
                      <a:lnTo>
                        <a:pt x="465" y="352"/>
                      </a:lnTo>
                      <a:lnTo>
                        <a:pt x="473" y="343"/>
                      </a:lnTo>
                      <a:lnTo>
                        <a:pt x="484" y="327"/>
                      </a:lnTo>
                      <a:lnTo>
                        <a:pt x="493" y="310"/>
                      </a:lnTo>
                      <a:lnTo>
                        <a:pt x="493" y="295"/>
                      </a:lnTo>
                      <a:lnTo>
                        <a:pt x="493" y="279"/>
                      </a:lnTo>
                      <a:lnTo>
                        <a:pt x="493" y="266"/>
                      </a:lnTo>
                      <a:lnTo>
                        <a:pt x="493" y="246"/>
                      </a:lnTo>
                      <a:lnTo>
                        <a:pt x="493" y="234"/>
                      </a:lnTo>
                      <a:lnTo>
                        <a:pt x="493" y="226"/>
                      </a:lnTo>
                      <a:lnTo>
                        <a:pt x="489" y="209"/>
                      </a:lnTo>
                      <a:lnTo>
                        <a:pt x="484" y="198"/>
                      </a:lnTo>
                      <a:lnTo>
                        <a:pt x="476" y="190"/>
                      </a:lnTo>
                      <a:lnTo>
                        <a:pt x="473" y="181"/>
                      </a:lnTo>
                      <a:lnTo>
                        <a:pt x="460" y="170"/>
                      </a:lnTo>
                      <a:lnTo>
                        <a:pt x="453" y="162"/>
                      </a:lnTo>
                      <a:lnTo>
                        <a:pt x="445" y="157"/>
                      </a:lnTo>
                      <a:lnTo>
                        <a:pt x="436" y="148"/>
                      </a:lnTo>
                      <a:lnTo>
                        <a:pt x="423" y="142"/>
                      </a:lnTo>
                      <a:lnTo>
                        <a:pt x="412" y="137"/>
                      </a:lnTo>
                      <a:lnTo>
                        <a:pt x="400" y="133"/>
                      </a:lnTo>
                      <a:lnTo>
                        <a:pt x="387" y="133"/>
                      </a:lnTo>
                      <a:lnTo>
                        <a:pt x="380" y="133"/>
                      </a:lnTo>
                      <a:lnTo>
                        <a:pt x="359" y="133"/>
                      </a:lnTo>
                      <a:lnTo>
                        <a:pt x="347" y="142"/>
                      </a:lnTo>
                      <a:lnTo>
                        <a:pt x="331" y="148"/>
                      </a:lnTo>
                      <a:lnTo>
                        <a:pt x="319" y="162"/>
                      </a:lnTo>
                      <a:lnTo>
                        <a:pt x="314" y="165"/>
                      </a:lnTo>
                      <a:lnTo>
                        <a:pt x="311" y="178"/>
                      </a:lnTo>
                      <a:lnTo>
                        <a:pt x="306" y="185"/>
                      </a:lnTo>
                      <a:lnTo>
                        <a:pt x="299" y="193"/>
                      </a:lnTo>
                      <a:lnTo>
                        <a:pt x="299" y="201"/>
                      </a:lnTo>
                      <a:lnTo>
                        <a:pt x="299" y="209"/>
                      </a:lnTo>
                      <a:lnTo>
                        <a:pt x="299" y="221"/>
                      </a:lnTo>
                      <a:lnTo>
                        <a:pt x="299" y="234"/>
                      </a:lnTo>
                      <a:lnTo>
                        <a:pt x="299" y="246"/>
                      </a:lnTo>
                      <a:lnTo>
                        <a:pt x="299" y="271"/>
                      </a:lnTo>
                      <a:lnTo>
                        <a:pt x="306" y="287"/>
                      </a:lnTo>
                      <a:lnTo>
                        <a:pt x="314" y="307"/>
                      </a:lnTo>
                      <a:lnTo>
                        <a:pt x="322" y="323"/>
                      </a:lnTo>
                      <a:lnTo>
                        <a:pt x="331" y="343"/>
                      </a:lnTo>
                      <a:lnTo>
                        <a:pt x="347" y="363"/>
                      </a:lnTo>
                      <a:lnTo>
                        <a:pt x="359" y="383"/>
                      </a:lnTo>
                      <a:lnTo>
                        <a:pt x="380" y="404"/>
                      </a:lnTo>
                      <a:lnTo>
                        <a:pt x="408" y="444"/>
                      </a:lnTo>
                      <a:lnTo>
                        <a:pt x="436" y="477"/>
                      </a:lnTo>
                      <a:lnTo>
                        <a:pt x="460" y="525"/>
                      </a:lnTo>
                      <a:lnTo>
                        <a:pt x="481" y="561"/>
                      </a:lnTo>
                      <a:lnTo>
                        <a:pt x="493" y="601"/>
                      </a:lnTo>
                      <a:lnTo>
                        <a:pt x="504" y="637"/>
                      </a:lnTo>
                      <a:lnTo>
                        <a:pt x="512" y="682"/>
                      </a:lnTo>
                      <a:lnTo>
                        <a:pt x="512" y="727"/>
                      </a:lnTo>
                      <a:lnTo>
                        <a:pt x="512" y="751"/>
                      </a:lnTo>
                      <a:lnTo>
                        <a:pt x="504" y="788"/>
                      </a:lnTo>
                      <a:lnTo>
                        <a:pt x="504" y="812"/>
                      </a:lnTo>
                      <a:lnTo>
                        <a:pt x="493" y="836"/>
                      </a:lnTo>
                      <a:lnTo>
                        <a:pt x="489" y="860"/>
                      </a:lnTo>
                      <a:lnTo>
                        <a:pt x="473" y="880"/>
                      </a:lnTo>
                      <a:lnTo>
                        <a:pt x="456" y="900"/>
                      </a:lnTo>
                      <a:lnTo>
                        <a:pt x="445" y="930"/>
                      </a:lnTo>
                      <a:lnTo>
                        <a:pt x="423" y="950"/>
                      </a:lnTo>
                      <a:lnTo>
                        <a:pt x="403" y="969"/>
                      </a:lnTo>
                      <a:lnTo>
                        <a:pt x="380" y="981"/>
                      </a:lnTo>
                      <a:lnTo>
                        <a:pt x="359" y="989"/>
                      </a:lnTo>
                      <a:lnTo>
                        <a:pt x="339" y="997"/>
                      </a:lnTo>
                      <a:lnTo>
                        <a:pt x="319" y="1006"/>
                      </a:lnTo>
                      <a:lnTo>
                        <a:pt x="294" y="1006"/>
                      </a:lnTo>
                      <a:lnTo>
                        <a:pt x="263" y="1006"/>
                      </a:lnTo>
                      <a:lnTo>
                        <a:pt x="238" y="1006"/>
                      </a:lnTo>
                      <a:lnTo>
                        <a:pt x="213" y="1006"/>
                      </a:lnTo>
                      <a:lnTo>
                        <a:pt x="185" y="997"/>
                      </a:lnTo>
                      <a:lnTo>
                        <a:pt x="166" y="989"/>
                      </a:lnTo>
                      <a:lnTo>
                        <a:pt x="137" y="981"/>
                      </a:lnTo>
                      <a:lnTo>
                        <a:pt x="118" y="966"/>
                      </a:lnTo>
                      <a:lnTo>
                        <a:pt x="96" y="945"/>
                      </a:lnTo>
                      <a:lnTo>
                        <a:pt x="73" y="925"/>
                      </a:lnTo>
                      <a:lnTo>
                        <a:pt x="52" y="897"/>
                      </a:lnTo>
                      <a:lnTo>
                        <a:pt x="40" y="872"/>
                      </a:lnTo>
                      <a:lnTo>
                        <a:pt x="28" y="849"/>
                      </a:lnTo>
                      <a:lnTo>
                        <a:pt x="20" y="821"/>
                      </a:lnTo>
                      <a:lnTo>
                        <a:pt x="12" y="796"/>
                      </a:lnTo>
                      <a:lnTo>
                        <a:pt x="4" y="768"/>
                      </a:lnTo>
                      <a:lnTo>
                        <a:pt x="4" y="735"/>
                      </a:lnTo>
                      <a:lnTo>
                        <a:pt x="0" y="703"/>
                      </a:lnTo>
                      <a:lnTo>
                        <a:pt x="0" y="695"/>
                      </a:lnTo>
                      <a:lnTo>
                        <a:pt x="32" y="695"/>
                      </a:lnTo>
                      <a:lnTo>
                        <a:pt x="37" y="718"/>
                      </a:lnTo>
                      <a:lnTo>
                        <a:pt x="40" y="740"/>
                      </a:lnTo>
                      <a:lnTo>
                        <a:pt x="40" y="768"/>
                      </a:lnTo>
                      <a:lnTo>
                        <a:pt x="52" y="788"/>
                      </a:lnTo>
                      <a:lnTo>
                        <a:pt x="60" y="807"/>
                      </a:lnTo>
                      <a:lnTo>
                        <a:pt x="68" y="821"/>
                      </a:lnTo>
                      <a:lnTo>
                        <a:pt x="76" y="836"/>
                      </a:lnTo>
                      <a:lnTo>
                        <a:pt x="96" y="857"/>
                      </a:lnTo>
                      <a:lnTo>
                        <a:pt x="109" y="864"/>
                      </a:lnTo>
                      <a:lnTo>
                        <a:pt x="121" y="880"/>
                      </a:lnTo>
                      <a:lnTo>
                        <a:pt x="137" y="888"/>
                      </a:lnTo>
                      <a:lnTo>
                        <a:pt x="157" y="897"/>
                      </a:lnTo>
                      <a:lnTo>
                        <a:pt x="177" y="900"/>
                      </a:lnTo>
                      <a:lnTo>
                        <a:pt x="194" y="905"/>
                      </a:lnTo>
                      <a:lnTo>
                        <a:pt x="213" y="905"/>
                      </a:lnTo>
                      <a:lnTo>
                        <a:pt x="238" y="905"/>
                      </a:lnTo>
                      <a:lnTo>
                        <a:pt x="258" y="905"/>
                      </a:lnTo>
                      <a:lnTo>
                        <a:pt x="286" y="900"/>
                      </a:lnTo>
                      <a:lnTo>
                        <a:pt x="311" y="897"/>
                      </a:lnTo>
                      <a:lnTo>
                        <a:pt x="327" y="897"/>
                      </a:lnTo>
                      <a:lnTo>
                        <a:pt x="347" y="885"/>
                      </a:lnTo>
                      <a:lnTo>
                        <a:pt x="359" y="872"/>
                      </a:lnTo>
                      <a:lnTo>
                        <a:pt x="380" y="860"/>
                      </a:lnTo>
                      <a:lnTo>
                        <a:pt x="395" y="844"/>
                      </a:lnTo>
                      <a:lnTo>
                        <a:pt x="408" y="827"/>
                      </a:lnTo>
                      <a:lnTo>
                        <a:pt x="428" y="812"/>
                      </a:lnTo>
                      <a:lnTo>
                        <a:pt x="436" y="791"/>
                      </a:lnTo>
                      <a:lnTo>
                        <a:pt x="448" y="771"/>
                      </a:lnTo>
                      <a:lnTo>
                        <a:pt x="453" y="748"/>
                      </a:lnTo>
                      <a:lnTo>
                        <a:pt x="456" y="727"/>
                      </a:lnTo>
                      <a:lnTo>
                        <a:pt x="460" y="698"/>
                      </a:lnTo>
                      <a:lnTo>
                        <a:pt x="460" y="674"/>
                      </a:lnTo>
                      <a:lnTo>
                        <a:pt x="460" y="651"/>
                      </a:lnTo>
                      <a:lnTo>
                        <a:pt x="456" y="626"/>
                      </a:lnTo>
                      <a:lnTo>
                        <a:pt x="453" y="606"/>
                      </a:lnTo>
                      <a:lnTo>
                        <a:pt x="448" y="578"/>
                      </a:lnTo>
                      <a:lnTo>
                        <a:pt x="436" y="558"/>
                      </a:lnTo>
                      <a:lnTo>
                        <a:pt x="432" y="542"/>
                      </a:lnTo>
                      <a:lnTo>
                        <a:pt x="412" y="517"/>
                      </a:lnTo>
                      <a:lnTo>
                        <a:pt x="400" y="489"/>
                      </a:lnTo>
                      <a:lnTo>
                        <a:pt x="380" y="472"/>
                      </a:lnTo>
                      <a:lnTo>
                        <a:pt x="367" y="461"/>
                      </a:lnTo>
                      <a:lnTo>
                        <a:pt x="351" y="444"/>
                      </a:lnTo>
                      <a:lnTo>
                        <a:pt x="336" y="432"/>
                      </a:lnTo>
                      <a:lnTo>
                        <a:pt x="322" y="424"/>
                      </a:lnTo>
                      <a:lnTo>
                        <a:pt x="303" y="416"/>
                      </a:lnTo>
                      <a:lnTo>
                        <a:pt x="286" y="416"/>
                      </a:lnTo>
                      <a:lnTo>
                        <a:pt x="263" y="416"/>
                      </a:lnTo>
                      <a:lnTo>
                        <a:pt x="242" y="416"/>
                      </a:lnTo>
                      <a:lnTo>
                        <a:pt x="227" y="419"/>
                      </a:lnTo>
                      <a:lnTo>
                        <a:pt x="213" y="432"/>
                      </a:lnTo>
                      <a:lnTo>
                        <a:pt x="197" y="441"/>
                      </a:lnTo>
                      <a:lnTo>
                        <a:pt x="185" y="456"/>
                      </a:lnTo>
                      <a:lnTo>
                        <a:pt x="177" y="469"/>
                      </a:lnTo>
                      <a:lnTo>
                        <a:pt x="174" y="485"/>
                      </a:lnTo>
                      <a:lnTo>
                        <a:pt x="169" y="517"/>
                      </a:lnTo>
                      <a:lnTo>
                        <a:pt x="174" y="528"/>
                      </a:lnTo>
                      <a:lnTo>
                        <a:pt x="177" y="542"/>
                      </a:lnTo>
                      <a:lnTo>
                        <a:pt x="185" y="553"/>
                      </a:lnTo>
                      <a:lnTo>
                        <a:pt x="194" y="565"/>
                      </a:lnTo>
                      <a:lnTo>
                        <a:pt x="205" y="573"/>
                      </a:lnTo>
                      <a:lnTo>
                        <a:pt x="218" y="581"/>
                      </a:lnTo>
                      <a:lnTo>
                        <a:pt x="233" y="581"/>
                      </a:lnTo>
                      <a:lnTo>
                        <a:pt x="247" y="586"/>
                      </a:lnTo>
                      <a:lnTo>
                        <a:pt x="255" y="586"/>
                      </a:lnTo>
                      <a:lnTo>
                        <a:pt x="263" y="586"/>
                      </a:lnTo>
                      <a:lnTo>
                        <a:pt x="270" y="581"/>
                      </a:lnTo>
                      <a:lnTo>
                        <a:pt x="275" y="581"/>
                      </a:lnTo>
                      <a:lnTo>
                        <a:pt x="291" y="609"/>
                      </a:lnTo>
                      <a:lnTo>
                        <a:pt x="270" y="614"/>
                      </a:lnTo>
                      <a:lnTo>
                        <a:pt x="255" y="618"/>
                      </a:lnTo>
                      <a:lnTo>
                        <a:pt x="238" y="618"/>
                      </a:lnTo>
                      <a:lnTo>
                        <a:pt x="227" y="618"/>
                      </a:lnTo>
                      <a:lnTo>
                        <a:pt x="213" y="618"/>
                      </a:lnTo>
                      <a:lnTo>
                        <a:pt x="197" y="618"/>
                      </a:lnTo>
                      <a:lnTo>
                        <a:pt x="185" y="614"/>
                      </a:lnTo>
                      <a:lnTo>
                        <a:pt x="169" y="614"/>
                      </a:lnTo>
                      <a:lnTo>
                        <a:pt x="157" y="609"/>
                      </a:lnTo>
                      <a:lnTo>
                        <a:pt x="149" y="601"/>
                      </a:lnTo>
                      <a:lnTo>
                        <a:pt x="129" y="594"/>
                      </a:lnTo>
                      <a:lnTo>
                        <a:pt x="121" y="586"/>
                      </a:lnTo>
                      <a:lnTo>
                        <a:pt x="113" y="578"/>
                      </a:lnTo>
                      <a:lnTo>
                        <a:pt x="104" y="570"/>
                      </a:lnTo>
                      <a:lnTo>
                        <a:pt x="101" y="558"/>
                      </a:lnTo>
                      <a:lnTo>
                        <a:pt x="96" y="545"/>
                      </a:lnTo>
                      <a:lnTo>
                        <a:pt x="85" y="542"/>
                      </a:lnTo>
                      <a:lnTo>
                        <a:pt x="80" y="528"/>
                      </a:lnTo>
                      <a:lnTo>
                        <a:pt x="80" y="517"/>
                      </a:lnTo>
                      <a:lnTo>
                        <a:pt x="80" y="489"/>
                      </a:lnTo>
                      <a:lnTo>
                        <a:pt x="80" y="477"/>
                      </a:lnTo>
                      <a:lnTo>
                        <a:pt x="85" y="461"/>
                      </a:lnTo>
                      <a:lnTo>
                        <a:pt x="96" y="444"/>
                      </a:lnTo>
                      <a:lnTo>
                        <a:pt x="104" y="432"/>
                      </a:lnTo>
                      <a:lnTo>
                        <a:pt x="113" y="416"/>
                      </a:lnTo>
                      <a:lnTo>
                        <a:pt x="121" y="399"/>
                      </a:lnTo>
                      <a:lnTo>
                        <a:pt x="137" y="391"/>
                      </a:lnTo>
                      <a:lnTo>
                        <a:pt x="157" y="380"/>
                      </a:lnTo>
                      <a:lnTo>
                        <a:pt x="121" y="360"/>
                      </a:lnTo>
                      <a:lnTo>
                        <a:pt x="85" y="338"/>
                      </a:lnTo>
                      <a:lnTo>
                        <a:pt x="60" y="310"/>
                      </a:lnTo>
                      <a:lnTo>
                        <a:pt x="40" y="271"/>
                      </a:lnTo>
                      <a:lnTo>
                        <a:pt x="20" y="226"/>
                      </a:lnTo>
                      <a:lnTo>
                        <a:pt x="12" y="185"/>
                      </a:lnTo>
                      <a:lnTo>
                        <a:pt x="4" y="133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0" name="Freeform 69"/>
                <p:cNvSpPr>
                  <a:spLocks/>
                </p:cNvSpPr>
                <p:nvPr>
                  <p:custDataLst>
                    <p:tags r:id="rId187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2 w 262"/>
                    <a:gd name="T3" fmla="*/ 28 h 246"/>
                    <a:gd name="T4" fmla="*/ 31 w 262"/>
                    <a:gd name="T5" fmla="*/ 27 h 246"/>
                    <a:gd name="T6" fmla="*/ 30 w 262"/>
                    <a:gd name="T7" fmla="*/ 25 h 246"/>
                    <a:gd name="T8" fmla="*/ 29 w 262"/>
                    <a:gd name="T9" fmla="*/ 21 h 246"/>
                    <a:gd name="T10" fmla="*/ 28 w 262"/>
                    <a:gd name="T11" fmla="*/ 20 h 246"/>
                    <a:gd name="T12" fmla="*/ 26 w 262"/>
                    <a:gd name="T13" fmla="*/ 19 h 246"/>
                    <a:gd name="T14" fmla="*/ 25 w 262"/>
                    <a:gd name="T15" fmla="*/ 18 h 246"/>
                    <a:gd name="T16" fmla="*/ 24 w 262"/>
                    <a:gd name="T17" fmla="*/ 17 h 246"/>
                    <a:gd name="T18" fmla="*/ 23 w 262"/>
                    <a:gd name="T19" fmla="*/ 14 h 246"/>
                    <a:gd name="T20" fmla="*/ 22 w 262"/>
                    <a:gd name="T21" fmla="*/ 13 h 246"/>
                    <a:gd name="T22" fmla="*/ 21 w 262"/>
                    <a:gd name="T23" fmla="*/ 12 h 246"/>
                    <a:gd name="T24" fmla="*/ 19 w 262"/>
                    <a:gd name="T25" fmla="*/ 12 h 246"/>
                    <a:gd name="T26" fmla="*/ 19 w 262"/>
                    <a:gd name="T27" fmla="*/ 11 h 246"/>
                    <a:gd name="T28" fmla="*/ 16 w 262"/>
                    <a:gd name="T29" fmla="*/ 10 h 246"/>
                    <a:gd name="T30" fmla="*/ 14 w 262"/>
                    <a:gd name="T31" fmla="*/ 9 h 246"/>
                    <a:gd name="T32" fmla="*/ 13 w 262"/>
                    <a:gd name="T33" fmla="*/ 8 h 246"/>
                    <a:gd name="T34" fmla="*/ 11 w 262"/>
                    <a:gd name="T35" fmla="*/ 7 h 246"/>
                    <a:gd name="T36" fmla="*/ 9 w 262"/>
                    <a:gd name="T37" fmla="*/ 6 h 246"/>
                    <a:gd name="T38" fmla="*/ 7 w 262"/>
                    <a:gd name="T39" fmla="*/ 5 h 246"/>
                    <a:gd name="T40" fmla="*/ 5 w 262"/>
                    <a:gd name="T41" fmla="*/ 4 h 246"/>
                    <a:gd name="T42" fmla="*/ 4 w 262"/>
                    <a:gd name="T43" fmla="*/ 4 h 246"/>
                    <a:gd name="T44" fmla="*/ 2 w 262"/>
                    <a:gd name="T45" fmla="*/ 3 h 246"/>
                    <a:gd name="T46" fmla="*/ 1 w 262"/>
                    <a:gd name="T47" fmla="*/ 1 h 246"/>
                    <a:gd name="T48" fmla="*/ 1 w 262"/>
                    <a:gd name="T49" fmla="*/ 1 h 246"/>
                    <a:gd name="T50" fmla="*/ 0 w 262"/>
                    <a:gd name="T51" fmla="*/ 0 h 246"/>
                    <a:gd name="T52" fmla="*/ 1 w 262"/>
                    <a:gd name="T53" fmla="*/ 7 h 246"/>
                    <a:gd name="T54" fmla="*/ 2 w 262"/>
                    <a:gd name="T55" fmla="*/ 12 h 246"/>
                    <a:gd name="T56" fmla="*/ 4 w 262"/>
                    <a:gd name="T57" fmla="*/ 19 h 246"/>
                    <a:gd name="T58" fmla="*/ 8 w 262"/>
                    <a:gd name="T59" fmla="*/ 23 h 246"/>
                    <a:gd name="T60" fmla="*/ 12 w 262"/>
                    <a:gd name="T61" fmla="*/ 27 h 246"/>
                    <a:gd name="T62" fmla="*/ 17 w 262"/>
                    <a:gd name="T63" fmla="*/ 29 h 246"/>
                    <a:gd name="T64" fmla="*/ 23 w 262"/>
                    <a:gd name="T65" fmla="*/ 30 h 246"/>
                    <a:gd name="T66" fmla="*/ 30 w 262"/>
                    <a:gd name="T67" fmla="*/ 31 h 246"/>
                    <a:gd name="T68" fmla="*/ 34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262" y="246"/>
                      </a:move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1" name="Freeform 70"/>
                <p:cNvSpPr>
                  <a:spLocks/>
                </p:cNvSpPr>
                <p:nvPr>
                  <p:custDataLst>
                    <p:tags r:id="rId188"/>
                  </p:custDataLst>
                </p:nvPr>
              </p:nvSpPr>
              <p:spPr bwMode="auto">
                <a:xfrm>
                  <a:off x="11131" y="11339"/>
                  <a:ext cx="335" cy="596"/>
                </a:xfrm>
                <a:custGeom>
                  <a:avLst/>
                  <a:gdLst>
                    <a:gd name="T0" fmla="*/ 5 w 562"/>
                    <a:gd name="T1" fmla="*/ 4 h 1006"/>
                    <a:gd name="T2" fmla="*/ 15 w 562"/>
                    <a:gd name="T3" fmla="*/ 9 h 1006"/>
                    <a:gd name="T4" fmla="*/ 24 w 562"/>
                    <a:gd name="T5" fmla="*/ 14 h 1006"/>
                    <a:gd name="T6" fmla="*/ 29 w 562"/>
                    <a:gd name="T7" fmla="*/ 17 h 1006"/>
                    <a:gd name="T8" fmla="*/ 32 w 562"/>
                    <a:gd name="T9" fmla="*/ 19 h 1006"/>
                    <a:gd name="T10" fmla="*/ 37 w 562"/>
                    <a:gd name="T11" fmla="*/ 11 h 1006"/>
                    <a:gd name="T12" fmla="*/ 44 w 562"/>
                    <a:gd name="T13" fmla="*/ 5 h 1006"/>
                    <a:gd name="T14" fmla="*/ 52 w 562"/>
                    <a:gd name="T15" fmla="*/ 4 h 1006"/>
                    <a:gd name="T16" fmla="*/ 62 w 562"/>
                    <a:gd name="T17" fmla="*/ 8 h 1006"/>
                    <a:gd name="T18" fmla="*/ 69 w 562"/>
                    <a:gd name="T19" fmla="*/ 17 h 1006"/>
                    <a:gd name="T20" fmla="*/ 71 w 562"/>
                    <a:gd name="T21" fmla="*/ 27 h 1006"/>
                    <a:gd name="T22" fmla="*/ 66 w 562"/>
                    <a:gd name="T23" fmla="*/ 43 h 1006"/>
                    <a:gd name="T24" fmla="*/ 57 w 562"/>
                    <a:gd name="T25" fmla="*/ 45 h 1006"/>
                    <a:gd name="T26" fmla="*/ 62 w 562"/>
                    <a:gd name="T27" fmla="*/ 37 h 1006"/>
                    <a:gd name="T28" fmla="*/ 62 w 562"/>
                    <a:gd name="T29" fmla="*/ 28 h 1006"/>
                    <a:gd name="T30" fmla="*/ 58 w 562"/>
                    <a:gd name="T31" fmla="*/ 21 h 1006"/>
                    <a:gd name="T32" fmla="*/ 52 w 562"/>
                    <a:gd name="T33" fmla="*/ 17 h 1006"/>
                    <a:gd name="T34" fmla="*/ 44 w 562"/>
                    <a:gd name="T35" fmla="*/ 18 h 1006"/>
                    <a:gd name="T36" fmla="*/ 38 w 562"/>
                    <a:gd name="T37" fmla="*/ 23 h 1006"/>
                    <a:gd name="T38" fmla="*/ 38 w 562"/>
                    <a:gd name="T39" fmla="*/ 29 h 1006"/>
                    <a:gd name="T40" fmla="*/ 41 w 562"/>
                    <a:gd name="T41" fmla="*/ 40 h 1006"/>
                    <a:gd name="T42" fmla="*/ 51 w 562"/>
                    <a:gd name="T43" fmla="*/ 55 h 1006"/>
                    <a:gd name="T44" fmla="*/ 64 w 562"/>
                    <a:gd name="T45" fmla="*/ 78 h 1006"/>
                    <a:gd name="T46" fmla="*/ 64 w 562"/>
                    <a:gd name="T47" fmla="*/ 100 h 1006"/>
                    <a:gd name="T48" fmla="*/ 56 w 562"/>
                    <a:gd name="T49" fmla="*/ 114 h 1006"/>
                    <a:gd name="T50" fmla="*/ 43 w 562"/>
                    <a:gd name="T51" fmla="*/ 123 h 1006"/>
                    <a:gd name="T52" fmla="*/ 27 w 562"/>
                    <a:gd name="T53" fmla="*/ 124 h 1006"/>
                    <a:gd name="T54" fmla="*/ 12 w 562"/>
                    <a:gd name="T55" fmla="*/ 117 h 1006"/>
                    <a:gd name="T56" fmla="*/ 2 w 562"/>
                    <a:gd name="T57" fmla="*/ 101 h 1006"/>
                    <a:gd name="T58" fmla="*/ 0 w 562"/>
                    <a:gd name="T59" fmla="*/ 86 h 1006"/>
                    <a:gd name="T60" fmla="*/ 7 w 562"/>
                    <a:gd name="T61" fmla="*/ 97 h 1006"/>
                    <a:gd name="T62" fmla="*/ 14 w 562"/>
                    <a:gd name="T63" fmla="*/ 107 h 1006"/>
                    <a:gd name="T64" fmla="*/ 24 w 562"/>
                    <a:gd name="T65" fmla="*/ 111 h 1006"/>
                    <a:gd name="T66" fmla="*/ 39 w 562"/>
                    <a:gd name="T67" fmla="*/ 111 h 1006"/>
                    <a:gd name="T68" fmla="*/ 49 w 562"/>
                    <a:gd name="T69" fmla="*/ 104 h 1006"/>
                    <a:gd name="T70" fmla="*/ 57 w 562"/>
                    <a:gd name="T71" fmla="*/ 92 h 1006"/>
                    <a:gd name="T72" fmla="*/ 58 w 562"/>
                    <a:gd name="T73" fmla="*/ 77 h 1006"/>
                    <a:gd name="T74" fmla="*/ 52 w 562"/>
                    <a:gd name="T75" fmla="*/ 63 h 1006"/>
                    <a:gd name="T76" fmla="*/ 42 w 562"/>
                    <a:gd name="T77" fmla="*/ 53 h 1006"/>
                    <a:gd name="T78" fmla="*/ 30 w 562"/>
                    <a:gd name="T79" fmla="*/ 51 h 1006"/>
                    <a:gd name="T80" fmla="*/ 23 w 562"/>
                    <a:gd name="T81" fmla="*/ 58 h 1006"/>
                    <a:gd name="T82" fmla="*/ 23 w 562"/>
                    <a:gd name="T83" fmla="*/ 68 h 1006"/>
                    <a:gd name="T84" fmla="*/ 31 w 562"/>
                    <a:gd name="T85" fmla="*/ 72 h 1006"/>
                    <a:gd name="T86" fmla="*/ 36 w 562"/>
                    <a:gd name="T87" fmla="*/ 75 h 1006"/>
                    <a:gd name="T88" fmla="*/ 27 w 562"/>
                    <a:gd name="T89" fmla="*/ 76 h 1006"/>
                    <a:gd name="T90" fmla="*/ 19 w 562"/>
                    <a:gd name="T91" fmla="*/ 74 h 1006"/>
                    <a:gd name="T92" fmla="*/ 13 w 562"/>
                    <a:gd name="T93" fmla="*/ 69 h 1006"/>
                    <a:gd name="T94" fmla="*/ 10 w 562"/>
                    <a:gd name="T95" fmla="*/ 60 h 1006"/>
                    <a:gd name="T96" fmla="*/ 14 w 562"/>
                    <a:gd name="T97" fmla="*/ 51 h 1006"/>
                    <a:gd name="T98" fmla="*/ 11 w 562"/>
                    <a:gd name="T99" fmla="*/ 41 h 1006"/>
                    <a:gd name="T100" fmla="*/ 1 w 562"/>
                    <a:gd name="T101" fmla="*/ 17 h 100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62"/>
                    <a:gd name="T154" fmla="*/ 0 h 1006"/>
                    <a:gd name="T155" fmla="*/ 562 w 562"/>
                    <a:gd name="T156" fmla="*/ 1006 h 100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62" h="1006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7" y="11"/>
                      </a:lnTo>
                      <a:lnTo>
                        <a:pt x="40" y="19"/>
                      </a:lnTo>
                      <a:lnTo>
                        <a:pt x="40" y="28"/>
                      </a:lnTo>
                      <a:lnTo>
                        <a:pt x="52" y="36"/>
                      </a:lnTo>
                      <a:lnTo>
                        <a:pt x="68" y="39"/>
                      </a:lnTo>
                      <a:lnTo>
                        <a:pt x="80" y="53"/>
                      </a:lnTo>
                      <a:lnTo>
                        <a:pt x="104" y="64"/>
                      </a:lnTo>
                      <a:lnTo>
                        <a:pt x="121" y="76"/>
                      </a:lnTo>
                      <a:lnTo>
                        <a:pt x="149" y="81"/>
                      </a:lnTo>
                      <a:lnTo>
                        <a:pt x="157" y="89"/>
                      </a:lnTo>
                      <a:lnTo>
                        <a:pt x="174" y="92"/>
                      </a:lnTo>
                      <a:lnTo>
                        <a:pt x="185" y="97"/>
                      </a:lnTo>
                      <a:lnTo>
                        <a:pt x="194" y="109"/>
                      </a:lnTo>
                      <a:lnTo>
                        <a:pt x="197" y="112"/>
                      </a:lnTo>
                      <a:lnTo>
                        <a:pt x="205" y="117"/>
                      </a:lnTo>
                      <a:lnTo>
                        <a:pt x="213" y="120"/>
                      </a:lnTo>
                      <a:lnTo>
                        <a:pt x="213" y="125"/>
                      </a:lnTo>
                      <a:lnTo>
                        <a:pt x="227" y="133"/>
                      </a:lnTo>
                      <a:lnTo>
                        <a:pt x="233" y="148"/>
                      </a:lnTo>
                      <a:lnTo>
                        <a:pt x="242" y="165"/>
                      </a:lnTo>
                      <a:lnTo>
                        <a:pt x="247" y="185"/>
                      </a:lnTo>
                      <a:lnTo>
                        <a:pt x="250" y="165"/>
                      </a:lnTo>
                      <a:lnTo>
                        <a:pt x="255" y="153"/>
                      </a:lnTo>
                      <a:lnTo>
                        <a:pt x="258" y="137"/>
                      </a:lnTo>
                      <a:lnTo>
                        <a:pt x="266" y="120"/>
                      </a:lnTo>
                      <a:lnTo>
                        <a:pt x="275" y="112"/>
                      </a:lnTo>
                      <a:lnTo>
                        <a:pt x="286" y="92"/>
                      </a:lnTo>
                      <a:lnTo>
                        <a:pt x="294" y="84"/>
                      </a:lnTo>
                      <a:lnTo>
                        <a:pt x="303" y="76"/>
                      </a:lnTo>
                      <a:lnTo>
                        <a:pt x="314" y="64"/>
                      </a:lnTo>
                      <a:lnTo>
                        <a:pt x="322" y="53"/>
                      </a:lnTo>
                      <a:lnTo>
                        <a:pt x="336" y="44"/>
                      </a:lnTo>
                      <a:lnTo>
                        <a:pt x="347" y="39"/>
                      </a:lnTo>
                      <a:lnTo>
                        <a:pt x="359" y="36"/>
                      </a:lnTo>
                      <a:lnTo>
                        <a:pt x="372" y="36"/>
                      </a:lnTo>
                      <a:lnTo>
                        <a:pt x="384" y="33"/>
                      </a:lnTo>
                      <a:lnTo>
                        <a:pt x="400" y="33"/>
                      </a:lnTo>
                      <a:lnTo>
                        <a:pt x="417" y="33"/>
                      </a:lnTo>
                      <a:lnTo>
                        <a:pt x="436" y="36"/>
                      </a:lnTo>
                      <a:lnTo>
                        <a:pt x="448" y="36"/>
                      </a:lnTo>
                      <a:lnTo>
                        <a:pt x="465" y="44"/>
                      </a:lnTo>
                      <a:lnTo>
                        <a:pt x="481" y="53"/>
                      </a:lnTo>
                      <a:lnTo>
                        <a:pt x="493" y="64"/>
                      </a:lnTo>
                      <a:lnTo>
                        <a:pt x="504" y="76"/>
                      </a:lnTo>
                      <a:lnTo>
                        <a:pt x="517" y="89"/>
                      </a:lnTo>
                      <a:lnTo>
                        <a:pt x="529" y="105"/>
                      </a:lnTo>
                      <a:lnTo>
                        <a:pt x="537" y="117"/>
                      </a:lnTo>
                      <a:lnTo>
                        <a:pt x="546" y="133"/>
                      </a:lnTo>
                      <a:lnTo>
                        <a:pt x="549" y="148"/>
                      </a:lnTo>
                      <a:lnTo>
                        <a:pt x="554" y="165"/>
                      </a:lnTo>
                      <a:lnTo>
                        <a:pt x="557" y="181"/>
                      </a:lnTo>
                      <a:lnTo>
                        <a:pt x="562" y="198"/>
                      </a:lnTo>
                      <a:lnTo>
                        <a:pt x="562" y="218"/>
                      </a:lnTo>
                      <a:lnTo>
                        <a:pt x="557" y="243"/>
                      </a:lnTo>
                      <a:lnTo>
                        <a:pt x="554" y="271"/>
                      </a:lnTo>
                      <a:lnTo>
                        <a:pt x="549" y="299"/>
                      </a:lnTo>
                      <a:lnTo>
                        <a:pt x="537" y="323"/>
                      </a:lnTo>
                      <a:lnTo>
                        <a:pt x="521" y="347"/>
                      </a:lnTo>
                      <a:lnTo>
                        <a:pt x="504" y="368"/>
                      </a:lnTo>
                      <a:lnTo>
                        <a:pt x="489" y="388"/>
                      </a:lnTo>
                      <a:lnTo>
                        <a:pt x="456" y="399"/>
                      </a:lnTo>
                      <a:lnTo>
                        <a:pt x="436" y="380"/>
                      </a:lnTo>
                      <a:lnTo>
                        <a:pt x="453" y="368"/>
                      </a:lnTo>
                      <a:lnTo>
                        <a:pt x="465" y="352"/>
                      </a:lnTo>
                      <a:lnTo>
                        <a:pt x="473" y="343"/>
                      </a:lnTo>
                      <a:lnTo>
                        <a:pt x="484" y="327"/>
                      </a:lnTo>
                      <a:lnTo>
                        <a:pt x="493" y="310"/>
                      </a:lnTo>
                      <a:lnTo>
                        <a:pt x="493" y="295"/>
                      </a:lnTo>
                      <a:lnTo>
                        <a:pt x="493" y="279"/>
                      </a:lnTo>
                      <a:lnTo>
                        <a:pt x="493" y="266"/>
                      </a:lnTo>
                      <a:lnTo>
                        <a:pt x="493" y="246"/>
                      </a:lnTo>
                      <a:lnTo>
                        <a:pt x="493" y="234"/>
                      </a:lnTo>
                      <a:lnTo>
                        <a:pt x="493" y="226"/>
                      </a:lnTo>
                      <a:lnTo>
                        <a:pt x="489" y="209"/>
                      </a:lnTo>
                      <a:lnTo>
                        <a:pt x="484" y="198"/>
                      </a:lnTo>
                      <a:lnTo>
                        <a:pt x="476" y="190"/>
                      </a:lnTo>
                      <a:lnTo>
                        <a:pt x="473" y="181"/>
                      </a:lnTo>
                      <a:lnTo>
                        <a:pt x="460" y="170"/>
                      </a:lnTo>
                      <a:lnTo>
                        <a:pt x="453" y="162"/>
                      </a:lnTo>
                      <a:lnTo>
                        <a:pt x="445" y="157"/>
                      </a:lnTo>
                      <a:lnTo>
                        <a:pt x="436" y="148"/>
                      </a:lnTo>
                      <a:lnTo>
                        <a:pt x="423" y="142"/>
                      </a:lnTo>
                      <a:lnTo>
                        <a:pt x="412" y="137"/>
                      </a:lnTo>
                      <a:lnTo>
                        <a:pt x="400" y="133"/>
                      </a:lnTo>
                      <a:lnTo>
                        <a:pt x="387" y="133"/>
                      </a:lnTo>
                      <a:lnTo>
                        <a:pt x="380" y="133"/>
                      </a:lnTo>
                      <a:lnTo>
                        <a:pt x="359" y="133"/>
                      </a:lnTo>
                      <a:lnTo>
                        <a:pt x="347" y="142"/>
                      </a:lnTo>
                      <a:lnTo>
                        <a:pt x="331" y="148"/>
                      </a:lnTo>
                      <a:lnTo>
                        <a:pt x="319" y="162"/>
                      </a:lnTo>
                      <a:lnTo>
                        <a:pt x="314" y="165"/>
                      </a:lnTo>
                      <a:lnTo>
                        <a:pt x="311" y="178"/>
                      </a:lnTo>
                      <a:lnTo>
                        <a:pt x="306" y="185"/>
                      </a:lnTo>
                      <a:lnTo>
                        <a:pt x="299" y="193"/>
                      </a:lnTo>
                      <a:lnTo>
                        <a:pt x="299" y="201"/>
                      </a:lnTo>
                      <a:lnTo>
                        <a:pt x="299" y="209"/>
                      </a:lnTo>
                      <a:lnTo>
                        <a:pt x="299" y="221"/>
                      </a:lnTo>
                      <a:lnTo>
                        <a:pt x="299" y="234"/>
                      </a:lnTo>
                      <a:lnTo>
                        <a:pt x="299" y="246"/>
                      </a:lnTo>
                      <a:lnTo>
                        <a:pt x="299" y="271"/>
                      </a:lnTo>
                      <a:lnTo>
                        <a:pt x="306" y="287"/>
                      </a:lnTo>
                      <a:lnTo>
                        <a:pt x="314" y="307"/>
                      </a:lnTo>
                      <a:lnTo>
                        <a:pt x="322" y="323"/>
                      </a:lnTo>
                      <a:lnTo>
                        <a:pt x="331" y="343"/>
                      </a:lnTo>
                      <a:lnTo>
                        <a:pt x="347" y="363"/>
                      </a:lnTo>
                      <a:lnTo>
                        <a:pt x="359" y="383"/>
                      </a:lnTo>
                      <a:lnTo>
                        <a:pt x="380" y="404"/>
                      </a:lnTo>
                      <a:lnTo>
                        <a:pt x="408" y="444"/>
                      </a:lnTo>
                      <a:lnTo>
                        <a:pt x="436" y="477"/>
                      </a:lnTo>
                      <a:lnTo>
                        <a:pt x="460" y="525"/>
                      </a:lnTo>
                      <a:lnTo>
                        <a:pt x="481" y="561"/>
                      </a:lnTo>
                      <a:lnTo>
                        <a:pt x="493" y="601"/>
                      </a:lnTo>
                      <a:lnTo>
                        <a:pt x="504" y="637"/>
                      </a:lnTo>
                      <a:lnTo>
                        <a:pt x="512" y="682"/>
                      </a:lnTo>
                      <a:lnTo>
                        <a:pt x="512" y="727"/>
                      </a:lnTo>
                      <a:lnTo>
                        <a:pt x="512" y="751"/>
                      </a:lnTo>
                      <a:lnTo>
                        <a:pt x="504" y="788"/>
                      </a:lnTo>
                      <a:lnTo>
                        <a:pt x="504" y="812"/>
                      </a:lnTo>
                      <a:lnTo>
                        <a:pt x="493" y="836"/>
                      </a:lnTo>
                      <a:lnTo>
                        <a:pt x="489" y="860"/>
                      </a:lnTo>
                      <a:lnTo>
                        <a:pt x="473" y="880"/>
                      </a:lnTo>
                      <a:lnTo>
                        <a:pt x="456" y="900"/>
                      </a:lnTo>
                      <a:lnTo>
                        <a:pt x="445" y="930"/>
                      </a:lnTo>
                      <a:lnTo>
                        <a:pt x="423" y="950"/>
                      </a:lnTo>
                      <a:lnTo>
                        <a:pt x="403" y="969"/>
                      </a:lnTo>
                      <a:lnTo>
                        <a:pt x="380" y="981"/>
                      </a:lnTo>
                      <a:lnTo>
                        <a:pt x="359" y="989"/>
                      </a:lnTo>
                      <a:lnTo>
                        <a:pt x="339" y="997"/>
                      </a:lnTo>
                      <a:lnTo>
                        <a:pt x="319" y="1006"/>
                      </a:lnTo>
                      <a:lnTo>
                        <a:pt x="294" y="1006"/>
                      </a:lnTo>
                      <a:lnTo>
                        <a:pt x="263" y="1006"/>
                      </a:lnTo>
                      <a:lnTo>
                        <a:pt x="238" y="1006"/>
                      </a:lnTo>
                      <a:lnTo>
                        <a:pt x="213" y="1006"/>
                      </a:lnTo>
                      <a:lnTo>
                        <a:pt x="185" y="997"/>
                      </a:lnTo>
                      <a:lnTo>
                        <a:pt x="166" y="989"/>
                      </a:lnTo>
                      <a:lnTo>
                        <a:pt x="137" y="981"/>
                      </a:lnTo>
                      <a:lnTo>
                        <a:pt x="118" y="966"/>
                      </a:lnTo>
                      <a:lnTo>
                        <a:pt x="96" y="945"/>
                      </a:lnTo>
                      <a:lnTo>
                        <a:pt x="73" y="925"/>
                      </a:lnTo>
                      <a:lnTo>
                        <a:pt x="52" y="897"/>
                      </a:lnTo>
                      <a:lnTo>
                        <a:pt x="40" y="872"/>
                      </a:lnTo>
                      <a:lnTo>
                        <a:pt x="28" y="849"/>
                      </a:lnTo>
                      <a:lnTo>
                        <a:pt x="20" y="821"/>
                      </a:lnTo>
                      <a:lnTo>
                        <a:pt x="12" y="796"/>
                      </a:lnTo>
                      <a:lnTo>
                        <a:pt x="4" y="768"/>
                      </a:lnTo>
                      <a:lnTo>
                        <a:pt x="4" y="735"/>
                      </a:lnTo>
                      <a:lnTo>
                        <a:pt x="0" y="703"/>
                      </a:lnTo>
                      <a:lnTo>
                        <a:pt x="0" y="695"/>
                      </a:lnTo>
                      <a:lnTo>
                        <a:pt x="32" y="695"/>
                      </a:lnTo>
                      <a:lnTo>
                        <a:pt x="37" y="718"/>
                      </a:lnTo>
                      <a:lnTo>
                        <a:pt x="40" y="740"/>
                      </a:lnTo>
                      <a:lnTo>
                        <a:pt x="40" y="768"/>
                      </a:lnTo>
                      <a:lnTo>
                        <a:pt x="52" y="788"/>
                      </a:lnTo>
                      <a:lnTo>
                        <a:pt x="60" y="807"/>
                      </a:lnTo>
                      <a:lnTo>
                        <a:pt x="68" y="821"/>
                      </a:lnTo>
                      <a:lnTo>
                        <a:pt x="76" y="836"/>
                      </a:lnTo>
                      <a:lnTo>
                        <a:pt x="96" y="857"/>
                      </a:lnTo>
                      <a:lnTo>
                        <a:pt x="109" y="864"/>
                      </a:lnTo>
                      <a:lnTo>
                        <a:pt x="121" y="880"/>
                      </a:lnTo>
                      <a:lnTo>
                        <a:pt x="137" y="888"/>
                      </a:lnTo>
                      <a:lnTo>
                        <a:pt x="157" y="897"/>
                      </a:lnTo>
                      <a:lnTo>
                        <a:pt x="177" y="900"/>
                      </a:lnTo>
                      <a:lnTo>
                        <a:pt x="194" y="905"/>
                      </a:lnTo>
                      <a:lnTo>
                        <a:pt x="213" y="905"/>
                      </a:lnTo>
                      <a:lnTo>
                        <a:pt x="238" y="905"/>
                      </a:lnTo>
                      <a:lnTo>
                        <a:pt x="258" y="905"/>
                      </a:lnTo>
                      <a:lnTo>
                        <a:pt x="286" y="900"/>
                      </a:lnTo>
                      <a:lnTo>
                        <a:pt x="311" y="897"/>
                      </a:lnTo>
                      <a:lnTo>
                        <a:pt x="327" y="897"/>
                      </a:lnTo>
                      <a:lnTo>
                        <a:pt x="347" y="885"/>
                      </a:lnTo>
                      <a:lnTo>
                        <a:pt x="359" y="872"/>
                      </a:lnTo>
                      <a:lnTo>
                        <a:pt x="380" y="860"/>
                      </a:lnTo>
                      <a:lnTo>
                        <a:pt x="395" y="844"/>
                      </a:lnTo>
                      <a:lnTo>
                        <a:pt x="408" y="827"/>
                      </a:lnTo>
                      <a:lnTo>
                        <a:pt x="428" y="812"/>
                      </a:lnTo>
                      <a:lnTo>
                        <a:pt x="436" y="791"/>
                      </a:lnTo>
                      <a:lnTo>
                        <a:pt x="448" y="771"/>
                      </a:lnTo>
                      <a:lnTo>
                        <a:pt x="453" y="748"/>
                      </a:lnTo>
                      <a:lnTo>
                        <a:pt x="456" y="727"/>
                      </a:lnTo>
                      <a:lnTo>
                        <a:pt x="460" y="698"/>
                      </a:lnTo>
                      <a:lnTo>
                        <a:pt x="460" y="674"/>
                      </a:lnTo>
                      <a:lnTo>
                        <a:pt x="460" y="651"/>
                      </a:lnTo>
                      <a:lnTo>
                        <a:pt x="456" y="626"/>
                      </a:lnTo>
                      <a:lnTo>
                        <a:pt x="453" y="606"/>
                      </a:lnTo>
                      <a:lnTo>
                        <a:pt x="448" y="578"/>
                      </a:lnTo>
                      <a:lnTo>
                        <a:pt x="436" y="558"/>
                      </a:lnTo>
                      <a:lnTo>
                        <a:pt x="432" y="542"/>
                      </a:lnTo>
                      <a:lnTo>
                        <a:pt x="412" y="517"/>
                      </a:lnTo>
                      <a:lnTo>
                        <a:pt x="400" y="489"/>
                      </a:lnTo>
                      <a:lnTo>
                        <a:pt x="380" y="472"/>
                      </a:lnTo>
                      <a:lnTo>
                        <a:pt x="367" y="461"/>
                      </a:lnTo>
                      <a:lnTo>
                        <a:pt x="351" y="444"/>
                      </a:lnTo>
                      <a:lnTo>
                        <a:pt x="336" y="432"/>
                      </a:lnTo>
                      <a:lnTo>
                        <a:pt x="322" y="424"/>
                      </a:lnTo>
                      <a:lnTo>
                        <a:pt x="303" y="416"/>
                      </a:lnTo>
                      <a:lnTo>
                        <a:pt x="286" y="416"/>
                      </a:lnTo>
                      <a:lnTo>
                        <a:pt x="263" y="416"/>
                      </a:lnTo>
                      <a:lnTo>
                        <a:pt x="242" y="416"/>
                      </a:lnTo>
                      <a:lnTo>
                        <a:pt x="227" y="419"/>
                      </a:lnTo>
                      <a:lnTo>
                        <a:pt x="213" y="432"/>
                      </a:lnTo>
                      <a:lnTo>
                        <a:pt x="197" y="441"/>
                      </a:lnTo>
                      <a:lnTo>
                        <a:pt x="185" y="456"/>
                      </a:lnTo>
                      <a:lnTo>
                        <a:pt x="177" y="469"/>
                      </a:lnTo>
                      <a:lnTo>
                        <a:pt x="174" y="485"/>
                      </a:lnTo>
                      <a:lnTo>
                        <a:pt x="169" y="517"/>
                      </a:lnTo>
                      <a:lnTo>
                        <a:pt x="174" y="528"/>
                      </a:lnTo>
                      <a:lnTo>
                        <a:pt x="177" y="542"/>
                      </a:lnTo>
                      <a:lnTo>
                        <a:pt x="185" y="553"/>
                      </a:lnTo>
                      <a:lnTo>
                        <a:pt x="194" y="565"/>
                      </a:lnTo>
                      <a:lnTo>
                        <a:pt x="205" y="573"/>
                      </a:lnTo>
                      <a:lnTo>
                        <a:pt x="218" y="581"/>
                      </a:lnTo>
                      <a:lnTo>
                        <a:pt x="233" y="581"/>
                      </a:lnTo>
                      <a:lnTo>
                        <a:pt x="247" y="586"/>
                      </a:lnTo>
                      <a:lnTo>
                        <a:pt x="255" y="586"/>
                      </a:lnTo>
                      <a:lnTo>
                        <a:pt x="263" y="586"/>
                      </a:lnTo>
                      <a:lnTo>
                        <a:pt x="270" y="581"/>
                      </a:lnTo>
                      <a:lnTo>
                        <a:pt x="275" y="581"/>
                      </a:lnTo>
                      <a:lnTo>
                        <a:pt x="291" y="609"/>
                      </a:lnTo>
                      <a:lnTo>
                        <a:pt x="270" y="614"/>
                      </a:lnTo>
                      <a:lnTo>
                        <a:pt x="255" y="618"/>
                      </a:lnTo>
                      <a:lnTo>
                        <a:pt x="238" y="618"/>
                      </a:lnTo>
                      <a:lnTo>
                        <a:pt x="227" y="618"/>
                      </a:lnTo>
                      <a:lnTo>
                        <a:pt x="213" y="618"/>
                      </a:lnTo>
                      <a:lnTo>
                        <a:pt x="197" y="618"/>
                      </a:lnTo>
                      <a:lnTo>
                        <a:pt x="185" y="614"/>
                      </a:lnTo>
                      <a:lnTo>
                        <a:pt x="169" y="614"/>
                      </a:lnTo>
                      <a:lnTo>
                        <a:pt x="157" y="609"/>
                      </a:lnTo>
                      <a:lnTo>
                        <a:pt x="149" y="601"/>
                      </a:lnTo>
                      <a:lnTo>
                        <a:pt x="129" y="594"/>
                      </a:lnTo>
                      <a:lnTo>
                        <a:pt x="121" y="586"/>
                      </a:lnTo>
                      <a:lnTo>
                        <a:pt x="113" y="578"/>
                      </a:lnTo>
                      <a:lnTo>
                        <a:pt x="104" y="570"/>
                      </a:lnTo>
                      <a:lnTo>
                        <a:pt x="101" y="558"/>
                      </a:lnTo>
                      <a:lnTo>
                        <a:pt x="96" y="545"/>
                      </a:lnTo>
                      <a:lnTo>
                        <a:pt x="85" y="542"/>
                      </a:lnTo>
                      <a:lnTo>
                        <a:pt x="80" y="528"/>
                      </a:lnTo>
                      <a:lnTo>
                        <a:pt x="80" y="517"/>
                      </a:lnTo>
                      <a:lnTo>
                        <a:pt x="80" y="489"/>
                      </a:lnTo>
                      <a:lnTo>
                        <a:pt x="80" y="477"/>
                      </a:lnTo>
                      <a:lnTo>
                        <a:pt x="85" y="461"/>
                      </a:lnTo>
                      <a:lnTo>
                        <a:pt x="96" y="444"/>
                      </a:lnTo>
                      <a:lnTo>
                        <a:pt x="104" y="432"/>
                      </a:lnTo>
                      <a:lnTo>
                        <a:pt x="113" y="416"/>
                      </a:lnTo>
                      <a:lnTo>
                        <a:pt x="121" y="399"/>
                      </a:lnTo>
                      <a:lnTo>
                        <a:pt x="137" y="391"/>
                      </a:lnTo>
                      <a:lnTo>
                        <a:pt x="157" y="380"/>
                      </a:lnTo>
                      <a:lnTo>
                        <a:pt x="121" y="360"/>
                      </a:lnTo>
                      <a:lnTo>
                        <a:pt x="85" y="338"/>
                      </a:lnTo>
                      <a:lnTo>
                        <a:pt x="60" y="310"/>
                      </a:lnTo>
                      <a:lnTo>
                        <a:pt x="40" y="271"/>
                      </a:lnTo>
                      <a:lnTo>
                        <a:pt x="20" y="226"/>
                      </a:lnTo>
                      <a:lnTo>
                        <a:pt x="12" y="185"/>
                      </a:lnTo>
                      <a:lnTo>
                        <a:pt x="4" y="133"/>
                      </a:lnTo>
                      <a:lnTo>
                        <a:pt x="0" y="76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2" name="Freeform 71"/>
                <p:cNvSpPr>
                  <a:spLocks/>
                </p:cNvSpPr>
                <p:nvPr>
                  <p:custDataLst>
                    <p:tags r:id="rId189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2 w 262"/>
                    <a:gd name="T3" fmla="*/ 28 h 246"/>
                    <a:gd name="T4" fmla="*/ 31 w 262"/>
                    <a:gd name="T5" fmla="*/ 27 h 246"/>
                    <a:gd name="T6" fmla="*/ 30 w 262"/>
                    <a:gd name="T7" fmla="*/ 25 h 246"/>
                    <a:gd name="T8" fmla="*/ 29 w 262"/>
                    <a:gd name="T9" fmla="*/ 21 h 246"/>
                    <a:gd name="T10" fmla="*/ 28 w 262"/>
                    <a:gd name="T11" fmla="*/ 20 h 246"/>
                    <a:gd name="T12" fmla="*/ 26 w 262"/>
                    <a:gd name="T13" fmla="*/ 19 h 246"/>
                    <a:gd name="T14" fmla="*/ 25 w 262"/>
                    <a:gd name="T15" fmla="*/ 18 h 246"/>
                    <a:gd name="T16" fmla="*/ 24 w 262"/>
                    <a:gd name="T17" fmla="*/ 17 h 246"/>
                    <a:gd name="T18" fmla="*/ 23 w 262"/>
                    <a:gd name="T19" fmla="*/ 14 h 246"/>
                    <a:gd name="T20" fmla="*/ 22 w 262"/>
                    <a:gd name="T21" fmla="*/ 13 h 246"/>
                    <a:gd name="T22" fmla="*/ 21 w 262"/>
                    <a:gd name="T23" fmla="*/ 12 h 246"/>
                    <a:gd name="T24" fmla="*/ 19 w 262"/>
                    <a:gd name="T25" fmla="*/ 12 h 246"/>
                    <a:gd name="T26" fmla="*/ 19 w 262"/>
                    <a:gd name="T27" fmla="*/ 11 h 246"/>
                    <a:gd name="T28" fmla="*/ 16 w 262"/>
                    <a:gd name="T29" fmla="*/ 10 h 246"/>
                    <a:gd name="T30" fmla="*/ 14 w 262"/>
                    <a:gd name="T31" fmla="*/ 9 h 246"/>
                    <a:gd name="T32" fmla="*/ 13 w 262"/>
                    <a:gd name="T33" fmla="*/ 8 h 246"/>
                    <a:gd name="T34" fmla="*/ 11 w 262"/>
                    <a:gd name="T35" fmla="*/ 7 h 246"/>
                    <a:gd name="T36" fmla="*/ 9 w 262"/>
                    <a:gd name="T37" fmla="*/ 6 h 246"/>
                    <a:gd name="T38" fmla="*/ 7 w 262"/>
                    <a:gd name="T39" fmla="*/ 5 h 246"/>
                    <a:gd name="T40" fmla="*/ 5 w 262"/>
                    <a:gd name="T41" fmla="*/ 4 h 246"/>
                    <a:gd name="T42" fmla="*/ 4 w 262"/>
                    <a:gd name="T43" fmla="*/ 4 h 246"/>
                    <a:gd name="T44" fmla="*/ 2 w 262"/>
                    <a:gd name="T45" fmla="*/ 3 h 246"/>
                    <a:gd name="T46" fmla="*/ 1 w 262"/>
                    <a:gd name="T47" fmla="*/ 1 h 246"/>
                    <a:gd name="T48" fmla="*/ 1 w 262"/>
                    <a:gd name="T49" fmla="*/ 1 h 246"/>
                    <a:gd name="T50" fmla="*/ 0 w 262"/>
                    <a:gd name="T51" fmla="*/ 0 h 246"/>
                    <a:gd name="T52" fmla="*/ 1 w 262"/>
                    <a:gd name="T53" fmla="*/ 7 h 246"/>
                    <a:gd name="T54" fmla="*/ 2 w 262"/>
                    <a:gd name="T55" fmla="*/ 12 h 246"/>
                    <a:gd name="T56" fmla="*/ 4 w 262"/>
                    <a:gd name="T57" fmla="*/ 19 h 246"/>
                    <a:gd name="T58" fmla="*/ 8 w 262"/>
                    <a:gd name="T59" fmla="*/ 23 h 246"/>
                    <a:gd name="T60" fmla="*/ 12 w 262"/>
                    <a:gd name="T61" fmla="*/ 27 h 246"/>
                    <a:gd name="T62" fmla="*/ 17 w 262"/>
                    <a:gd name="T63" fmla="*/ 29 h 246"/>
                    <a:gd name="T64" fmla="*/ 23 w 262"/>
                    <a:gd name="T65" fmla="*/ 30 h 246"/>
                    <a:gd name="T66" fmla="*/ 30 w 262"/>
                    <a:gd name="T67" fmla="*/ 31 h 246"/>
                    <a:gd name="T68" fmla="*/ 34 w 262"/>
                    <a:gd name="T69" fmla="*/ 31 h 24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62"/>
                    <a:gd name="T106" fmla="*/ 0 h 246"/>
                    <a:gd name="T107" fmla="*/ 262 w 262"/>
                    <a:gd name="T108" fmla="*/ 246 h 24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62" h="246">
                      <a:moveTo>
                        <a:pt x="262" y="246"/>
                      </a:move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3" name="Freeform 72"/>
                <p:cNvSpPr>
                  <a:spLocks/>
                </p:cNvSpPr>
                <p:nvPr>
                  <p:custDataLst>
                    <p:tags r:id="rId190"/>
                  </p:custDataLst>
                </p:nvPr>
              </p:nvSpPr>
              <p:spPr bwMode="auto">
                <a:xfrm>
                  <a:off x="11149" y="11453"/>
                  <a:ext cx="157" cy="146"/>
                </a:xfrm>
                <a:custGeom>
                  <a:avLst/>
                  <a:gdLst>
                    <a:gd name="T0" fmla="*/ 34 w 262"/>
                    <a:gd name="T1" fmla="*/ 31 h 246"/>
                    <a:gd name="T2" fmla="*/ 34 w 262"/>
                    <a:gd name="T3" fmla="*/ 31 h 246"/>
                    <a:gd name="T4" fmla="*/ 32 w 262"/>
                    <a:gd name="T5" fmla="*/ 28 h 246"/>
                    <a:gd name="T6" fmla="*/ 31 w 262"/>
                    <a:gd name="T7" fmla="*/ 27 h 246"/>
                    <a:gd name="T8" fmla="*/ 30 w 262"/>
                    <a:gd name="T9" fmla="*/ 25 h 246"/>
                    <a:gd name="T10" fmla="*/ 29 w 262"/>
                    <a:gd name="T11" fmla="*/ 21 h 246"/>
                    <a:gd name="T12" fmla="*/ 28 w 262"/>
                    <a:gd name="T13" fmla="*/ 20 h 246"/>
                    <a:gd name="T14" fmla="*/ 26 w 262"/>
                    <a:gd name="T15" fmla="*/ 19 h 246"/>
                    <a:gd name="T16" fmla="*/ 25 w 262"/>
                    <a:gd name="T17" fmla="*/ 18 h 246"/>
                    <a:gd name="T18" fmla="*/ 24 w 262"/>
                    <a:gd name="T19" fmla="*/ 17 h 246"/>
                    <a:gd name="T20" fmla="*/ 23 w 262"/>
                    <a:gd name="T21" fmla="*/ 14 h 246"/>
                    <a:gd name="T22" fmla="*/ 22 w 262"/>
                    <a:gd name="T23" fmla="*/ 13 h 246"/>
                    <a:gd name="T24" fmla="*/ 21 w 262"/>
                    <a:gd name="T25" fmla="*/ 12 h 246"/>
                    <a:gd name="T26" fmla="*/ 19 w 262"/>
                    <a:gd name="T27" fmla="*/ 12 h 246"/>
                    <a:gd name="T28" fmla="*/ 19 w 262"/>
                    <a:gd name="T29" fmla="*/ 11 h 246"/>
                    <a:gd name="T30" fmla="*/ 16 w 262"/>
                    <a:gd name="T31" fmla="*/ 10 h 246"/>
                    <a:gd name="T32" fmla="*/ 14 w 262"/>
                    <a:gd name="T33" fmla="*/ 9 h 246"/>
                    <a:gd name="T34" fmla="*/ 13 w 262"/>
                    <a:gd name="T35" fmla="*/ 8 h 246"/>
                    <a:gd name="T36" fmla="*/ 11 w 262"/>
                    <a:gd name="T37" fmla="*/ 7 h 246"/>
                    <a:gd name="T38" fmla="*/ 9 w 262"/>
                    <a:gd name="T39" fmla="*/ 6 h 246"/>
                    <a:gd name="T40" fmla="*/ 7 w 262"/>
                    <a:gd name="T41" fmla="*/ 5 h 246"/>
                    <a:gd name="T42" fmla="*/ 5 w 262"/>
                    <a:gd name="T43" fmla="*/ 4 h 246"/>
                    <a:gd name="T44" fmla="*/ 4 w 262"/>
                    <a:gd name="T45" fmla="*/ 4 h 246"/>
                    <a:gd name="T46" fmla="*/ 2 w 262"/>
                    <a:gd name="T47" fmla="*/ 3 h 246"/>
                    <a:gd name="T48" fmla="*/ 1 w 262"/>
                    <a:gd name="T49" fmla="*/ 1 h 246"/>
                    <a:gd name="T50" fmla="*/ 1 w 262"/>
                    <a:gd name="T51" fmla="*/ 1 h 246"/>
                    <a:gd name="T52" fmla="*/ 0 w 262"/>
                    <a:gd name="T53" fmla="*/ 0 h 246"/>
                    <a:gd name="T54" fmla="*/ 1 w 262"/>
                    <a:gd name="T55" fmla="*/ 7 h 246"/>
                    <a:gd name="T56" fmla="*/ 2 w 262"/>
                    <a:gd name="T57" fmla="*/ 12 h 246"/>
                    <a:gd name="T58" fmla="*/ 4 w 262"/>
                    <a:gd name="T59" fmla="*/ 19 h 246"/>
                    <a:gd name="T60" fmla="*/ 8 w 262"/>
                    <a:gd name="T61" fmla="*/ 23 h 246"/>
                    <a:gd name="T62" fmla="*/ 12 w 262"/>
                    <a:gd name="T63" fmla="*/ 27 h 246"/>
                    <a:gd name="T64" fmla="*/ 17 w 262"/>
                    <a:gd name="T65" fmla="*/ 29 h 246"/>
                    <a:gd name="T66" fmla="*/ 23 w 262"/>
                    <a:gd name="T67" fmla="*/ 30 h 246"/>
                    <a:gd name="T68" fmla="*/ 30 w 262"/>
                    <a:gd name="T69" fmla="*/ 31 h 246"/>
                    <a:gd name="T70" fmla="*/ 34 w 262"/>
                    <a:gd name="T71" fmla="*/ 31 h 24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262"/>
                    <a:gd name="T109" fmla="*/ 0 h 246"/>
                    <a:gd name="T110" fmla="*/ 262 w 262"/>
                    <a:gd name="T111" fmla="*/ 246 h 24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262" h="246">
                      <a:moveTo>
                        <a:pt x="262" y="246"/>
                      </a:moveTo>
                      <a:lnTo>
                        <a:pt x="262" y="246"/>
                      </a:lnTo>
                      <a:lnTo>
                        <a:pt x="251" y="226"/>
                      </a:lnTo>
                      <a:lnTo>
                        <a:pt x="243" y="214"/>
                      </a:lnTo>
                      <a:lnTo>
                        <a:pt x="231" y="198"/>
                      </a:lnTo>
                      <a:lnTo>
                        <a:pt x="223" y="173"/>
                      </a:lnTo>
                      <a:lnTo>
                        <a:pt x="215" y="162"/>
                      </a:lnTo>
                      <a:lnTo>
                        <a:pt x="206" y="153"/>
                      </a:lnTo>
                      <a:lnTo>
                        <a:pt x="195" y="142"/>
                      </a:lnTo>
                      <a:lnTo>
                        <a:pt x="186" y="134"/>
                      </a:lnTo>
                      <a:lnTo>
                        <a:pt x="178" y="112"/>
                      </a:lnTo>
                      <a:lnTo>
                        <a:pt x="170" y="105"/>
                      </a:lnTo>
                      <a:lnTo>
                        <a:pt x="162" y="97"/>
                      </a:lnTo>
                      <a:lnTo>
                        <a:pt x="150" y="92"/>
                      </a:lnTo>
                      <a:lnTo>
                        <a:pt x="142" y="84"/>
                      </a:lnTo>
                      <a:lnTo>
                        <a:pt x="122" y="81"/>
                      </a:lnTo>
                      <a:lnTo>
                        <a:pt x="109" y="72"/>
                      </a:lnTo>
                      <a:lnTo>
                        <a:pt x="101" y="69"/>
                      </a:lnTo>
                      <a:lnTo>
                        <a:pt x="86" y="53"/>
                      </a:lnTo>
                      <a:lnTo>
                        <a:pt x="69" y="48"/>
                      </a:lnTo>
                      <a:lnTo>
                        <a:pt x="56" y="44"/>
                      </a:lnTo>
                      <a:lnTo>
                        <a:pt x="41" y="36"/>
                      </a:lnTo>
                      <a:lnTo>
                        <a:pt x="33" y="28"/>
                      </a:lnTo>
                      <a:lnTo>
                        <a:pt x="20" y="24"/>
                      </a:lnTo>
                      <a:lnTo>
                        <a:pt x="11" y="11"/>
                      </a:ln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5" y="53"/>
                      </a:lnTo>
                      <a:lnTo>
                        <a:pt x="16" y="100"/>
                      </a:lnTo>
                      <a:lnTo>
                        <a:pt x="33" y="153"/>
                      </a:lnTo>
                      <a:lnTo>
                        <a:pt x="61" y="181"/>
                      </a:lnTo>
                      <a:lnTo>
                        <a:pt x="92" y="214"/>
                      </a:lnTo>
                      <a:lnTo>
                        <a:pt x="137" y="234"/>
                      </a:lnTo>
                      <a:lnTo>
                        <a:pt x="178" y="243"/>
                      </a:lnTo>
                      <a:lnTo>
                        <a:pt x="231" y="246"/>
                      </a:lnTo>
                      <a:lnTo>
                        <a:pt x="262" y="246"/>
                      </a:lnTo>
                    </a:path>
                  </a:pathLst>
                </a:custGeom>
                <a:noFill/>
                <a:ln w="1270">
                  <a:solidFill>
                    <a:srgbClr val="1214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4" name="Freeform 73"/>
                <p:cNvSpPr>
                  <a:spLocks/>
                </p:cNvSpPr>
                <p:nvPr>
                  <p:custDataLst>
                    <p:tags r:id="rId191"/>
                  </p:custDataLst>
                </p:nvPr>
              </p:nvSpPr>
              <p:spPr bwMode="auto">
                <a:xfrm>
                  <a:off x="10248" y="11971"/>
                  <a:ext cx="612" cy="347"/>
                </a:xfrm>
                <a:custGeom>
                  <a:avLst/>
                  <a:gdLst>
                    <a:gd name="T0" fmla="*/ 4 w 1028"/>
                    <a:gd name="T1" fmla="*/ 5 h 586"/>
                    <a:gd name="T2" fmla="*/ 9 w 1028"/>
                    <a:gd name="T3" fmla="*/ 16 h 586"/>
                    <a:gd name="T4" fmla="*/ 14 w 1028"/>
                    <a:gd name="T5" fmla="*/ 24 h 586"/>
                    <a:gd name="T6" fmla="*/ 17 w 1028"/>
                    <a:gd name="T7" fmla="*/ 29 h 586"/>
                    <a:gd name="T8" fmla="*/ 20 w 1028"/>
                    <a:gd name="T9" fmla="*/ 33 h 586"/>
                    <a:gd name="T10" fmla="*/ 11 w 1028"/>
                    <a:gd name="T11" fmla="*/ 38 h 586"/>
                    <a:gd name="T12" fmla="*/ 5 w 1028"/>
                    <a:gd name="T13" fmla="*/ 44 h 586"/>
                    <a:gd name="T14" fmla="*/ 4 w 1028"/>
                    <a:gd name="T15" fmla="*/ 53 h 586"/>
                    <a:gd name="T16" fmla="*/ 8 w 1028"/>
                    <a:gd name="T17" fmla="*/ 63 h 586"/>
                    <a:gd name="T18" fmla="*/ 17 w 1028"/>
                    <a:gd name="T19" fmla="*/ 69 h 586"/>
                    <a:gd name="T20" fmla="*/ 29 w 1028"/>
                    <a:gd name="T21" fmla="*/ 72 h 586"/>
                    <a:gd name="T22" fmla="*/ 44 w 1028"/>
                    <a:gd name="T23" fmla="*/ 67 h 586"/>
                    <a:gd name="T24" fmla="*/ 46 w 1028"/>
                    <a:gd name="T25" fmla="*/ 58 h 586"/>
                    <a:gd name="T26" fmla="*/ 38 w 1028"/>
                    <a:gd name="T27" fmla="*/ 62 h 586"/>
                    <a:gd name="T28" fmla="*/ 29 w 1028"/>
                    <a:gd name="T29" fmla="*/ 62 h 586"/>
                    <a:gd name="T30" fmla="*/ 22 w 1028"/>
                    <a:gd name="T31" fmla="*/ 59 h 586"/>
                    <a:gd name="T32" fmla="*/ 17 w 1028"/>
                    <a:gd name="T33" fmla="*/ 53 h 586"/>
                    <a:gd name="T34" fmla="*/ 18 w 1028"/>
                    <a:gd name="T35" fmla="*/ 44 h 586"/>
                    <a:gd name="T36" fmla="*/ 24 w 1028"/>
                    <a:gd name="T37" fmla="*/ 39 h 586"/>
                    <a:gd name="T38" fmla="*/ 29 w 1028"/>
                    <a:gd name="T39" fmla="*/ 38 h 586"/>
                    <a:gd name="T40" fmla="*/ 42 w 1028"/>
                    <a:gd name="T41" fmla="*/ 41 h 586"/>
                    <a:gd name="T42" fmla="*/ 54 w 1028"/>
                    <a:gd name="T43" fmla="*/ 50 h 586"/>
                    <a:gd name="T44" fmla="*/ 67 w 1028"/>
                    <a:gd name="T45" fmla="*/ 58 h 586"/>
                    <a:gd name="T46" fmla="*/ 80 w 1028"/>
                    <a:gd name="T47" fmla="*/ 64 h 586"/>
                    <a:gd name="T48" fmla="*/ 93 w 1028"/>
                    <a:gd name="T49" fmla="*/ 66 h 586"/>
                    <a:gd name="T50" fmla="*/ 111 w 1028"/>
                    <a:gd name="T51" fmla="*/ 62 h 586"/>
                    <a:gd name="T52" fmla="*/ 124 w 1028"/>
                    <a:gd name="T53" fmla="*/ 51 h 586"/>
                    <a:gd name="T54" fmla="*/ 129 w 1028"/>
                    <a:gd name="T55" fmla="*/ 38 h 586"/>
                    <a:gd name="T56" fmla="*/ 127 w 1028"/>
                    <a:gd name="T57" fmla="*/ 21 h 586"/>
                    <a:gd name="T58" fmla="*/ 115 w 1028"/>
                    <a:gd name="T59" fmla="*/ 7 h 586"/>
                    <a:gd name="T60" fmla="*/ 99 w 1028"/>
                    <a:gd name="T61" fmla="*/ 1 h 586"/>
                    <a:gd name="T62" fmla="*/ 92 w 1028"/>
                    <a:gd name="T63" fmla="*/ 4 h 586"/>
                    <a:gd name="T64" fmla="*/ 105 w 1028"/>
                    <a:gd name="T65" fmla="*/ 8 h 586"/>
                    <a:gd name="T66" fmla="*/ 114 w 1028"/>
                    <a:gd name="T67" fmla="*/ 18 h 586"/>
                    <a:gd name="T68" fmla="*/ 117 w 1028"/>
                    <a:gd name="T69" fmla="*/ 30 h 586"/>
                    <a:gd name="T70" fmla="*/ 114 w 1028"/>
                    <a:gd name="T71" fmla="*/ 44 h 586"/>
                    <a:gd name="T72" fmla="*/ 104 w 1028"/>
                    <a:gd name="T73" fmla="*/ 54 h 586"/>
                    <a:gd name="T74" fmla="*/ 90 w 1028"/>
                    <a:gd name="T75" fmla="*/ 59 h 586"/>
                    <a:gd name="T76" fmla="*/ 74 w 1028"/>
                    <a:gd name="T77" fmla="*/ 57 h 586"/>
                    <a:gd name="T78" fmla="*/ 61 w 1028"/>
                    <a:gd name="T79" fmla="*/ 49 h 586"/>
                    <a:gd name="T80" fmla="*/ 53 w 1028"/>
                    <a:gd name="T81" fmla="*/ 39 h 586"/>
                    <a:gd name="T82" fmla="*/ 55 w 1028"/>
                    <a:gd name="T83" fmla="*/ 27 h 586"/>
                    <a:gd name="T84" fmla="*/ 60 w 1028"/>
                    <a:gd name="T85" fmla="*/ 23 h 586"/>
                    <a:gd name="T86" fmla="*/ 67 w 1028"/>
                    <a:gd name="T87" fmla="*/ 22 h 586"/>
                    <a:gd name="T88" fmla="*/ 75 w 1028"/>
                    <a:gd name="T89" fmla="*/ 28 h 586"/>
                    <a:gd name="T90" fmla="*/ 75 w 1028"/>
                    <a:gd name="T91" fmla="*/ 34 h 586"/>
                    <a:gd name="T92" fmla="*/ 79 w 1028"/>
                    <a:gd name="T93" fmla="*/ 31 h 586"/>
                    <a:gd name="T94" fmla="*/ 79 w 1028"/>
                    <a:gd name="T95" fmla="*/ 22 h 586"/>
                    <a:gd name="T96" fmla="*/ 74 w 1028"/>
                    <a:gd name="T97" fmla="*/ 15 h 586"/>
                    <a:gd name="T98" fmla="*/ 67 w 1028"/>
                    <a:gd name="T99" fmla="*/ 11 h 586"/>
                    <a:gd name="T100" fmla="*/ 60 w 1028"/>
                    <a:gd name="T101" fmla="*/ 11 h 586"/>
                    <a:gd name="T102" fmla="*/ 55 w 1028"/>
                    <a:gd name="T103" fmla="*/ 14 h 586"/>
                    <a:gd name="T104" fmla="*/ 46 w 1028"/>
                    <a:gd name="T105" fmla="*/ 15 h 586"/>
                    <a:gd name="T106" fmla="*/ 24 w 1028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28"/>
                    <a:gd name="T163" fmla="*/ 0 h 586"/>
                    <a:gd name="T164" fmla="*/ 1028 w 1028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28" h="586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13" y="33"/>
                      </a:lnTo>
                      <a:lnTo>
                        <a:pt x="17" y="36"/>
                      </a:lnTo>
                      <a:lnTo>
                        <a:pt x="33" y="41"/>
                      </a:lnTo>
                      <a:lnTo>
                        <a:pt x="41" y="56"/>
                      </a:lnTo>
                      <a:lnTo>
                        <a:pt x="50" y="64"/>
                      </a:lnTo>
                      <a:lnTo>
                        <a:pt x="56" y="86"/>
                      </a:lnTo>
                      <a:lnTo>
                        <a:pt x="65" y="109"/>
                      </a:lnTo>
                      <a:lnTo>
                        <a:pt x="73" y="130"/>
                      </a:lnTo>
                      <a:lnTo>
                        <a:pt x="86" y="153"/>
                      </a:lnTo>
                      <a:lnTo>
                        <a:pt x="93" y="167"/>
                      </a:lnTo>
                      <a:lnTo>
                        <a:pt x="98" y="178"/>
                      </a:lnTo>
                      <a:lnTo>
                        <a:pt x="101" y="186"/>
                      </a:lnTo>
                      <a:lnTo>
                        <a:pt x="106" y="195"/>
                      </a:lnTo>
                      <a:lnTo>
                        <a:pt x="109" y="203"/>
                      </a:lnTo>
                      <a:lnTo>
                        <a:pt x="117" y="206"/>
                      </a:lnTo>
                      <a:lnTo>
                        <a:pt x="122" y="223"/>
                      </a:lnTo>
                      <a:lnTo>
                        <a:pt x="126" y="231"/>
                      </a:lnTo>
                      <a:lnTo>
                        <a:pt x="137" y="234"/>
                      </a:lnTo>
                      <a:lnTo>
                        <a:pt x="150" y="246"/>
                      </a:lnTo>
                      <a:lnTo>
                        <a:pt x="167" y="254"/>
                      </a:lnTo>
                      <a:lnTo>
                        <a:pt x="190" y="262"/>
                      </a:lnTo>
                      <a:lnTo>
                        <a:pt x="170" y="267"/>
                      </a:lnTo>
                      <a:lnTo>
                        <a:pt x="154" y="267"/>
                      </a:lnTo>
                      <a:lnTo>
                        <a:pt x="137" y="271"/>
                      </a:lnTo>
                      <a:lnTo>
                        <a:pt x="122" y="279"/>
                      </a:lnTo>
                      <a:lnTo>
                        <a:pt x="109" y="282"/>
                      </a:lnTo>
                      <a:lnTo>
                        <a:pt x="98" y="304"/>
                      </a:lnTo>
                      <a:lnTo>
                        <a:pt x="86" y="312"/>
                      </a:lnTo>
                      <a:lnTo>
                        <a:pt x="73" y="319"/>
                      </a:lnTo>
                      <a:lnTo>
                        <a:pt x="65" y="327"/>
                      </a:lnTo>
                      <a:lnTo>
                        <a:pt x="56" y="340"/>
                      </a:lnTo>
                      <a:lnTo>
                        <a:pt x="50" y="348"/>
                      </a:lnTo>
                      <a:lnTo>
                        <a:pt x="41" y="360"/>
                      </a:lnTo>
                      <a:lnTo>
                        <a:pt x="41" y="380"/>
                      </a:lnTo>
                      <a:lnTo>
                        <a:pt x="36" y="393"/>
                      </a:lnTo>
                      <a:lnTo>
                        <a:pt x="33" y="405"/>
                      </a:lnTo>
                      <a:lnTo>
                        <a:pt x="33" y="416"/>
                      </a:lnTo>
                      <a:lnTo>
                        <a:pt x="33" y="433"/>
                      </a:lnTo>
                      <a:lnTo>
                        <a:pt x="41" y="452"/>
                      </a:lnTo>
                      <a:lnTo>
                        <a:pt x="41" y="469"/>
                      </a:lnTo>
                      <a:lnTo>
                        <a:pt x="50" y="481"/>
                      </a:lnTo>
                      <a:lnTo>
                        <a:pt x="53" y="502"/>
                      </a:lnTo>
                      <a:lnTo>
                        <a:pt x="65" y="517"/>
                      </a:lnTo>
                      <a:lnTo>
                        <a:pt x="73" y="530"/>
                      </a:lnTo>
                      <a:lnTo>
                        <a:pt x="93" y="545"/>
                      </a:lnTo>
                      <a:lnTo>
                        <a:pt x="106" y="550"/>
                      </a:lnTo>
                      <a:lnTo>
                        <a:pt x="117" y="558"/>
                      </a:lnTo>
                      <a:lnTo>
                        <a:pt x="134" y="566"/>
                      </a:lnTo>
                      <a:lnTo>
                        <a:pt x="150" y="575"/>
                      </a:lnTo>
                      <a:lnTo>
                        <a:pt x="167" y="578"/>
                      </a:lnTo>
                      <a:lnTo>
                        <a:pt x="187" y="586"/>
                      </a:lnTo>
                      <a:lnTo>
                        <a:pt x="207" y="586"/>
                      </a:lnTo>
                      <a:lnTo>
                        <a:pt x="226" y="586"/>
                      </a:lnTo>
                      <a:lnTo>
                        <a:pt x="251" y="586"/>
                      </a:lnTo>
                      <a:lnTo>
                        <a:pt x="283" y="578"/>
                      </a:lnTo>
                      <a:lnTo>
                        <a:pt x="307" y="575"/>
                      </a:lnTo>
                      <a:lnTo>
                        <a:pt x="332" y="558"/>
                      </a:lnTo>
                      <a:lnTo>
                        <a:pt x="352" y="545"/>
                      </a:lnTo>
                      <a:lnTo>
                        <a:pt x="372" y="530"/>
                      </a:lnTo>
                      <a:lnTo>
                        <a:pt x="393" y="505"/>
                      </a:lnTo>
                      <a:lnTo>
                        <a:pt x="408" y="477"/>
                      </a:lnTo>
                      <a:lnTo>
                        <a:pt x="385" y="452"/>
                      </a:lnTo>
                      <a:lnTo>
                        <a:pt x="368" y="469"/>
                      </a:lnTo>
                      <a:lnTo>
                        <a:pt x="360" y="477"/>
                      </a:lnTo>
                      <a:lnTo>
                        <a:pt x="349" y="494"/>
                      </a:lnTo>
                      <a:lnTo>
                        <a:pt x="332" y="502"/>
                      </a:lnTo>
                      <a:lnTo>
                        <a:pt x="312" y="505"/>
                      </a:lnTo>
                      <a:lnTo>
                        <a:pt x="304" y="509"/>
                      </a:lnTo>
                      <a:lnTo>
                        <a:pt x="288" y="517"/>
                      </a:lnTo>
                      <a:lnTo>
                        <a:pt x="271" y="517"/>
                      </a:lnTo>
                      <a:lnTo>
                        <a:pt x="259" y="517"/>
                      </a:lnTo>
                      <a:lnTo>
                        <a:pt x="243" y="514"/>
                      </a:lnTo>
                      <a:lnTo>
                        <a:pt x="231" y="509"/>
                      </a:lnTo>
                      <a:lnTo>
                        <a:pt x="215" y="505"/>
                      </a:lnTo>
                      <a:lnTo>
                        <a:pt x="207" y="505"/>
                      </a:lnTo>
                      <a:lnTo>
                        <a:pt x="198" y="497"/>
                      </a:lnTo>
                      <a:lnTo>
                        <a:pt x="182" y="494"/>
                      </a:lnTo>
                      <a:lnTo>
                        <a:pt x="174" y="477"/>
                      </a:lnTo>
                      <a:lnTo>
                        <a:pt x="162" y="469"/>
                      </a:lnTo>
                      <a:lnTo>
                        <a:pt x="154" y="461"/>
                      </a:lnTo>
                      <a:lnTo>
                        <a:pt x="150" y="452"/>
                      </a:lnTo>
                      <a:lnTo>
                        <a:pt x="142" y="441"/>
                      </a:lnTo>
                      <a:lnTo>
                        <a:pt x="137" y="433"/>
                      </a:lnTo>
                      <a:lnTo>
                        <a:pt x="134" y="421"/>
                      </a:lnTo>
                      <a:lnTo>
                        <a:pt x="134" y="408"/>
                      </a:lnTo>
                      <a:lnTo>
                        <a:pt x="134" y="396"/>
                      </a:lnTo>
                      <a:lnTo>
                        <a:pt x="134" y="380"/>
                      </a:lnTo>
                      <a:lnTo>
                        <a:pt x="142" y="360"/>
                      </a:lnTo>
                      <a:lnTo>
                        <a:pt x="150" y="343"/>
                      </a:lnTo>
                      <a:lnTo>
                        <a:pt x="162" y="335"/>
                      </a:lnTo>
                      <a:lnTo>
                        <a:pt x="170" y="327"/>
                      </a:lnTo>
                      <a:lnTo>
                        <a:pt x="182" y="319"/>
                      </a:lnTo>
                      <a:lnTo>
                        <a:pt x="190" y="319"/>
                      </a:lnTo>
                      <a:lnTo>
                        <a:pt x="198" y="315"/>
                      </a:lnTo>
                      <a:lnTo>
                        <a:pt x="207" y="315"/>
                      </a:lnTo>
                      <a:lnTo>
                        <a:pt x="215" y="312"/>
                      </a:lnTo>
                      <a:lnTo>
                        <a:pt x="226" y="312"/>
                      </a:lnTo>
                      <a:lnTo>
                        <a:pt x="235" y="312"/>
                      </a:lnTo>
                      <a:lnTo>
                        <a:pt x="259" y="312"/>
                      </a:lnTo>
                      <a:lnTo>
                        <a:pt x="276" y="315"/>
                      </a:lnTo>
                      <a:lnTo>
                        <a:pt x="291" y="319"/>
                      </a:lnTo>
                      <a:lnTo>
                        <a:pt x="312" y="324"/>
                      </a:lnTo>
                      <a:lnTo>
                        <a:pt x="332" y="335"/>
                      </a:lnTo>
                      <a:lnTo>
                        <a:pt x="349" y="343"/>
                      </a:lnTo>
                      <a:lnTo>
                        <a:pt x="368" y="360"/>
                      </a:lnTo>
                      <a:lnTo>
                        <a:pt x="388" y="380"/>
                      </a:lnTo>
                      <a:lnTo>
                        <a:pt x="408" y="396"/>
                      </a:lnTo>
                      <a:lnTo>
                        <a:pt x="430" y="408"/>
                      </a:lnTo>
                      <a:lnTo>
                        <a:pt x="449" y="424"/>
                      </a:lnTo>
                      <a:lnTo>
                        <a:pt x="466" y="441"/>
                      </a:lnTo>
                      <a:lnTo>
                        <a:pt x="486" y="452"/>
                      </a:lnTo>
                      <a:lnTo>
                        <a:pt x="506" y="466"/>
                      </a:lnTo>
                      <a:lnTo>
                        <a:pt x="530" y="472"/>
                      </a:lnTo>
                      <a:lnTo>
                        <a:pt x="554" y="481"/>
                      </a:lnTo>
                      <a:lnTo>
                        <a:pt x="570" y="502"/>
                      </a:lnTo>
                      <a:lnTo>
                        <a:pt x="598" y="505"/>
                      </a:lnTo>
                      <a:lnTo>
                        <a:pt x="620" y="517"/>
                      </a:lnTo>
                      <a:lnTo>
                        <a:pt x="639" y="522"/>
                      </a:lnTo>
                      <a:lnTo>
                        <a:pt x="663" y="530"/>
                      </a:lnTo>
                      <a:lnTo>
                        <a:pt x="679" y="533"/>
                      </a:lnTo>
                      <a:lnTo>
                        <a:pt x="699" y="533"/>
                      </a:lnTo>
                      <a:lnTo>
                        <a:pt x="720" y="538"/>
                      </a:lnTo>
                      <a:lnTo>
                        <a:pt x="740" y="538"/>
                      </a:lnTo>
                      <a:lnTo>
                        <a:pt x="768" y="538"/>
                      </a:lnTo>
                      <a:lnTo>
                        <a:pt x="801" y="533"/>
                      </a:lnTo>
                      <a:lnTo>
                        <a:pt x="824" y="530"/>
                      </a:lnTo>
                      <a:lnTo>
                        <a:pt x="853" y="517"/>
                      </a:lnTo>
                      <a:lnTo>
                        <a:pt x="882" y="505"/>
                      </a:lnTo>
                      <a:lnTo>
                        <a:pt x="905" y="494"/>
                      </a:lnTo>
                      <a:lnTo>
                        <a:pt x="925" y="477"/>
                      </a:lnTo>
                      <a:lnTo>
                        <a:pt x="947" y="461"/>
                      </a:lnTo>
                      <a:lnTo>
                        <a:pt x="967" y="441"/>
                      </a:lnTo>
                      <a:lnTo>
                        <a:pt x="986" y="416"/>
                      </a:lnTo>
                      <a:lnTo>
                        <a:pt x="998" y="396"/>
                      </a:lnTo>
                      <a:lnTo>
                        <a:pt x="1006" y="380"/>
                      </a:lnTo>
                      <a:lnTo>
                        <a:pt x="1014" y="352"/>
                      </a:lnTo>
                      <a:lnTo>
                        <a:pt x="1028" y="327"/>
                      </a:lnTo>
                      <a:lnTo>
                        <a:pt x="1028" y="307"/>
                      </a:lnTo>
                      <a:lnTo>
                        <a:pt x="1028" y="271"/>
                      </a:lnTo>
                      <a:lnTo>
                        <a:pt x="1028" y="246"/>
                      </a:lnTo>
                      <a:lnTo>
                        <a:pt x="1028" y="223"/>
                      </a:lnTo>
                      <a:lnTo>
                        <a:pt x="1014" y="190"/>
                      </a:lnTo>
                      <a:lnTo>
                        <a:pt x="1006" y="167"/>
                      </a:lnTo>
                      <a:lnTo>
                        <a:pt x="995" y="150"/>
                      </a:lnTo>
                      <a:lnTo>
                        <a:pt x="983" y="122"/>
                      </a:lnTo>
                      <a:lnTo>
                        <a:pt x="962" y="101"/>
                      </a:lnTo>
                      <a:lnTo>
                        <a:pt x="942" y="77"/>
                      </a:lnTo>
                      <a:lnTo>
                        <a:pt x="919" y="56"/>
                      </a:lnTo>
                      <a:lnTo>
                        <a:pt x="894" y="41"/>
                      </a:lnTo>
                      <a:lnTo>
                        <a:pt x="866" y="28"/>
                      </a:lnTo>
                      <a:lnTo>
                        <a:pt x="838" y="16"/>
                      </a:lnTo>
                      <a:lnTo>
                        <a:pt x="813" y="8"/>
                      </a:lnTo>
                      <a:lnTo>
                        <a:pt x="785" y="5"/>
                      </a:lnTo>
                      <a:lnTo>
                        <a:pt x="748" y="0"/>
                      </a:lnTo>
                      <a:lnTo>
                        <a:pt x="715" y="0"/>
                      </a:lnTo>
                      <a:lnTo>
                        <a:pt x="707" y="0"/>
                      </a:lnTo>
                      <a:lnTo>
                        <a:pt x="707" y="28"/>
                      </a:lnTo>
                      <a:lnTo>
                        <a:pt x="729" y="33"/>
                      </a:lnTo>
                      <a:lnTo>
                        <a:pt x="757" y="36"/>
                      </a:lnTo>
                      <a:lnTo>
                        <a:pt x="780" y="41"/>
                      </a:lnTo>
                      <a:lnTo>
                        <a:pt x="801" y="49"/>
                      </a:lnTo>
                      <a:lnTo>
                        <a:pt x="816" y="56"/>
                      </a:lnTo>
                      <a:lnTo>
                        <a:pt x="838" y="64"/>
                      </a:lnTo>
                      <a:lnTo>
                        <a:pt x="853" y="81"/>
                      </a:lnTo>
                      <a:lnTo>
                        <a:pt x="874" y="101"/>
                      </a:lnTo>
                      <a:lnTo>
                        <a:pt x="886" y="114"/>
                      </a:lnTo>
                      <a:lnTo>
                        <a:pt x="894" y="130"/>
                      </a:lnTo>
                      <a:lnTo>
                        <a:pt x="910" y="150"/>
                      </a:lnTo>
                      <a:lnTo>
                        <a:pt x="919" y="167"/>
                      </a:lnTo>
                      <a:lnTo>
                        <a:pt x="925" y="182"/>
                      </a:lnTo>
                      <a:lnTo>
                        <a:pt x="925" y="203"/>
                      </a:lnTo>
                      <a:lnTo>
                        <a:pt x="934" y="231"/>
                      </a:lnTo>
                      <a:lnTo>
                        <a:pt x="934" y="246"/>
                      </a:lnTo>
                      <a:lnTo>
                        <a:pt x="930" y="271"/>
                      </a:lnTo>
                      <a:lnTo>
                        <a:pt x="925" y="299"/>
                      </a:lnTo>
                      <a:lnTo>
                        <a:pt x="922" y="319"/>
                      </a:lnTo>
                      <a:lnTo>
                        <a:pt x="914" y="340"/>
                      </a:lnTo>
                      <a:lnTo>
                        <a:pt x="905" y="360"/>
                      </a:lnTo>
                      <a:lnTo>
                        <a:pt x="889" y="385"/>
                      </a:lnTo>
                      <a:lnTo>
                        <a:pt x="882" y="396"/>
                      </a:lnTo>
                      <a:lnTo>
                        <a:pt x="866" y="413"/>
                      </a:lnTo>
                      <a:lnTo>
                        <a:pt x="846" y="429"/>
                      </a:lnTo>
                      <a:lnTo>
                        <a:pt x="824" y="441"/>
                      </a:lnTo>
                      <a:lnTo>
                        <a:pt x="808" y="452"/>
                      </a:lnTo>
                      <a:lnTo>
                        <a:pt x="785" y="461"/>
                      </a:lnTo>
                      <a:lnTo>
                        <a:pt x="760" y="469"/>
                      </a:lnTo>
                      <a:lnTo>
                        <a:pt x="740" y="472"/>
                      </a:lnTo>
                      <a:lnTo>
                        <a:pt x="715" y="477"/>
                      </a:lnTo>
                      <a:lnTo>
                        <a:pt x="687" y="477"/>
                      </a:lnTo>
                      <a:lnTo>
                        <a:pt x="663" y="477"/>
                      </a:lnTo>
                      <a:lnTo>
                        <a:pt x="639" y="472"/>
                      </a:lnTo>
                      <a:lnTo>
                        <a:pt x="620" y="469"/>
                      </a:lnTo>
                      <a:lnTo>
                        <a:pt x="590" y="461"/>
                      </a:lnTo>
                      <a:lnTo>
                        <a:pt x="570" y="452"/>
                      </a:lnTo>
                      <a:lnTo>
                        <a:pt x="545" y="444"/>
                      </a:lnTo>
                      <a:lnTo>
                        <a:pt x="525" y="433"/>
                      </a:lnTo>
                      <a:lnTo>
                        <a:pt x="502" y="416"/>
                      </a:lnTo>
                      <a:lnTo>
                        <a:pt x="486" y="400"/>
                      </a:lnTo>
                      <a:lnTo>
                        <a:pt x="466" y="388"/>
                      </a:lnTo>
                      <a:lnTo>
                        <a:pt x="453" y="372"/>
                      </a:lnTo>
                      <a:lnTo>
                        <a:pt x="436" y="348"/>
                      </a:lnTo>
                      <a:lnTo>
                        <a:pt x="430" y="335"/>
                      </a:lnTo>
                      <a:lnTo>
                        <a:pt x="421" y="319"/>
                      </a:lnTo>
                      <a:lnTo>
                        <a:pt x="416" y="299"/>
                      </a:lnTo>
                      <a:lnTo>
                        <a:pt x="413" y="271"/>
                      </a:lnTo>
                      <a:lnTo>
                        <a:pt x="416" y="254"/>
                      </a:lnTo>
                      <a:lnTo>
                        <a:pt x="421" y="239"/>
                      </a:lnTo>
                      <a:lnTo>
                        <a:pt x="436" y="223"/>
                      </a:lnTo>
                      <a:lnTo>
                        <a:pt x="449" y="203"/>
                      </a:lnTo>
                      <a:lnTo>
                        <a:pt x="458" y="195"/>
                      </a:lnTo>
                      <a:lnTo>
                        <a:pt x="466" y="190"/>
                      </a:lnTo>
                      <a:lnTo>
                        <a:pt x="473" y="186"/>
                      </a:lnTo>
                      <a:lnTo>
                        <a:pt x="478" y="182"/>
                      </a:lnTo>
                      <a:lnTo>
                        <a:pt x="489" y="178"/>
                      </a:lnTo>
                      <a:lnTo>
                        <a:pt x="497" y="178"/>
                      </a:lnTo>
                      <a:lnTo>
                        <a:pt x="506" y="173"/>
                      </a:lnTo>
                      <a:lnTo>
                        <a:pt x="522" y="173"/>
                      </a:lnTo>
                      <a:lnTo>
                        <a:pt x="534" y="178"/>
                      </a:lnTo>
                      <a:lnTo>
                        <a:pt x="550" y="178"/>
                      </a:lnTo>
                      <a:lnTo>
                        <a:pt x="562" y="186"/>
                      </a:lnTo>
                      <a:lnTo>
                        <a:pt x="570" y="198"/>
                      </a:lnTo>
                      <a:lnTo>
                        <a:pt x="587" y="206"/>
                      </a:lnTo>
                      <a:lnTo>
                        <a:pt x="595" y="231"/>
                      </a:lnTo>
                      <a:lnTo>
                        <a:pt x="598" y="246"/>
                      </a:lnTo>
                      <a:lnTo>
                        <a:pt x="606" y="259"/>
                      </a:lnTo>
                      <a:lnTo>
                        <a:pt x="606" y="267"/>
                      </a:lnTo>
                      <a:lnTo>
                        <a:pt x="598" y="271"/>
                      </a:lnTo>
                      <a:lnTo>
                        <a:pt x="598" y="279"/>
                      </a:lnTo>
                      <a:lnTo>
                        <a:pt x="598" y="282"/>
                      </a:lnTo>
                      <a:lnTo>
                        <a:pt x="626" y="304"/>
                      </a:lnTo>
                      <a:lnTo>
                        <a:pt x="631" y="279"/>
                      </a:lnTo>
                      <a:lnTo>
                        <a:pt x="631" y="262"/>
                      </a:lnTo>
                      <a:lnTo>
                        <a:pt x="634" y="251"/>
                      </a:lnTo>
                      <a:lnTo>
                        <a:pt x="634" y="231"/>
                      </a:lnTo>
                      <a:lnTo>
                        <a:pt x="634" y="223"/>
                      </a:lnTo>
                      <a:lnTo>
                        <a:pt x="631" y="203"/>
                      </a:lnTo>
                      <a:lnTo>
                        <a:pt x="631" y="190"/>
                      </a:lnTo>
                      <a:lnTo>
                        <a:pt x="626" y="178"/>
                      </a:lnTo>
                      <a:lnTo>
                        <a:pt x="623" y="167"/>
                      </a:lnTo>
                      <a:lnTo>
                        <a:pt x="620" y="153"/>
                      </a:lnTo>
                      <a:lnTo>
                        <a:pt x="611" y="137"/>
                      </a:lnTo>
                      <a:lnTo>
                        <a:pt x="598" y="130"/>
                      </a:lnTo>
                      <a:lnTo>
                        <a:pt x="590" y="122"/>
                      </a:lnTo>
                      <a:lnTo>
                        <a:pt x="578" y="114"/>
                      </a:lnTo>
                      <a:lnTo>
                        <a:pt x="567" y="109"/>
                      </a:lnTo>
                      <a:lnTo>
                        <a:pt x="554" y="101"/>
                      </a:lnTo>
                      <a:lnTo>
                        <a:pt x="545" y="86"/>
                      </a:lnTo>
                      <a:lnTo>
                        <a:pt x="534" y="86"/>
                      </a:lnTo>
                      <a:lnTo>
                        <a:pt x="525" y="86"/>
                      </a:lnTo>
                      <a:lnTo>
                        <a:pt x="506" y="86"/>
                      </a:lnTo>
                      <a:lnTo>
                        <a:pt x="497" y="86"/>
                      </a:lnTo>
                      <a:lnTo>
                        <a:pt x="486" y="86"/>
                      </a:lnTo>
                      <a:lnTo>
                        <a:pt x="478" y="86"/>
                      </a:lnTo>
                      <a:lnTo>
                        <a:pt x="473" y="86"/>
                      </a:lnTo>
                      <a:lnTo>
                        <a:pt x="466" y="97"/>
                      </a:lnTo>
                      <a:lnTo>
                        <a:pt x="453" y="101"/>
                      </a:lnTo>
                      <a:lnTo>
                        <a:pt x="449" y="106"/>
                      </a:lnTo>
                      <a:lnTo>
                        <a:pt x="436" y="109"/>
                      </a:lnTo>
                      <a:lnTo>
                        <a:pt x="421" y="117"/>
                      </a:lnTo>
                      <a:lnTo>
                        <a:pt x="408" y="130"/>
                      </a:lnTo>
                      <a:lnTo>
                        <a:pt x="397" y="142"/>
                      </a:lnTo>
                      <a:lnTo>
                        <a:pt x="385" y="167"/>
                      </a:lnTo>
                      <a:lnTo>
                        <a:pt x="368" y="122"/>
                      </a:lnTo>
                      <a:lnTo>
                        <a:pt x="340" y="86"/>
                      </a:lnTo>
                      <a:lnTo>
                        <a:pt x="312" y="56"/>
                      </a:lnTo>
                      <a:lnTo>
                        <a:pt x="279" y="36"/>
                      </a:lnTo>
                      <a:lnTo>
                        <a:pt x="235" y="20"/>
                      </a:lnTo>
                      <a:lnTo>
                        <a:pt x="190" y="5"/>
                      </a:lnTo>
                      <a:lnTo>
                        <a:pt x="134" y="0"/>
                      </a:lnTo>
                      <a:lnTo>
                        <a:pt x="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5" name="Freeform 74"/>
                <p:cNvSpPr>
                  <a:spLocks/>
                </p:cNvSpPr>
                <p:nvPr>
                  <p:custDataLst>
                    <p:tags r:id="rId192"/>
                  </p:custDataLst>
                </p:nvPr>
              </p:nvSpPr>
              <p:spPr bwMode="auto">
                <a:xfrm>
                  <a:off x="10316" y="12012"/>
                  <a:ext cx="153" cy="159"/>
                </a:xfrm>
                <a:custGeom>
                  <a:avLst/>
                  <a:gdLst>
                    <a:gd name="T0" fmla="*/ 32 w 258"/>
                    <a:gd name="T1" fmla="*/ 33 h 268"/>
                    <a:gd name="T2" fmla="*/ 30 w 258"/>
                    <a:gd name="T3" fmla="*/ 31 h 268"/>
                    <a:gd name="T4" fmla="*/ 27 w 258"/>
                    <a:gd name="T5" fmla="*/ 31 h 268"/>
                    <a:gd name="T6" fmla="*/ 26 w 258"/>
                    <a:gd name="T7" fmla="*/ 30 h 268"/>
                    <a:gd name="T8" fmla="*/ 23 w 258"/>
                    <a:gd name="T9" fmla="*/ 29 h 268"/>
                    <a:gd name="T10" fmla="*/ 21 w 258"/>
                    <a:gd name="T11" fmla="*/ 27 h 268"/>
                    <a:gd name="T12" fmla="*/ 20 w 258"/>
                    <a:gd name="T13" fmla="*/ 26 h 268"/>
                    <a:gd name="T14" fmla="*/ 18 w 258"/>
                    <a:gd name="T15" fmla="*/ 25 h 268"/>
                    <a:gd name="T16" fmla="*/ 17 w 258"/>
                    <a:gd name="T17" fmla="*/ 24 h 268"/>
                    <a:gd name="T18" fmla="*/ 15 w 258"/>
                    <a:gd name="T19" fmla="*/ 23 h 268"/>
                    <a:gd name="T20" fmla="*/ 14 w 258"/>
                    <a:gd name="T21" fmla="*/ 22 h 268"/>
                    <a:gd name="T22" fmla="*/ 14 w 258"/>
                    <a:gd name="T23" fmla="*/ 20 h 268"/>
                    <a:gd name="T24" fmla="*/ 12 w 258"/>
                    <a:gd name="T25" fmla="*/ 19 h 268"/>
                    <a:gd name="T26" fmla="*/ 12 w 258"/>
                    <a:gd name="T27" fmla="*/ 18 h 268"/>
                    <a:gd name="T28" fmla="*/ 11 w 258"/>
                    <a:gd name="T29" fmla="*/ 15 h 268"/>
                    <a:gd name="T30" fmla="*/ 9 w 258"/>
                    <a:gd name="T31" fmla="*/ 14 h 268"/>
                    <a:gd name="T32" fmla="*/ 9 w 258"/>
                    <a:gd name="T33" fmla="*/ 12 h 268"/>
                    <a:gd name="T34" fmla="*/ 8 w 258"/>
                    <a:gd name="T35" fmla="*/ 11 h 268"/>
                    <a:gd name="T36" fmla="*/ 7 w 258"/>
                    <a:gd name="T37" fmla="*/ 9 h 268"/>
                    <a:gd name="T38" fmla="*/ 6 w 258"/>
                    <a:gd name="T39" fmla="*/ 7 h 268"/>
                    <a:gd name="T40" fmla="*/ 5 w 258"/>
                    <a:gd name="T41" fmla="*/ 5 h 268"/>
                    <a:gd name="T42" fmla="*/ 4 w 258"/>
                    <a:gd name="T43" fmla="*/ 4 h 268"/>
                    <a:gd name="T44" fmla="*/ 4 w 258"/>
                    <a:gd name="T45" fmla="*/ 2 h 268"/>
                    <a:gd name="T46" fmla="*/ 2 w 258"/>
                    <a:gd name="T47" fmla="*/ 1 h 268"/>
                    <a:gd name="T48" fmla="*/ 1 w 258"/>
                    <a:gd name="T49" fmla="*/ 1 h 268"/>
                    <a:gd name="T50" fmla="*/ 0 w 258"/>
                    <a:gd name="T51" fmla="*/ 0 h 268"/>
                    <a:gd name="T52" fmla="*/ 7 w 258"/>
                    <a:gd name="T53" fmla="*/ 1 h 268"/>
                    <a:gd name="T54" fmla="*/ 14 w 258"/>
                    <a:gd name="T55" fmla="*/ 1 h 268"/>
                    <a:gd name="T56" fmla="*/ 20 w 258"/>
                    <a:gd name="T57" fmla="*/ 4 h 268"/>
                    <a:gd name="T58" fmla="*/ 24 w 258"/>
                    <a:gd name="T59" fmla="*/ 8 h 268"/>
                    <a:gd name="T60" fmla="*/ 27 w 258"/>
                    <a:gd name="T61" fmla="*/ 12 h 268"/>
                    <a:gd name="T62" fmla="*/ 31 w 258"/>
                    <a:gd name="T63" fmla="*/ 18 h 268"/>
                    <a:gd name="T64" fmla="*/ 31 w 258"/>
                    <a:gd name="T65" fmla="*/ 23 h 268"/>
                    <a:gd name="T66" fmla="*/ 32 w 258"/>
                    <a:gd name="T67" fmla="*/ 30 h 268"/>
                    <a:gd name="T68" fmla="*/ 32 w 258"/>
                    <a:gd name="T69" fmla="*/ 33 h 26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8"/>
                    <a:gd name="T106" fmla="*/ 0 h 268"/>
                    <a:gd name="T107" fmla="*/ 258 w 258"/>
                    <a:gd name="T108" fmla="*/ 268 h 26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8" h="268">
                      <a:moveTo>
                        <a:pt x="258" y="268"/>
                      </a:moveTo>
                      <a:lnTo>
                        <a:pt x="238" y="255"/>
                      </a:lnTo>
                      <a:lnTo>
                        <a:pt x="221" y="247"/>
                      </a:lnTo>
                      <a:lnTo>
                        <a:pt x="205" y="238"/>
                      </a:lnTo>
                      <a:lnTo>
                        <a:pt x="185" y="232"/>
                      </a:lnTo>
                      <a:lnTo>
                        <a:pt x="174" y="223"/>
                      </a:lnTo>
                      <a:lnTo>
                        <a:pt x="157" y="210"/>
                      </a:lnTo>
                      <a:lnTo>
                        <a:pt x="149" y="199"/>
                      </a:lnTo>
                      <a:lnTo>
                        <a:pt x="137" y="190"/>
                      </a:lnTo>
                      <a:lnTo>
                        <a:pt x="126" y="182"/>
                      </a:lnTo>
                      <a:lnTo>
                        <a:pt x="117" y="179"/>
                      </a:lnTo>
                      <a:lnTo>
                        <a:pt x="109" y="166"/>
                      </a:lnTo>
                      <a:lnTo>
                        <a:pt x="101" y="154"/>
                      </a:lnTo>
                      <a:lnTo>
                        <a:pt x="93" y="146"/>
                      </a:lnTo>
                      <a:lnTo>
                        <a:pt x="89" y="123"/>
                      </a:lnTo>
                      <a:lnTo>
                        <a:pt x="76" y="109"/>
                      </a:lnTo>
                      <a:lnTo>
                        <a:pt x="73" y="98"/>
                      </a:lnTo>
                      <a:lnTo>
                        <a:pt x="68" y="86"/>
                      </a:lnTo>
                      <a:lnTo>
                        <a:pt x="56" y="70"/>
                      </a:lnTo>
                      <a:lnTo>
                        <a:pt x="48" y="57"/>
                      </a:lnTo>
                      <a:lnTo>
                        <a:pt x="40" y="42"/>
                      </a:lnTo>
                      <a:lnTo>
                        <a:pt x="31" y="29"/>
                      </a:lnTo>
                      <a:lnTo>
                        <a:pt x="28" y="20"/>
                      </a:lnTo>
                      <a:lnTo>
                        <a:pt x="17" y="12"/>
                      </a:lnTo>
                      <a:lnTo>
                        <a:pt x="8" y="9"/>
                      </a:lnTo>
                      <a:lnTo>
                        <a:pt x="0" y="0"/>
                      </a:lnTo>
                      <a:lnTo>
                        <a:pt x="56" y="5"/>
                      </a:lnTo>
                      <a:lnTo>
                        <a:pt x="112" y="12"/>
                      </a:lnTo>
                      <a:lnTo>
                        <a:pt x="157" y="33"/>
                      </a:lnTo>
                      <a:lnTo>
                        <a:pt x="193" y="62"/>
                      </a:lnTo>
                      <a:lnTo>
                        <a:pt x="221" y="93"/>
                      </a:lnTo>
                      <a:lnTo>
                        <a:pt x="246" y="146"/>
                      </a:lnTo>
                      <a:lnTo>
                        <a:pt x="254" y="182"/>
                      </a:lnTo>
                      <a:lnTo>
                        <a:pt x="258" y="238"/>
                      </a:lnTo>
                      <a:lnTo>
                        <a:pt x="258" y="268"/>
                      </a:lnTo>
                      <a:close/>
                    </a:path>
                  </a:pathLst>
                </a:custGeom>
                <a:solidFill>
                  <a:srgbClr val="324D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6" name="Freeform 75"/>
                <p:cNvSpPr>
                  <a:spLocks/>
                </p:cNvSpPr>
                <p:nvPr>
                  <p:custDataLst>
                    <p:tags r:id="rId193"/>
                  </p:custDataLst>
                </p:nvPr>
              </p:nvSpPr>
              <p:spPr bwMode="auto">
                <a:xfrm>
                  <a:off x="10248" y="11986"/>
                  <a:ext cx="612" cy="347"/>
                </a:xfrm>
                <a:custGeom>
                  <a:avLst/>
                  <a:gdLst>
                    <a:gd name="T0" fmla="*/ 4 w 1028"/>
                    <a:gd name="T1" fmla="*/ 5 h 586"/>
                    <a:gd name="T2" fmla="*/ 9 w 1028"/>
                    <a:gd name="T3" fmla="*/ 16 h 586"/>
                    <a:gd name="T4" fmla="*/ 14 w 1028"/>
                    <a:gd name="T5" fmla="*/ 24 h 586"/>
                    <a:gd name="T6" fmla="*/ 17 w 1028"/>
                    <a:gd name="T7" fmla="*/ 29 h 586"/>
                    <a:gd name="T8" fmla="*/ 20 w 1028"/>
                    <a:gd name="T9" fmla="*/ 33 h 586"/>
                    <a:gd name="T10" fmla="*/ 11 w 1028"/>
                    <a:gd name="T11" fmla="*/ 38 h 586"/>
                    <a:gd name="T12" fmla="*/ 5 w 1028"/>
                    <a:gd name="T13" fmla="*/ 44 h 586"/>
                    <a:gd name="T14" fmla="*/ 4 w 1028"/>
                    <a:gd name="T15" fmla="*/ 53 h 586"/>
                    <a:gd name="T16" fmla="*/ 8 w 1028"/>
                    <a:gd name="T17" fmla="*/ 63 h 586"/>
                    <a:gd name="T18" fmla="*/ 17 w 1028"/>
                    <a:gd name="T19" fmla="*/ 69 h 586"/>
                    <a:gd name="T20" fmla="*/ 29 w 1028"/>
                    <a:gd name="T21" fmla="*/ 72 h 586"/>
                    <a:gd name="T22" fmla="*/ 44 w 1028"/>
                    <a:gd name="T23" fmla="*/ 67 h 586"/>
                    <a:gd name="T24" fmla="*/ 46 w 1028"/>
                    <a:gd name="T25" fmla="*/ 58 h 586"/>
                    <a:gd name="T26" fmla="*/ 38 w 1028"/>
                    <a:gd name="T27" fmla="*/ 62 h 586"/>
                    <a:gd name="T28" fmla="*/ 29 w 1028"/>
                    <a:gd name="T29" fmla="*/ 62 h 586"/>
                    <a:gd name="T30" fmla="*/ 22 w 1028"/>
                    <a:gd name="T31" fmla="*/ 59 h 586"/>
                    <a:gd name="T32" fmla="*/ 17 w 1028"/>
                    <a:gd name="T33" fmla="*/ 53 h 586"/>
                    <a:gd name="T34" fmla="*/ 18 w 1028"/>
                    <a:gd name="T35" fmla="*/ 44 h 586"/>
                    <a:gd name="T36" fmla="*/ 24 w 1028"/>
                    <a:gd name="T37" fmla="*/ 39 h 586"/>
                    <a:gd name="T38" fmla="*/ 29 w 1028"/>
                    <a:gd name="T39" fmla="*/ 38 h 586"/>
                    <a:gd name="T40" fmla="*/ 42 w 1028"/>
                    <a:gd name="T41" fmla="*/ 41 h 586"/>
                    <a:gd name="T42" fmla="*/ 54 w 1028"/>
                    <a:gd name="T43" fmla="*/ 50 h 586"/>
                    <a:gd name="T44" fmla="*/ 67 w 1028"/>
                    <a:gd name="T45" fmla="*/ 58 h 586"/>
                    <a:gd name="T46" fmla="*/ 80 w 1028"/>
                    <a:gd name="T47" fmla="*/ 64 h 586"/>
                    <a:gd name="T48" fmla="*/ 93 w 1028"/>
                    <a:gd name="T49" fmla="*/ 66 h 586"/>
                    <a:gd name="T50" fmla="*/ 111 w 1028"/>
                    <a:gd name="T51" fmla="*/ 62 h 586"/>
                    <a:gd name="T52" fmla="*/ 124 w 1028"/>
                    <a:gd name="T53" fmla="*/ 51 h 586"/>
                    <a:gd name="T54" fmla="*/ 129 w 1028"/>
                    <a:gd name="T55" fmla="*/ 38 h 586"/>
                    <a:gd name="T56" fmla="*/ 127 w 1028"/>
                    <a:gd name="T57" fmla="*/ 21 h 586"/>
                    <a:gd name="T58" fmla="*/ 115 w 1028"/>
                    <a:gd name="T59" fmla="*/ 7 h 586"/>
                    <a:gd name="T60" fmla="*/ 99 w 1028"/>
                    <a:gd name="T61" fmla="*/ 1 h 586"/>
                    <a:gd name="T62" fmla="*/ 92 w 1028"/>
                    <a:gd name="T63" fmla="*/ 4 h 586"/>
                    <a:gd name="T64" fmla="*/ 105 w 1028"/>
                    <a:gd name="T65" fmla="*/ 8 h 586"/>
                    <a:gd name="T66" fmla="*/ 114 w 1028"/>
                    <a:gd name="T67" fmla="*/ 18 h 586"/>
                    <a:gd name="T68" fmla="*/ 117 w 1028"/>
                    <a:gd name="T69" fmla="*/ 30 h 586"/>
                    <a:gd name="T70" fmla="*/ 114 w 1028"/>
                    <a:gd name="T71" fmla="*/ 44 h 586"/>
                    <a:gd name="T72" fmla="*/ 104 w 1028"/>
                    <a:gd name="T73" fmla="*/ 54 h 586"/>
                    <a:gd name="T74" fmla="*/ 90 w 1028"/>
                    <a:gd name="T75" fmla="*/ 59 h 586"/>
                    <a:gd name="T76" fmla="*/ 74 w 1028"/>
                    <a:gd name="T77" fmla="*/ 57 h 586"/>
                    <a:gd name="T78" fmla="*/ 61 w 1028"/>
                    <a:gd name="T79" fmla="*/ 49 h 586"/>
                    <a:gd name="T80" fmla="*/ 53 w 1028"/>
                    <a:gd name="T81" fmla="*/ 39 h 586"/>
                    <a:gd name="T82" fmla="*/ 55 w 1028"/>
                    <a:gd name="T83" fmla="*/ 27 h 586"/>
                    <a:gd name="T84" fmla="*/ 60 w 1028"/>
                    <a:gd name="T85" fmla="*/ 23 h 586"/>
                    <a:gd name="T86" fmla="*/ 67 w 1028"/>
                    <a:gd name="T87" fmla="*/ 22 h 586"/>
                    <a:gd name="T88" fmla="*/ 75 w 1028"/>
                    <a:gd name="T89" fmla="*/ 28 h 586"/>
                    <a:gd name="T90" fmla="*/ 75 w 1028"/>
                    <a:gd name="T91" fmla="*/ 34 h 586"/>
                    <a:gd name="T92" fmla="*/ 79 w 1028"/>
                    <a:gd name="T93" fmla="*/ 31 h 586"/>
                    <a:gd name="T94" fmla="*/ 79 w 1028"/>
                    <a:gd name="T95" fmla="*/ 22 h 586"/>
                    <a:gd name="T96" fmla="*/ 74 w 1028"/>
                    <a:gd name="T97" fmla="*/ 15 h 586"/>
                    <a:gd name="T98" fmla="*/ 67 w 1028"/>
                    <a:gd name="T99" fmla="*/ 11 h 586"/>
                    <a:gd name="T100" fmla="*/ 60 w 1028"/>
                    <a:gd name="T101" fmla="*/ 11 h 586"/>
                    <a:gd name="T102" fmla="*/ 55 w 1028"/>
                    <a:gd name="T103" fmla="*/ 14 h 586"/>
                    <a:gd name="T104" fmla="*/ 46 w 1028"/>
                    <a:gd name="T105" fmla="*/ 15 h 586"/>
                    <a:gd name="T106" fmla="*/ 24 w 1028"/>
                    <a:gd name="T107" fmla="*/ 1 h 58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28"/>
                    <a:gd name="T163" fmla="*/ 0 h 586"/>
                    <a:gd name="T164" fmla="*/ 1028 w 1028"/>
                    <a:gd name="T165" fmla="*/ 586 h 58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28" h="586">
                      <a:moveTo>
                        <a:pt x="0" y="0"/>
                      </a:moveTo>
                      <a:lnTo>
                        <a:pt x="0" y="28"/>
                      </a:lnTo>
                      <a:lnTo>
                        <a:pt x="13" y="33"/>
                      </a:lnTo>
                      <a:lnTo>
                        <a:pt x="17" y="36"/>
                      </a:lnTo>
                      <a:lnTo>
                        <a:pt x="33" y="41"/>
                      </a:lnTo>
                      <a:lnTo>
                        <a:pt x="41" y="56"/>
                      </a:lnTo>
                      <a:lnTo>
                        <a:pt x="50" y="64"/>
                      </a:lnTo>
                      <a:lnTo>
                        <a:pt x="56" y="86"/>
                      </a:lnTo>
                      <a:lnTo>
                        <a:pt x="65" y="109"/>
                      </a:lnTo>
                      <a:lnTo>
                        <a:pt x="73" y="130"/>
                      </a:lnTo>
                      <a:lnTo>
                        <a:pt x="86" y="153"/>
                      </a:lnTo>
                      <a:lnTo>
                        <a:pt x="93" y="167"/>
                      </a:lnTo>
                      <a:lnTo>
                        <a:pt x="98" y="178"/>
                      </a:lnTo>
                      <a:lnTo>
                        <a:pt x="101" y="186"/>
                      </a:lnTo>
                      <a:lnTo>
                        <a:pt x="106" y="195"/>
                      </a:lnTo>
                      <a:lnTo>
                        <a:pt x="109" y="203"/>
                      </a:lnTo>
                      <a:lnTo>
                        <a:pt x="117" y="206"/>
                      </a:lnTo>
                      <a:lnTo>
                        <a:pt x="122" y="223"/>
                      </a:lnTo>
                      <a:lnTo>
                        <a:pt x="126" y="231"/>
                      </a:lnTo>
                      <a:lnTo>
                        <a:pt x="137" y="234"/>
                      </a:lnTo>
                      <a:lnTo>
                        <a:pt x="150" y="246"/>
                      </a:lnTo>
                      <a:lnTo>
                        <a:pt x="167" y="254"/>
                      </a:lnTo>
                      <a:lnTo>
                        <a:pt x="190" y="262"/>
                      </a:lnTo>
                      <a:lnTo>
                        <a:pt x="170" y="267"/>
                      </a:lnTo>
                      <a:lnTo>
                        <a:pt x="154" y="267"/>
                      </a:lnTo>
                      <a:lnTo>
                        <a:pt x="137" y="271"/>
                      </a:lnTo>
                      <a:lnTo>
                        <a:pt x="122" y="279"/>
                      </a:lnTo>
                      <a:lnTo>
                        <a:pt x="109" y="282"/>
                      </a:lnTo>
                      <a:lnTo>
                        <a:pt x="98" y="304"/>
                      </a:lnTo>
                      <a:lnTo>
                        <a:pt x="86" y="312"/>
                      </a:lnTo>
                      <a:lnTo>
                        <a:pt x="73" y="319"/>
                      </a:lnTo>
                      <a:lnTo>
                        <a:pt x="65" y="327"/>
                      </a:lnTo>
                      <a:lnTo>
                        <a:pt x="56" y="340"/>
                      </a:lnTo>
                      <a:lnTo>
                        <a:pt x="50" y="348"/>
                      </a:lnTo>
                      <a:lnTo>
                        <a:pt x="41" y="360"/>
                      </a:lnTo>
                      <a:lnTo>
                        <a:pt x="41" y="380"/>
                      </a:lnTo>
                      <a:lnTo>
                        <a:pt x="36" y="393"/>
                      </a:lnTo>
                      <a:lnTo>
                        <a:pt x="33" y="405"/>
                      </a:lnTo>
                      <a:lnTo>
                        <a:pt x="33" y="416"/>
                      </a:lnTo>
                      <a:lnTo>
                        <a:pt x="33" y="433"/>
                      </a:lnTo>
                      <a:lnTo>
                        <a:pt x="41" y="452"/>
                      </a:lnTo>
                      <a:lnTo>
                        <a:pt x="41" y="469"/>
                      </a:lnTo>
                      <a:lnTo>
                        <a:pt x="50" y="481"/>
                      </a:lnTo>
                      <a:lnTo>
                        <a:pt x="53" y="502"/>
                      </a:lnTo>
                      <a:lnTo>
                        <a:pt x="65" y="517"/>
                      </a:lnTo>
                      <a:lnTo>
                        <a:pt x="73" y="530"/>
                      </a:lnTo>
                      <a:lnTo>
                        <a:pt x="93" y="545"/>
                      </a:lnTo>
                      <a:lnTo>
                        <a:pt x="106" y="550"/>
                      </a:lnTo>
                      <a:lnTo>
                        <a:pt x="117" y="558"/>
                      </a:lnTo>
                      <a:lnTo>
                        <a:pt x="134" y="566"/>
                      </a:lnTo>
                      <a:lnTo>
                        <a:pt x="150" y="575"/>
                      </a:lnTo>
                      <a:lnTo>
                        <a:pt x="167" y="578"/>
                      </a:lnTo>
                      <a:lnTo>
                        <a:pt x="187" y="586"/>
                      </a:lnTo>
                      <a:lnTo>
                        <a:pt x="207" y="586"/>
                      </a:lnTo>
                      <a:lnTo>
                        <a:pt x="226" y="586"/>
                      </a:lnTo>
                      <a:lnTo>
                        <a:pt x="251" y="586"/>
                      </a:lnTo>
                      <a:lnTo>
                        <a:pt x="283" y="578"/>
                      </a:lnTo>
                      <a:lnTo>
                        <a:pt x="307" y="575"/>
                      </a:lnTo>
                      <a:lnTo>
                        <a:pt x="332" y="558"/>
                      </a:lnTo>
                      <a:lnTo>
                        <a:pt x="352" y="545"/>
                      </a:lnTo>
                      <a:lnTo>
                        <a:pt x="372" y="530"/>
                      </a:lnTo>
                      <a:lnTo>
                        <a:pt x="393" y="505"/>
                      </a:lnTo>
                      <a:lnTo>
                        <a:pt x="408" y="477"/>
                      </a:lnTo>
                      <a:lnTo>
                        <a:pt x="385" y="452"/>
                      </a:lnTo>
                      <a:lnTo>
                        <a:pt x="368" y="469"/>
                      </a:lnTo>
                      <a:lnTo>
                        <a:pt x="360" y="477"/>
                      </a:lnTo>
                      <a:lnTo>
                        <a:pt x="349" y="494"/>
                      </a:lnTo>
                      <a:lnTo>
                        <a:pt x="332" y="502"/>
                      </a:lnTo>
                      <a:lnTo>
                        <a:pt x="312" y="505"/>
                      </a:lnTo>
                      <a:lnTo>
                        <a:pt x="304" y="509"/>
                      </a:lnTo>
                      <a:lnTo>
                        <a:pt x="288" y="517"/>
                      </a:lnTo>
                      <a:lnTo>
                        <a:pt x="271" y="517"/>
                      </a:lnTo>
                      <a:lnTo>
                        <a:pt x="259" y="517"/>
                      </a:lnTo>
                      <a:lnTo>
                        <a:pt x="243" y="514"/>
                      </a:lnTo>
                      <a:lnTo>
                        <a:pt x="231" y="509"/>
                      </a:lnTo>
                      <a:lnTo>
                        <a:pt x="215" y="505"/>
                      </a:lnTo>
                      <a:lnTo>
                        <a:pt x="207" y="505"/>
                      </a:lnTo>
                      <a:lnTo>
                        <a:pt x="198" y="497"/>
                      </a:lnTo>
                      <a:lnTo>
                        <a:pt x="182" y="494"/>
                      </a:lnTo>
                      <a:lnTo>
                        <a:pt x="174" y="477"/>
                      </a:lnTo>
                      <a:lnTo>
                        <a:pt x="162" y="469"/>
                      </a:lnTo>
                      <a:lnTo>
                        <a:pt x="154" y="461"/>
                      </a:lnTo>
                      <a:lnTo>
                        <a:pt x="150" y="452"/>
                      </a:lnTo>
                      <a:lnTo>
                        <a:pt x="142" y="441"/>
                      </a:lnTo>
                      <a:lnTo>
                        <a:pt x="137" y="433"/>
                      </a:lnTo>
                      <a:lnTo>
                        <a:pt x="134" y="421"/>
                      </a:lnTo>
                      <a:lnTo>
                        <a:pt x="134" y="408"/>
                      </a:lnTo>
                      <a:lnTo>
                        <a:pt x="134" y="396"/>
                      </a:lnTo>
                      <a:lnTo>
                        <a:pt x="134" y="380"/>
                      </a:lnTo>
                      <a:lnTo>
                        <a:pt x="142" y="360"/>
                      </a:lnTo>
                      <a:lnTo>
                        <a:pt x="150" y="343"/>
                      </a:lnTo>
                      <a:lnTo>
                        <a:pt x="162" y="335"/>
                      </a:lnTo>
                      <a:lnTo>
                        <a:pt x="170" y="327"/>
                      </a:lnTo>
                      <a:lnTo>
                        <a:pt x="182" y="319"/>
                      </a:lnTo>
                      <a:lnTo>
                        <a:pt x="190" y="319"/>
                      </a:lnTo>
                      <a:lnTo>
                        <a:pt x="198" y="315"/>
                      </a:lnTo>
                      <a:lnTo>
                        <a:pt x="207" y="315"/>
                      </a:lnTo>
                      <a:lnTo>
                        <a:pt x="215" y="312"/>
                      </a:lnTo>
                      <a:lnTo>
                        <a:pt x="226" y="312"/>
                      </a:lnTo>
                      <a:lnTo>
                        <a:pt x="235" y="312"/>
                      </a:lnTo>
                      <a:lnTo>
                        <a:pt x="259" y="312"/>
                      </a:lnTo>
                      <a:lnTo>
                        <a:pt x="276" y="315"/>
                      </a:lnTo>
                      <a:lnTo>
                        <a:pt x="291" y="319"/>
                      </a:lnTo>
                      <a:lnTo>
                        <a:pt x="312" y="324"/>
                      </a:lnTo>
                      <a:lnTo>
                        <a:pt x="332" y="335"/>
                      </a:lnTo>
                      <a:lnTo>
                        <a:pt x="349" y="343"/>
                      </a:lnTo>
                      <a:lnTo>
                        <a:pt x="368" y="360"/>
                      </a:lnTo>
                      <a:lnTo>
                        <a:pt x="388" y="380"/>
                      </a:lnTo>
                      <a:lnTo>
                        <a:pt x="408" y="396"/>
                      </a:lnTo>
                      <a:lnTo>
                        <a:pt x="430" y="408"/>
                      </a:lnTo>
                      <a:lnTo>
                        <a:pt x="449" y="424"/>
                      </a:lnTo>
                      <a:lnTo>
                        <a:pt x="466" y="441"/>
                      </a:lnTo>
                      <a:lnTo>
                        <a:pt x="486" y="452"/>
                      </a:lnTo>
                      <a:lnTo>
                        <a:pt x="506" y="466"/>
                      </a:lnTo>
                      <a:lnTo>
                        <a:pt x="530" y="472"/>
                      </a:lnTo>
                      <a:lnTo>
                        <a:pt x="554" y="481"/>
                      </a:lnTo>
                      <a:lnTo>
                        <a:pt x="570" y="502"/>
                      </a:lnTo>
                      <a:lnTo>
                        <a:pt x="598" y="505"/>
                      </a:lnTo>
                      <a:lnTo>
                        <a:pt x="620" y="517"/>
                      </a:lnTo>
                      <a:lnTo>
                        <a:pt x="639" y="522"/>
                      </a:lnTo>
                      <a:lnTo>
                        <a:pt x="663" y="530"/>
                      </a:lnTo>
                      <a:lnTo>
                        <a:pt x="679" y="533"/>
                      </a:lnTo>
                      <a:lnTo>
                        <a:pt x="699" y="533"/>
                      </a:lnTo>
                      <a:lnTo>
                        <a:pt x="720" y="538"/>
                      </a:lnTo>
                      <a:lnTo>
                        <a:pt x="740" y="538"/>
                      </a:lnTo>
                      <a:lnTo>
                        <a:pt x="768" y="538"/>
                      </a:lnTo>
                      <a:lnTo>
                        <a:pt x="801" y="533"/>
                      </a:lnTo>
                      <a:lnTo>
                        <a:pt x="824" y="530"/>
                      </a:lnTo>
                      <a:lnTo>
                        <a:pt x="853" y="517"/>
                      </a:lnTo>
                      <a:lnTo>
                        <a:pt x="882" y="505"/>
                      </a:lnTo>
                      <a:lnTo>
                        <a:pt x="905" y="494"/>
                      </a:lnTo>
                      <a:lnTo>
                        <a:pt x="925" y="477"/>
                      </a:lnTo>
                      <a:lnTo>
                        <a:pt x="947" y="461"/>
                      </a:lnTo>
                      <a:lnTo>
                        <a:pt x="967" y="441"/>
                      </a:lnTo>
                      <a:lnTo>
                        <a:pt x="986" y="416"/>
                      </a:lnTo>
                      <a:lnTo>
                        <a:pt x="998" y="396"/>
                      </a:lnTo>
                      <a:lnTo>
                        <a:pt x="1006" y="380"/>
                      </a:lnTo>
                      <a:lnTo>
                        <a:pt x="1014" y="352"/>
                      </a:lnTo>
                      <a:lnTo>
                        <a:pt x="1028" y="327"/>
                      </a:lnTo>
                      <a:lnTo>
                        <a:pt x="1028" y="307"/>
                      </a:lnTo>
                      <a:lnTo>
                        <a:pt x="1028" y="271"/>
                      </a:lnTo>
                      <a:lnTo>
                        <a:pt x="1028" y="246"/>
                      </a:lnTo>
                      <a:lnTo>
                        <a:pt x="1028" y="223"/>
                      </a:lnTo>
                      <a:lnTo>
                        <a:pt x="1014" y="190"/>
                      </a:lnTo>
                      <a:lnTo>
                        <a:pt x="1006" y="167"/>
                      </a:lnTo>
                      <a:lnTo>
                        <a:pt x="995" y="150"/>
                      </a:lnTo>
                      <a:lnTo>
                        <a:pt x="983" y="122"/>
                      </a:lnTo>
                      <a:lnTo>
                        <a:pt x="962" y="101"/>
                      </a:lnTo>
                      <a:lnTo>
                        <a:pt x="942" y="77"/>
                      </a:lnTo>
                      <a:lnTo>
                        <a:pt x="919" y="56"/>
                      </a:lnTo>
                      <a:lnTo>
                        <a:pt x="894" y="41"/>
                      </a:lnTo>
                      <a:lnTo>
                        <a:pt x="866" y="28"/>
                      </a:lnTo>
                      <a:lnTo>
                        <a:pt x="838" y="16"/>
                      </a:lnTo>
                      <a:lnTo>
                        <a:pt x="813" y="8"/>
                      </a:lnTo>
                      <a:lnTo>
                        <a:pt x="785" y="5"/>
                      </a:lnTo>
                      <a:lnTo>
                        <a:pt x="748" y="0"/>
                      </a:lnTo>
                      <a:lnTo>
                        <a:pt x="715" y="0"/>
                      </a:lnTo>
                      <a:lnTo>
                        <a:pt x="707" y="0"/>
                      </a:lnTo>
                      <a:lnTo>
                        <a:pt x="707" y="28"/>
                      </a:lnTo>
                      <a:lnTo>
                        <a:pt x="729" y="33"/>
                      </a:lnTo>
                      <a:lnTo>
                        <a:pt x="757" y="36"/>
                      </a:lnTo>
                      <a:lnTo>
                        <a:pt x="780" y="41"/>
                      </a:lnTo>
                      <a:lnTo>
                        <a:pt x="801" y="49"/>
                      </a:lnTo>
                      <a:lnTo>
                        <a:pt x="816" y="56"/>
                      </a:lnTo>
                      <a:lnTo>
                        <a:pt x="838" y="64"/>
                      </a:lnTo>
                      <a:lnTo>
                        <a:pt x="853" y="81"/>
                      </a:lnTo>
                      <a:lnTo>
                        <a:pt x="874" y="101"/>
                      </a:lnTo>
                      <a:lnTo>
                        <a:pt x="886" y="114"/>
                      </a:lnTo>
                      <a:lnTo>
                        <a:pt x="894" y="130"/>
                      </a:lnTo>
                      <a:lnTo>
                        <a:pt x="910" y="150"/>
                      </a:lnTo>
                      <a:lnTo>
                        <a:pt x="919" y="167"/>
                      </a:lnTo>
                      <a:lnTo>
                        <a:pt x="925" y="182"/>
                      </a:lnTo>
                      <a:lnTo>
                        <a:pt x="925" y="203"/>
                      </a:lnTo>
                      <a:lnTo>
                        <a:pt x="934" y="231"/>
                      </a:lnTo>
                      <a:lnTo>
                        <a:pt x="934" y="246"/>
                      </a:lnTo>
                      <a:lnTo>
                        <a:pt x="930" y="271"/>
                      </a:lnTo>
                      <a:lnTo>
                        <a:pt x="925" y="299"/>
                      </a:lnTo>
                      <a:lnTo>
                        <a:pt x="922" y="319"/>
                      </a:lnTo>
                      <a:lnTo>
                        <a:pt x="914" y="340"/>
                      </a:lnTo>
                      <a:lnTo>
                        <a:pt x="905" y="360"/>
                      </a:lnTo>
                      <a:lnTo>
                        <a:pt x="889" y="385"/>
                      </a:lnTo>
                      <a:lnTo>
                        <a:pt x="882" y="396"/>
                      </a:lnTo>
                      <a:lnTo>
                        <a:pt x="866" y="413"/>
                      </a:lnTo>
                      <a:lnTo>
                        <a:pt x="846" y="429"/>
                      </a:lnTo>
                      <a:lnTo>
                        <a:pt x="824" y="441"/>
                      </a:lnTo>
                      <a:lnTo>
                        <a:pt x="808" y="452"/>
                      </a:lnTo>
                      <a:lnTo>
                        <a:pt x="785" y="461"/>
                      </a:lnTo>
                      <a:lnTo>
                        <a:pt x="760" y="469"/>
                      </a:lnTo>
                      <a:lnTo>
                        <a:pt x="740" y="472"/>
                      </a:lnTo>
                      <a:lnTo>
                        <a:pt x="715" y="477"/>
                      </a:lnTo>
                      <a:lnTo>
                        <a:pt x="687" y="477"/>
                      </a:lnTo>
                      <a:lnTo>
                        <a:pt x="663" y="477"/>
                      </a:lnTo>
                      <a:lnTo>
                        <a:pt x="639" y="472"/>
                      </a:lnTo>
                      <a:lnTo>
                        <a:pt x="620" y="469"/>
                      </a:lnTo>
                      <a:lnTo>
                        <a:pt x="590" y="461"/>
                      </a:lnTo>
                      <a:lnTo>
                        <a:pt x="570" y="452"/>
                      </a:lnTo>
                      <a:lnTo>
                        <a:pt x="545" y="444"/>
                      </a:lnTo>
                      <a:lnTo>
                        <a:pt x="525" y="433"/>
                      </a:lnTo>
                      <a:lnTo>
                        <a:pt x="502" y="416"/>
                      </a:lnTo>
                      <a:lnTo>
                        <a:pt x="486" y="400"/>
                      </a:lnTo>
                      <a:lnTo>
                        <a:pt x="466" y="388"/>
                      </a:lnTo>
                      <a:lnTo>
                        <a:pt x="453" y="372"/>
                      </a:lnTo>
                      <a:lnTo>
                        <a:pt x="436" y="348"/>
                      </a:lnTo>
                      <a:lnTo>
                        <a:pt x="430" y="335"/>
                      </a:lnTo>
                      <a:lnTo>
                        <a:pt x="421" y="319"/>
                      </a:lnTo>
                      <a:lnTo>
                        <a:pt x="416" y="299"/>
                      </a:lnTo>
                      <a:lnTo>
                        <a:pt x="413" y="271"/>
                      </a:lnTo>
                      <a:lnTo>
                        <a:pt x="416" y="254"/>
                      </a:lnTo>
                      <a:lnTo>
                        <a:pt x="421" y="239"/>
                      </a:lnTo>
                      <a:lnTo>
                        <a:pt x="436" y="223"/>
                      </a:lnTo>
                      <a:lnTo>
                        <a:pt x="449" y="203"/>
                      </a:lnTo>
                      <a:lnTo>
                        <a:pt x="458" y="195"/>
                      </a:lnTo>
                      <a:lnTo>
                        <a:pt x="466" y="190"/>
                      </a:lnTo>
                      <a:lnTo>
                        <a:pt x="473" y="186"/>
                      </a:lnTo>
                      <a:lnTo>
                        <a:pt x="478" y="182"/>
                      </a:lnTo>
                      <a:lnTo>
                        <a:pt x="489" y="178"/>
                      </a:lnTo>
                      <a:lnTo>
                        <a:pt x="497" y="178"/>
                      </a:lnTo>
                      <a:lnTo>
                        <a:pt x="506" y="173"/>
                      </a:lnTo>
                      <a:lnTo>
                        <a:pt x="522" y="173"/>
                      </a:lnTo>
                      <a:lnTo>
                        <a:pt x="534" y="178"/>
                      </a:lnTo>
                      <a:lnTo>
                        <a:pt x="550" y="178"/>
                      </a:lnTo>
                      <a:lnTo>
                        <a:pt x="562" y="186"/>
                      </a:lnTo>
                      <a:lnTo>
                        <a:pt x="570" y="198"/>
                      </a:lnTo>
                      <a:lnTo>
                        <a:pt x="587" y="206"/>
                      </a:lnTo>
                      <a:lnTo>
                        <a:pt x="595" y="231"/>
                      </a:lnTo>
                      <a:lnTo>
                        <a:pt x="598" y="246"/>
                      </a:lnTo>
                      <a:lnTo>
                        <a:pt x="606" y="259"/>
                      </a:lnTo>
                      <a:lnTo>
                        <a:pt x="606" y="267"/>
                      </a:lnTo>
                      <a:lnTo>
                        <a:pt x="598" y="271"/>
                      </a:lnTo>
                      <a:lnTo>
                        <a:pt x="598" y="279"/>
                      </a:lnTo>
                      <a:lnTo>
                        <a:pt x="598" y="282"/>
                      </a:lnTo>
                      <a:lnTo>
                        <a:pt x="626" y="304"/>
                      </a:lnTo>
                      <a:lnTo>
                        <a:pt x="631" y="279"/>
                      </a:lnTo>
                      <a:lnTo>
                        <a:pt x="631" y="262"/>
                      </a:lnTo>
                      <a:lnTo>
                        <a:pt x="634" y="251"/>
                      </a:lnTo>
                      <a:lnTo>
                        <a:pt x="634" y="231"/>
                      </a:lnTo>
                      <a:lnTo>
                        <a:pt x="634" y="223"/>
                      </a:lnTo>
                      <a:lnTo>
                        <a:pt x="631" y="203"/>
                      </a:lnTo>
                      <a:lnTo>
                        <a:pt x="631" y="190"/>
                      </a:lnTo>
                      <a:lnTo>
                        <a:pt x="626" y="178"/>
                      </a:lnTo>
                      <a:lnTo>
                        <a:pt x="623" y="167"/>
                      </a:lnTo>
                      <a:lnTo>
                        <a:pt x="620" y="153"/>
                      </a:lnTo>
                      <a:lnTo>
                        <a:pt x="611" y="137"/>
                      </a:lnTo>
                      <a:lnTo>
                        <a:pt x="598" y="130"/>
                      </a:lnTo>
                      <a:lnTo>
                        <a:pt x="590" y="122"/>
                      </a:lnTo>
                      <a:lnTo>
                        <a:pt x="578" y="114"/>
                      </a:lnTo>
                      <a:lnTo>
                        <a:pt x="567" y="109"/>
                      </a:lnTo>
                      <a:lnTo>
                        <a:pt x="554" y="101"/>
                      </a:lnTo>
                      <a:lnTo>
                        <a:pt x="545" y="86"/>
                      </a:lnTo>
                      <a:lnTo>
                        <a:pt x="534" y="86"/>
                      </a:lnTo>
                      <a:lnTo>
                        <a:pt x="525" y="86"/>
                      </a:lnTo>
                      <a:lnTo>
                        <a:pt x="506" y="86"/>
                      </a:lnTo>
                      <a:lnTo>
                        <a:pt x="497" y="86"/>
                      </a:lnTo>
                      <a:lnTo>
                        <a:pt x="486" y="86"/>
                      </a:lnTo>
                      <a:lnTo>
                        <a:pt x="478" y="86"/>
                      </a:lnTo>
                      <a:lnTo>
                        <a:pt x="473" y="86"/>
                      </a:lnTo>
                      <a:lnTo>
                        <a:pt x="466" y="97"/>
                      </a:lnTo>
                      <a:lnTo>
                        <a:pt x="453" y="101"/>
                      </a:lnTo>
                      <a:lnTo>
                        <a:pt x="449" y="106"/>
                      </a:lnTo>
                      <a:lnTo>
                        <a:pt x="436" y="109"/>
                      </a:lnTo>
                      <a:lnTo>
                        <a:pt x="421" y="117"/>
                      </a:lnTo>
                      <a:lnTo>
                        <a:pt x="408" y="130"/>
                      </a:lnTo>
                      <a:lnTo>
                        <a:pt x="397" y="142"/>
                      </a:lnTo>
                      <a:lnTo>
                        <a:pt x="385" y="167"/>
                      </a:lnTo>
                      <a:lnTo>
                        <a:pt x="368" y="122"/>
                      </a:lnTo>
                      <a:lnTo>
                        <a:pt x="340" y="86"/>
                      </a:lnTo>
                      <a:lnTo>
                        <a:pt x="312" y="56"/>
                      </a:lnTo>
                      <a:lnTo>
                        <a:pt x="279" y="36"/>
                      </a:lnTo>
                      <a:lnTo>
                        <a:pt x="235" y="20"/>
                      </a:lnTo>
                      <a:lnTo>
                        <a:pt x="190" y="5"/>
                      </a:lnTo>
                      <a:lnTo>
                        <a:pt x="134" y="0"/>
                      </a:lnTo>
                      <a:lnTo>
                        <a:pt x="73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F00"/>
                </a:solidFill>
                <a:ln w="127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148213"/>
                  <a:endParaRPr lang="en-US" sz="240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60" name="Freeform 76"/>
              <p:cNvSpPr>
                <a:spLocks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2475" y="12021"/>
                <a:ext cx="7847" cy="16"/>
              </a:xfrm>
              <a:custGeom>
                <a:avLst/>
                <a:gdLst>
                  <a:gd name="T0" fmla="*/ 1666 w 13154"/>
                  <a:gd name="T1" fmla="*/ 3 h 25"/>
                  <a:gd name="T2" fmla="*/ 1666 w 13154"/>
                  <a:gd name="T3" fmla="*/ 0 h 25"/>
                  <a:gd name="T4" fmla="*/ 0 w 13154"/>
                  <a:gd name="T5" fmla="*/ 0 h 25"/>
                  <a:gd name="T6" fmla="*/ 0 w 13154"/>
                  <a:gd name="T7" fmla="*/ 4 h 25"/>
                  <a:gd name="T8" fmla="*/ 1666 w 13154"/>
                  <a:gd name="T9" fmla="*/ 4 h 25"/>
                  <a:gd name="T10" fmla="*/ 1666 w 13154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4"/>
                  <a:gd name="T19" fmla="*/ 0 h 25"/>
                  <a:gd name="T20" fmla="*/ 13154 w 13154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4" h="25">
                    <a:moveTo>
                      <a:pt x="13154" y="14"/>
                    </a:moveTo>
                    <a:lnTo>
                      <a:pt x="13154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4" y="25"/>
                    </a:lnTo>
                    <a:lnTo>
                      <a:pt x="13154" y="1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1" name="Freeform 77"/>
              <p:cNvSpPr>
                <a:spLocks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2394" y="12087"/>
                <a:ext cx="7816" cy="38"/>
              </a:xfrm>
              <a:custGeom>
                <a:avLst/>
                <a:gdLst>
                  <a:gd name="T0" fmla="*/ 1660 w 13101"/>
                  <a:gd name="T1" fmla="*/ 4 h 65"/>
                  <a:gd name="T2" fmla="*/ 1660 w 13101"/>
                  <a:gd name="T3" fmla="*/ 0 h 65"/>
                  <a:gd name="T4" fmla="*/ 0 w 13101"/>
                  <a:gd name="T5" fmla="*/ 0 h 65"/>
                  <a:gd name="T6" fmla="*/ 0 w 13101"/>
                  <a:gd name="T7" fmla="*/ 8 h 65"/>
                  <a:gd name="T8" fmla="*/ 1660 w 13101"/>
                  <a:gd name="T9" fmla="*/ 8 h 65"/>
                  <a:gd name="T10" fmla="*/ 1660 w 13101"/>
                  <a:gd name="T11" fmla="*/ 4 h 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01"/>
                  <a:gd name="T19" fmla="*/ 0 h 65"/>
                  <a:gd name="T20" fmla="*/ 13101 w 13101"/>
                  <a:gd name="T21" fmla="*/ 65 h 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01" h="65">
                    <a:moveTo>
                      <a:pt x="13101" y="29"/>
                    </a:moveTo>
                    <a:lnTo>
                      <a:pt x="13101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13101" y="65"/>
                    </a:lnTo>
                    <a:lnTo>
                      <a:pt x="13101" y="29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Line 78"/>
              <p:cNvSpPr>
                <a:spLocks noChangeShapeType="1"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2515" y="12063"/>
                <a:ext cx="7771" cy="1"/>
              </a:xfrm>
              <a:prstGeom prst="line">
                <a:avLst/>
              </a:prstGeom>
              <a:noFill/>
              <a:ln w="127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Line 79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448" y="5297"/>
              <a:ext cx="1" cy="13132"/>
            </a:xfrm>
            <a:prstGeom prst="line">
              <a:avLst/>
            </a:prstGeom>
            <a:noFill/>
            <a:ln w="127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80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523" y="5336"/>
              <a:ext cx="36" cy="13172"/>
            </a:xfrm>
            <a:custGeom>
              <a:avLst/>
              <a:gdLst>
                <a:gd name="T0" fmla="*/ 4 w 61"/>
                <a:gd name="T1" fmla="*/ 2740 h 22231"/>
                <a:gd name="T2" fmla="*/ 7 w 61"/>
                <a:gd name="T3" fmla="*/ 2740 h 22231"/>
                <a:gd name="T4" fmla="*/ 7 w 61"/>
                <a:gd name="T5" fmla="*/ 0 h 22231"/>
                <a:gd name="T6" fmla="*/ 0 w 61"/>
                <a:gd name="T7" fmla="*/ 0 h 22231"/>
                <a:gd name="T8" fmla="*/ 0 w 61"/>
                <a:gd name="T9" fmla="*/ 2740 h 22231"/>
                <a:gd name="T10" fmla="*/ 4 w 61"/>
                <a:gd name="T11" fmla="*/ 2740 h 222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1"/>
                <a:gd name="T19" fmla="*/ 0 h 22231"/>
                <a:gd name="T20" fmla="*/ 61 w 61"/>
                <a:gd name="T21" fmla="*/ 22231 h 222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1" h="22231">
                  <a:moveTo>
                    <a:pt x="33" y="22231"/>
                  </a:moveTo>
                  <a:lnTo>
                    <a:pt x="61" y="22231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22231"/>
                  </a:lnTo>
                  <a:lnTo>
                    <a:pt x="33" y="2223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Line 81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1294" y="5413"/>
              <a:ext cx="2" cy="13111"/>
            </a:xfrm>
            <a:prstGeom prst="line">
              <a:avLst/>
            </a:prstGeom>
            <a:noFill/>
            <a:ln w="127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82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1248" y="5407"/>
              <a:ext cx="18" cy="13069"/>
            </a:xfrm>
            <a:custGeom>
              <a:avLst/>
              <a:gdLst>
                <a:gd name="T0" fmla="*/ 2 w 30"/>
                <a:gd name="T1" fmla="*/ 2717 h 22061"/>
                <a:gd name="T2" fmla="*/ 4 w 30"/>
                <a:gd name="T3" fmla="*/ 2717 h 22061"/>
                <a:gd name="T4" fmla="*/ 4 w 30"/>
                <a:gd name="T5" fmla="*/ 0 h 22061"/>
                <a:gd name="T6" fmla="*/ 0 w 30"/>
                <a:gd name="T7" fmla="*/ 0 h 22061"/>
                <a:gd name="T8" fmla="*/ 0 w 30"/>
                <a:gd name="T9" fmla="*/ 2717 h 22061"/>
                <a:gd name="T10" fmla="*/ 2 w 30"/>
                <a:gd name="T11" fmla="*/ 2717 h 22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2061"/>
                <a:gd name="T20" fmla="*/ 30 w 30"/>
                <a:gd name="T21" fmla="*/ 22061 h 220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2061">
                  <a:moveTo>
                    <a:pt x="16" y="22061"/>
                  </a:moveTo>
                  <a:lnTo>
                    <a:pt x="30" y="2206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2061"/>
                  </a:lnTo>
                  <a:lnTo>
                    <a:pt x="16" y="22061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83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1191" y="5395"/>
              <a:ext cx="38" cy="13108"/>
            </a:xfrm>
            <a:custGeom>
              <a:avLst/>
              <a:gdLst>
                <a:gd name="T0" fmla="*/ 4 w 65"/>
                <a:gd name="T1" fmla="*/ 2726 h 22126"/>
                <a:gd name="T2" fmla="*/ 8 w 65"/>
                <a:gd name="T3" fmla="*/ 2726 h 22126"/>
                <a:gd name="T4" fmla="*/ 8 w 65"/>
                <a:gd name="T5" fmla="*/ 0 h 22126"/>
                <a:gd name="T6" fmla="*/ 0 w 65"/>
                <a:gd name="T7" fmla="*/ 0 h 22126"/>
                <a:gd name="T8" fmla="*/ 0 w 65"/>
                <a:gd name="T9" fmla="*/ 2726 h 22126"/>
                <a:gd name="T10" fmla="*/ 4 w 65"/>
                <a:gd name="T11" fmla="*/ 2726 h 22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2126"/>
                <a:gd name="T20" fmla="*/ 65 w 65"/>
                <a:gd name="T21" fmla="*/ 22126 h 22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2126">
                  <a:moveTo>
                    <a:pt x="32" y="22126"/>
                  </a:moveTo>
                  <a:lnTo>
                    <a:pt x="65" y="2212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22126"/>
                  </a:lnTo>
                  <a:lnTo>
                    <a:pt x="32" y="22126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1290" y="3783"/>
              <a:ext cx="10223" cy="1559"/>
              <a:chOff x="1243" y="11521"/>
              <a:chExt cx="10223" cy="1559"/>
            </a:xfrm>
          </p:grpSpPr>
          <p:sp>
            <p:nvSpPr>
              <p:cNvPr id="14" name="Freeform 85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86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87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Freeform 88"/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Freeform 89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Freeform 9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Freeform 9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Freeform 9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Freeform 9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Freeform 94"/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Freeform 95"/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Freeform 96"/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Freeform 97"/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Freeform 98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Freeform 99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Freeform 100"/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Freeform 101"/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Freeform 102"/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Freeform 103"/>
              <p:cNvSpPr>
                <a:spLocks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Freeform 104"/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Freeform 105"/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Freeform 106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Freeform 107"/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Freeform 108"/>
              <p:cNvSpPr>
                <a:spLocks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109"/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Freeform 110"/>
              <p:cNvSpPr>
                <a:spLocks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Freeform 111"/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Freeform 112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1 w 262"/>
                  <a:gd name="T3" fmla="*/ 2 h 246"/>
                  <a:gd name="T4" fmla="*/ 2 w 262"/>
                  <a:gd name="T5" fmla="*/ 4 h 246"/>
                  <a:gd name="T6" fmla="*/ 4 w 262"/>
                  <a:gd name="T7" fmla="*/ 5 h 246"/>
                  <a:gd name="T8" fmla="*/ 5 w 262"/>
                  <a:gd name="T9" fmla="*/ 8 h 246"/>
                  <a:gd name="T10" fmla="*/ 6 w 262"/>
                  <a:gd name="T11" fmla="*/ 11 h 246"/>
                  <a:gd name="T12" fmla="*/ 7 w 262"/>
                  <a:gd name="T13" fmla="*/ 12 h 246"/>
                  <a:gd name="T14" fmla="*/ 8 w 262"/>
                  <a:gd name="T15" fmla="*/ 12 h 246"/>
                  <a:gd name="T16" fmla="*/ 10 w 262"/>
                  <a:gd name="T17" fmla="*/ 14 h 246"/>
                  <a:gd name="T18" fmla="*/ 11 w 262"/>
                  <a:gd name="T19" fmla="*/ 17 h 246"/>
                  <a:gd name="T20" fmla="*/ 12 w 262"/>
                  <a:gd name="T21" fmla="*/ 17 h 246"/>
                  <a:gd name="T22" fmla="*/ 13 w 262"/>
                  <a:gd name="T23" fmla="*/ 18 h 246"/>
                  <a:gd name="T24" fmla="*/ 14 w 262"/>
                  <a:gd name="T25" fmla="*/ 19 h 246"/>
                  <a:gd name="T26" fmla="*/ 16 w 262"/>
                  <a:gd name="T27" fmla="*/ 20 h 246"/>
                  <a:gd name="T28" fmla="*/ 18 w 262"/>
                  <a:gd name="T29" fmla="*/ 21 h 246"/>
                  <a:gd name="T30" fmla="*/ 19 w 262"/>
                  <a:gd name="T31" fmla="*/ 21 h 246"/>
                  <a:gd name="T32" fmla="*/ 21 w 262"/>
                  <a:gd name="T33" fmla="*/ 22 h 246"/>
                  <a:gd name="T34" fmla="*/ 23 w 262"/>
                  <a:gd name="T35" fmla="*/ 23 h 246"/>
                  <a:gd name="T36" fmla="*/ 25 w 262"/>
                  <a:gd name="T37" fmla="*/ 25 h 246"/>
                  <a:gd name="T38" fmla="*/ 26 w 262"/>
                  <a:gd name="T39" fmla="*/ 25 h 246"/>
                  <a:gd name="T40" fmla="*/ 28 w 262"/>
                  <a:gd name="T41" fmla="*/ 26 h 246"/>
                  <a:gd name="T42" fmla="*/ 29 w 262"/>
                  <a:gd name="T43" fmla="*/ 27 h 246"/>
                  <a:gd name="T44" fmla="*/ 31 w 262"/>
                  <a:gd name="T45" fmla="*/ 27 h 246"/>
                  <a:gd name="T46" fmla="*/ 32 w 262"/>
                  <a:gd name="T47" fmla="*/ 29 h 246"/>
                  <a:gd name="T48" fmla="*/ 33 w 262"/>
                  <a:gd name="T49" fmla="*/ 30 h 246"/>
                  <a:gd name="T50" fmla="*/ 34 w 262"/>
                  <a:gd name="T51" fmla="*/ 31 h 246"/>
                  <a:gd name="T52" fmla="*/ 33 w 262"/>
                  <a:gd name="T53" fmla="*/ 24 h 246"/>
                  <a:gd name="T54" fmla="*/ 32 w 262"/>
                  <a:gd name="T55" fmla="*/ 18 h 246"/>
                  <a:gd name="T56" fmla="*/ 29 w 262"/>
                  <a:gd name="T57" fmla="*/ 12 h 246"/>
                  <a:gd name="T58" fmla="*/ 26 w 262"/>
                  <a:gd name="T59" fmla="*/ 7 h 246"/>
                  <a:gd name="T60" fmla="*/ 21 w 262"/>
                  <a:gd name="T61" fmla="*/ 4 h 246"/>
                  <a:gd name="T62" fmla="*/ 16 w 262"/>
                  <a:gd name="T63" fmla="*/ 2 h 246"/>
                  <a:gd name="T64" fmla="*/ 10 w 262"/>
                  <a:gd name="T65" fmla="*/ 1 h 246"/>
                  <a:gd name="T66" fmla="*/ 4 w 262"/>
                  <a:gd name="T67" fmla="*/ 0 h 246"/>
                  <a:gd name="T68" fmla="*/ 0 w 262"/>
                  <a:gd name="T69" fmla="*/ 0 h 2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6"/>
                  <a:gd name="T107" fmla="*/ 262 w 262"/>
                  <a:gd name="T108" fmla="*/ 246 h 2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6">
                    <a:moveTo>
                      <a:pt x="0" y="0"/>
                    </a:move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Freeform 113"/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Freeform 114"/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1 w 262"/>
                  <a:gd name="T3" fmla="*/ 2 h 246"/>
                  <a:gd name="T4" fmla="*/ 2 w 262"/>
                  <a:gd name="T5" fmla="*/ 4 h 246"/>
                  <a:gd name="T6" fmla="*/ 4 w 262"/>
                  <a:gd name="T7" fmla="*/ 5 h 246"/>
                  <a:gd name="T8" fmla="*/ 5 w 262"/>
                  <a:gd name="T9" fmla="*/ 8 h 246"/>
                  <a:gd name="T10" fmla="*/ 6 w 262"/>
                  <a:gd name="T11" fmla="*/ 11 h 246"/>
                  <a:gd name="T12" fmla="*/ 7 w 262"/>
                  <a:gd name="T13" fmla="*/ 12 h 246"/>
                  <a:gd name="T14" fmla="*/ 8 w 262"/>
                  <a:gd name="T15" fmla="*/ 12 h 246"/>
                  <a:gd name="T16" fmla="*/ 10 w 262"/>
                  <a:gd name="T17" fmla="*/ 14 h 246"/>
                  <a:gd name="T18" fmla="*/ 11 w 262"/>
                  <a:gd name="T19" fmla="*/ 17 h 246"/>
                  <a:gd name="T20" fmla="*/ 12 w 262"/>
                  <a:gd name="T21" fmla="*/ 17 h 246"/>
                  <a:gd name="T22" fmla="*/ 13 w 262"/>
                  <a:gd name="T23" fmla="*/ 18 h 246"/>
                  <a:gd name="T24" fmla="*/ 14 w 262"/>
                  <a:gd name="T25" fmla="*/ 19 h 246"/>
                  <a:gd name="T26" fmla="*/ 16 w 262"/>
                  <a:gd name="T27" fmla="*/ 20 h 246"/>
                  <a:gd name="T28" fmla="*/ 18 w 262"/>
                  <a:gd name="T29" fmla="*/ 21 h 246"/>
                  <a:gd name="T30" fmla="*/ 19 w 262"/>
                  <a:gd name="T31" fmla="*/ 21 h 246"/>
                  <a:gd name="T32" fmla="*/ 21 w 262"/>
                  <a:gd name="T33" fmla="*/ 22 h 246"/>
                  <a:gd name="T34" fmla="*/ 23 w 262"/>
                  <a:gd name="T35" fmla="*/ 23 h 246"/>
                  <a:gd name="T36" fmla="*/ 25 w 262"/>
                  <a:gd name="T37" fmla="*/ 25 h 246"/>
                  <a:gd name="T38" fmla="*/ 26 w 262"/>
                  <a:gd name="T39" fmla="*/ 25 h 246"/>
                  <a:gd name="T40" fmla="*/ 28 w 262"/>
                  <a:gd name="T41" fmla="*/ 26 h 246"/>
                  <a:gd name="T42" fmla="*/ 29 w 262"/>
                  <a:gd name="T43" fmla="*/ 27 h 246"/>
                  <a:gd name="T44" fmla="*/ 31 w 262"/>
                  <a:gd name="T45" fmla="*/ 27 h 246"/>
                  <a:gd name="T46" fmla="*/ 32 w 262"/>
                  <a:gd name="T47" fmla="*/ 29 h 246"/>
                  <a:gd name="T48" fmla="*/ 33 w 262"/>
                  <a:gd name="T49" fmla="*/ 30 h 246"/>
                  <a:gd name="T50" fmla="*/ 34 w 262"/>
                  <a:gd name="T51" fmla="*/ 31 h 246"/>
                  <a:gd name="T52" fmla="*/ 33 w 262"/>
                  <a:gd name="T53" fmla="*/ 24 h 246"/>
                  <a:gd name="T54" fmla="*/ 32 w 262"/>
                  <a:gd name="T55" fmla="*/ 18 h 246"/>
                  <a:gd name="T56" fmla="*/ 29 w 262"/>
                  <a:gd name="T57" fmla="*/ 12 h 246"/>
                  <a:gd name="T58" fmla="*/ 26 w 262"/>
                  <a:gd name="T59" fmla="*/ 7 h 246"/>
                  <a:gd name="T60" fmla="*/ 21 w 262"/>
                  <a:gd name="T61" fmla="*/ 4 h 246"/>
                  <a:gd name="T62" fmla="*/ 16 w 262"/>
                  <a:gd name="T63" fmla="*/ 2 h 246"/>
                  <a:gd name="T64" fmla="*/ 10 w 262"/>
                  <a:gd name="T65" fmla="*/ 1 h 246"/>
                  <a:gd name="T66" fmla="*/ 4 w 262"/>
                  <a:gd name="T67" fmla="*/ 0 h 246"/>
                  <a:gd name="T68" fmla="*/ 0 w 262"/>
                  <a:gd name="T69" fmla="*/ 0 h 2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6"/>
                  <a:gd name="T107" fmla="*/ 262 w 262"/>
                  <a:gd name="T108" fmla="*/ 246 h 24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6">
                    <a:moveTo>
                      <a:pt x="0" y="0"/>
                    </a:move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Freeform 115"/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1451" y="12918"/>
                <a:ext cx="157" cy="146"/>
              </a:xfrm>
              <a:custGeom>
                <a:avLst/>
                <a:gdLst>
                  <a:gd name="T0" fmla="*/ 0 w 262"/>
                  <a:gd name="T1" fmla="*/ 0 h 246"/>
                  <a:gd name="T2" fmla="*/ 0 w 262"/>
                  <a:gd name="T3" fmla="*/ 0 h 246"/>
                  <a:gd name="T4" fmla="*/ 1 w 262"/>
                  <a:gd name="T5" fmla="*/ 2 h 246"/>
                  <a:gd name="T6" fmla="*/ 2 w 262"/>
                  <a:gd name="T7" fmla="*/ 4 h 246"/>
                  <a:gd name="T8" fmla="*/ 4 w 262"/>
                  <a:gd name="T9" fmla="*/ 5 h 246"/>
                  <a:gd name="T10" fmla="*/ 5 w 262"/>
                  <a:gd name="T11" fmla="*/ 8 h 246"/>
                  <a:gd name="T12" fmla="*/ 6 w 262"/>
                  <a:gd name="T13" fmla="*/ 11 h 246"/>
                  <a:gd name="T14" fmla="*/ 7 w 262"/>
                  <a:gd name="T15" fmla="*/ 12 h 246"/>
                  <a:gd name="T16" fmla="*/ 8 w 262"/>
                  <a:gd name="T17" fmla="*/ 12 h 246"/>
                  <a:gd name="T18" fmla="*/ 10 w 262"/>
                  <a:gd name="T19" fmla="*/ 14 h 246"/>
                  <a:gd name="T20" fmla="*/ 11 w 262"/>
                  <a:gd name="T21" fmla="*/ 17 h 246"/>
                  <a:gd name="T22" fmla="*/ 12 w 262"/>
                  <a:gd name="T23" fmla="*/ 17 h 246"/>
                  <a:gd name="T24" fmla="*/ 13 w 262"/>
                  <a:gd name="T25" fmla="*/ 18 h 246"/>
                  <a:gd name="T26" fmla="*/ 14 w 262"/>
                  <a:gd name="T27" fmla="*/ 19 h 246"/>
                  <a:gd name="T28" fmla="*/ 16 w 262"/>
                  <a:gd name="T29" fmla="*/ 20 h 246"/>
                  <a:gd name="T30" fmla="*/ 18 w 262"/>
                  <a:gd name="T31" fmla="*/ 21 h 246"/>
                  <a:gd name="T32" fmla="*/ 19 w 262"/>
                  <a:gd name="T33" fmla="*/ 21 h 246"/>
                  <a:gd name="T34" fmla="*/ 21 w 262"/>
                  <a:gd name="T35" fmla="*/ 22 h 246"/>
                  <a:gd name="T36" fmla="*/ 23 w 262"/>
                  <a:gd name="T37" fmla="*/ 23 h 246"/>
                  <a:gd name="T38" fmla="*/ 25 w 262"/>
                  <a:gd name="T39" fmla="*/ 25 h 246"/>
                  <a:gd name="T40" fmla="*/ 26 w 262"/>
                  <a:gd name="T41" fmla="*/ 25 h 246"/>
                  <a:gd name="T42" fmla="*/ 28 w 262"/>
                  <a:gd name="T43" fmla="*/ 26 h 246"/>
                  <a:gd name="T44" fmla="*/ 29 w 262"/>
                  <a:gd name="T45" fmla="*/ 27 h 246"/>
                  <a:gd name="T46" fmla="*/ 31 w 262"/>
                  <a:gd name="T47" fmla="*/ 27 h 246"/>
                  <a:gd name="T48" fmla="*/ 32 w 262"/>
                  <a:gd name="T49" fmla="*/ 29 h 246"/>
                  <a:gd name="T50" fmla="*/ 33 w 262"/>
                  <a:gd name="T51" fmla="*/ 30 h 246"/>
                  <a:gd name="T52" fmla="*/ 34 w 262"/>
                  <a:gd name="T53" fmla="*/ 31 h 246"/>
                  <a:gd name="T54" fmla="*/ 33 w 262"/>
                  <a:gd name="T55" fmla="*/ 24 h 246"/>
                  <a:gd name="T56" fmla="*/ 32 w 262"/>
                  <a:gd name="T57" fmla="*/ 18 h 246"/>
                  <a:gd name="T58" fmla="*/ 29 w 262"/>
                  <a:gd name="T59" fmla="*/ 12 h 246"/>
                  <a:gd name="T60" fmla="*/ 26 w 262"/>
                  <a:gd name="T61" fmla="*/ 7 h 246"/>
                  <a:gd name="T62" fmla="*/ 21 w 262"/>
                  <a:gd name="T63" fmla="*/ 4 h 246"/>
                  <a:gd name="T64" fmla="*/ 16 w 262"/>
                  <a:gd name="T65" fmla="*/ 2 h 246"/>
                  <a:gd name="T66" fmla="*/ 10 w 262"/>
                  <a:gd name="T67" fmla="*/ 1 h 246"/>
                  <a:gd name="T68" fmla="*/ 4 w 262"/>
                  <a:gd name="T69" fmla="*/ 0 h 246"/>
                  <a:gd name="T70" fmla="*/ 0 w 262"/>
                  <a:gd name="T71" fmla="*/ 0 h 24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2"/>
                  <a:gd name="T109" fmla="*/ 0 h 246"/>
                  <a:gd name="T110" fmla="*/ 262 w 262"/>
                  <a:gd name="T111" fmla="*/ 246 h 24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2" h="246">
                    <a:moveTo>
                      <a:pt x="0" y="0"/>
                    </a:moveTo>
                    <a:lnTo>
                      <a:pt x="0" y="0"/>
                    </a:lnTo>
                    <a:lnTo>
                      <a:pt x="8" y="17"/>
                    </a:lnTo>
                    <a:lnTo>
                      <a:pt x="19" y="36"/>
                    </a:lnTo>
                    <a:lnTo>
                      <a:pt x="28" y="45"/>
                    </a:lnTo>
                    <a:lnTo>
                      <a:pt x="39" y="69"/>
                    </a:lnTo>
                    <a:lnTo>
                      <a:pt x="44" y="86"/>
                    </a:lnTo>
                    <a:lnTo>
                      <a:pt x="56" y="93"/>
                    </a:lnTo>
                    <a:lnTo>
                      <a:pt x="67" y="101"/>
                    </a:lnTo>
                    <a:lnTo>
                      <a:pt x="76" y="114"/>
                    </a:lnTo>
                    <a:lnTo>
                      <a:pt x="84" y="134"/>
                    </a:lnTo>
                    <a:lnTo>
                      <a:pt x="92" y="137"/>
                    </a:lnTo>
                    <a:lnTo>
                      <a:pt x="100" y="145"/>
                    </a:lnTo>
                    <a:lnTo>
                      <a:pt x="112" y="154"/>
                    </a:lnTo>
                    <a:lnTo>
                      <a:pt x="125" y="162"/>
                    </a:lnTo>
                    <a:lnTo>
                      <a:pt x="140" y="167"/>
                    </a:lnTo>
                    <a:lnTo>
                      <a:pt x="148" y="174"/>
                    </a:lnTo>
                    <a:lnTo>
                      <a:pt x="161" y="179"/>
                    </a:lnTo>
                    <a:lnTo>
                      <a:pt x="178" y="182"/>
                    </a:lnTo>
                    <a:lnTo>
                      <a:pt x="190" y="198"/>
                    </a:lnTo>
                    <a:lnTo>
                      <a:pt x="206" y="203"/>
                    </a:lnTo>
                    <a:lnTo>
                      <a:pt x="221" y="210"/>
                    </a:lnTo>
                    <a:lnTo>
                      <a:pt x="229" y="215"/>
                    </a:lnTo>
                    <a:lnTo>
                      <a:pt x="242" y="223"/>
                    </a:lnTo>
                    <a:lnTo>
                      <a:pt x="251" y="235"/>
                    </a:lnTo>
                    <a:lnTo>
                      <a:pt x="254" y="240"/>
                    </a:lnTo>
                    <a:lnTo>
                      <a:pt x="262" y="246"/>
                    </a:lnTo>
                    <a:lnTo>
                      <a:pt x="257" y="195"/>
                    </a:lnTo>
                    <a:lnTo>
                      <a:pt x="246" y="142"/>
                    </a:lnTo>
                    <a:lnTo>
                      <a:pt x="226" y="93"/>
                    </a:lnTo>
                    <a:lnTo>
                      <a:pt x="206" y="53"/>
                    </a:lnTo>
                    <a:lnTo>
                      <a:pt x="165" y="28"/>
                    </a:lnTo>
                    <a:lnTo>
                      <a:pt x="125" y="13"/>
                    </a:lnTo>
                    <a:lnTo>
                      <a:pt x="81" y="5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Freeform 116"/>
              <p:cNvSpPr>
                <a:spLocks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7 h 586"/>
                  <a:gd name="T92" fmla="*/ 50 w 1026"/>
                  <a:gd name="T93" fmla="*/ 43 h 586"/>
                  <a:gd name="T94" fmla="*/ 51 w 1026"/>
                  <a:gd name="T95" fmla="*/ 52 h 586"/>
                  <a:gd name="T96" fmla="*/ 57 w 1026"/>
                  <a:gd name="T97" fmla="*/ 58 h 586"/>
                  <a:gd name="T98" fmla="*/ 64 w 1026"/>
                  <a:gd name="T99" fmla="*/ 62 h 586"/>
                  <a:gd name="T100" fmla="*/ 71 w 1026"/>
                  <a:gd name="T101" fmla="*/ 61 h 586"/>
                  <a:gd name="T102" fmla="*/ 77 w 1026"/>
                  <a:gd name="T103" fmla="*/ 58 h 586"/>
                  <a:gd name="T104" fmla="*/ 87 w 1026"/>
                  <a:gd name="T105" fmla="*/ 61 h 586"/>
                  <a:gd name="T106" fmla="*/ 113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Freeform 117"/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7" name="Freeform 118"/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8 h 586"/>
                  <a:gd name="T92" fmla="*/ 50 w 1026"/>
                  <a:gd name="T93" fmla="*/ 41 h 586"/>
                  <a:gd name="T94" fmla="*/ 51 w 1026"/>
                  <a:gd name="T95" fmla="*/ 50 h 586"/>
                  <a:gd name="T96" fmla="*/ 56 w 1026"/>
                  <a:gd name="T97" fmla="*/ 57 h 586"/>
                  <a:gd name="T98" fmla="*/ 62 w 1026"/>
                  <a:gd name="T99" fmla="*/ 62 h 586"/>
                  <a:gd name="T100" fmla="*/ 70 w 1026"/>
                  <a:gd name="T101" fmla="*/ 62 h 586"/>
                  <a:gd name="T102" fmla="*/ 75 w 1026"/>
                  <a:gd name="T103" fmla="*/ 59 h 586"/>
                  <a:gd name="T104" fmla="*/ 84 w 1026"/>
                  <a:gd name="T105" fmla="*/ 57 h 586"/>
                  <a:gd name="T106" fmla="*/ 106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" name="Freeform 119"/>
              <p:cNvSpPr>
                <a:spLocks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Freeform 120"/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0 w 259"/>
                  <a:gd name="T3" fmla="*/ 0 h 268"/>
                  <a:gd name="T4" fmla="*/ 2 w 259"/>
                  <a:gd name="T5" fmla="*/ 1 h 268"/>
                  <a:gd name="T6" fmla="*/ 5 w 259"/>
                  <a:gd name="T7" fmla="*/ 2 h 268"/>
                  <a:gd name="T8" fmla="*/ 7 w 259"/>
                  <a:gd name="T9" fmla="*/ 4 h 268"/>
                  <a:gd name="T10" fmla="*/ 10 w 259"/>
                  <a:gd name="T11" fmla="*/ 4 h 268"/>
                  <a:gd name="T12" fmla="*/ 11 w 259"/>
                  <a:gd name="T13" fmla="*/ 5 h 268"/>
                  <a:gd name="T14" fmla="*/ 13 w 259"/>
                  <a:gd name="T15" fmla="*/ 7 h 268"/>
                  <a:gd name="T16" fmla="*/ 15 w 259"/>
                  <a:gd name="T17" fmla="*/ 9 h 268"/>
                  <a:gd name="T18" fmla="*/ 16 w 259"/>
                  <a:gd name="T19" fmla="*/ 9 h 268"/>
                  <a:gd name="T20" fmla="*/ 17 w 259"/>
                  <a:gd name="T21" fmla="*/ 10 h 268"/>
                  <a:gd name="T22" fmla="*/ 19 w 259"/>
                  <a:gd name="T23" fmla="*/ 11 h 268"/>
                  <a:gd name="T24" fmla="*/ 20 w 259"/>
                  <a:gd name="T25" fmla="*/ 12 h 268"/>
                  <a:gd name="T26" fmla="*/ 20 w 259"/>
                  <a:gd name="T27" fmla="*/ 14 h 268"/>
                  <a:gd name="T28" fmla="*/ 21 w 259"/>
                  <a:gd name="T29" fmla="*/ 15 h 268"/>
                  <a:gd name="T30" fmla="*/ 22 w 259"/>
                  <a:gd name="T31" fmla="*/ 18 h 268"/>
                  <a:gd name="T32" fmla="*/ 23 w 259"/>
                  <a:gd name="T33" fmla="*/ 19 h 268"/>
                  <a:gd name="T34" fmla="*/ 23 w 259"/>
                  <a:gd name="T35" fmla="*/ 20 h 268"/>
                  <a:gd name="T36" fmla="*/ 25 w 259"/>
                  <a:gd name="T37" fmla="*/ 23 h 268"/>
                  <a:gd name="T38" fmla="*/ 26 w 259"/>
                  <a:gd name="T39" fmla="*/ 24 h 268"/>
                  <a:gd name="T40" fmla="*/ 27 w 259"/>
                  <a:gd name="T41" fmla="*/ 26 h 268"/>
                  <a:gd name="T42" fmla="*/ 28 w 259"/>
                  <a:gd name="T43" fmla="*/ 27 h 268"/>
                  <a:gd name="T44" fmla="*/ 29 w 259"/>
                  <a:gd name="T45" fmla="*/ 29 h 268"/>
                  <a:gd name="T46" fmla="*/ 30 w 259"/>
                  <a:gd name="T47" fmla="*/ 31 h 268"/>
                  <a:gd name="T48" fmla="*/ 31 w 259"/>
                  <a:gd name="T49" fmla="*/ 31 h 268"/>
                  <a:gd name="T50" fmla="*/ 32 w 259"/>
                  <a:gd name="T51" fmla="*/ 33 h 268"/>
                  <a:gd name="T52" fmla="*/ 34 w 259"/>
                  <a:gd name="T53" fmla="*/ 33 h 268"/>
                  <a:gd name="T54" fmla="*/ 26 w 259"/>
                  <a:gd name="T55" fmla="*/ 33 h 268"/>
                  <a:gd name="T56" fmla="*/ 19 w 259"/>
                  <a:gd name="T57" fmla="*/ 31 h 268"/>
                  <a:gd name="T58" fmla="*/ 13 w 259"/>
                  <a:gd name="T59" fmla="*/ 29 h 268"/>
                  <a:gd name="T60" fmla="*/ 9 w 259"/>
                  <a:gd name="T61" fmla="*/ 26 h 268"/>
                  <a:gd name="T62" fmla="*/ 5 w 259"/>
                  <a:gd name="T63" fmla="*/ 21 h 268"/>
                  <a:gd name="T64" fmla="*/ 2 w 259"/>
                  <a:gd name="T65" fmla="*/ 15 h 268"/>
                  <a:gd name="T66" fmla="*/ 1 w 259"/>
                  <a:gd name="T67" fmla="*/ 10 h 268"/>
                  <a:gd name="T68" fmla="*/ 0 w 259"/>
                  <a:gd name="T69" fmla="*/ 4 h 268"/>
                  <a:gd name="T70" fmla="*/ 0 w 259"/>
                  <a:gd name="T71" fmla="*/ 0 h 2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268"/>
                  <a:gd name="T110" fmla="*/ 259 w 259"/>
                  <a:gd name="T111" fmla="*/ 268 h 2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268">
                    <a:moveTo>
                      <a:pt x="0" y="0"/>
                    </a:moveTo>
                    <a:lnTo>
                      <a:pt x="0" y="0"/>
                    </a:ln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" name="Freeform 121"/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Freeform 122"/>
              <p:cNvSpPr>
                <a:spLocks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Freeform 123"/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Freeform 124"/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Freeform 125"/>
              <p:cNvSpPr>
                <a:spLocks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Freeform 126"/>
              <p:cNvSpPr>
                <a:spLocks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Freeform 127"/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" name="Freeform 128"/>
              <p:cNvSpPr>
                <a:spLocks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" name="Freeform 129"/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Freeform 130"/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Freeform 131"/>
              <p:cNvSpPr>
                <a:spLocks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Freeform 132"/>
              <p:cNvSpPr>
                <a:spLocks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Freeform 133"/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Freeform 134"/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Freeform 135"/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Freeform 136"/>
              <p:cNvSpPr>
                <a:spLocks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Freeform 137"/>
              <p:cNvSpPr>
                <a:spLocks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Freeform 138"/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Freeform 139"/>
              <p:cNvSpPr>
                <a:spLocks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Freeform 140"/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Freeform 141"/>
              <p:cNvSpPr>
                <a:spLocks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Freeform 142"/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Freeform 143"/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Freeform 144"/>
              <p:cNvSpPr>
                <a:spLocks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Freeform 145"/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2 w 262"/>
                  <a:gd name="T3" fmla="*/ 2 h 248"/>
                  <a:gd name="T4" fmla="*/ 30 w 262"/>
                  <a:gd name="T5" fmla="*/ 5 h 248"/>
                  <a:gd name="T6" fmla="*/ 29 w 262"/>
                  <a:gd name="T7" fmla="*/ 6 h 248"/>
                  <a:gd name="T8" fmla="*/ 29 w 262"/>
                  <a:gd name="T9" fmla="*/ 9 h 248"/>
                  <a:gd name="T10" fmla="*/ 27 w 262"/>
                  <a:gd name="T11" fmla="*/ 10 h 248"/>
                  <a:gd name="T12" fmla="*/ 26 w 262"/>
                  <a:gd name="T13" fmla="*/ 11 h 248"/>
                  <a:gd name="T14" fmla="*/ 25 w 262"/>
                  <a:gd name="T15" fmla="*/ 12 h 248"/>
                  <a:gd name="T16" fmla="*/ 23 w 262"/>
                  <a:gd name="T17" fmla="*/ 13 h 248"/>
                  <a:gd name="T18" fmla="*/ 23 w 262"/>
                  <a:gd name="T19" fmla="*/ 16 h 248"/>
                  <a:gd name="T20" fmla="*/ 21 w 262"/>
                  <a:gd name="T21" fmla="*/ 17 h 248"/>
                  <a:gd name="T22" fmla="*/ 20 w 262"/>
                  <a:gd name="T23" fmla="*/ 17 h 248"/>
                  <a:gd name="T24" fmla="*/ 19 w 262"/>
                  <a:gd name="T25" fmla="*/ 19 h 248"/>
                  <a:gd name="T26" fmla="*/ 18 w 262"/>
                  <a:gd name="T27" fmla="*/ 19 h 248"/>
                  <a:gd name="T28" fmla="*/ 15 w 262"/>
                  <a:gd name="T29" fmla="*/ 20 h 248"/>
                  <a:gd name="T30" fmla="*/ 15 w 262"/>
                  <a:gd name="T31" fmla="*/ 20 h 248"/>
                  <a:gd name="T32" fmla="*/ 13 w 262"/>
                  <a:gd name="T33" fmla="*/ 21 h 248"/>
                  <a:gd name="T34" fmla="*/ 11 w 262"/>
                  <a:gd name="T35" fmla="*/ 22 h 248"/>
                  <a:gd name="T36" fmla="*/ 9 w 262"/>
                  <a:gd name="T37" fmla="*/ 23 h 248"/>
                  <a:gd name="T38" fmla="*/ 7 w 262"/>
                  <a:gd name="T39" fmla="*/ 24 h 248"/>
                  <a:gd name="T40" fmla="*/ 5 w 262"/>
                  <a:gd name="T41" fmla="*/ 25 h 248"/>
                  <a:gd name="T42" fmla="*/ 4 w 262"/>
                  <a:gd name="T43" fmla="*/ 25 h 248"/>
                  <a:gd name="T44" fmla="*/ 3 w 262"/>
                  <a:gd name="T45" fmla="*/ 26 h 248"/>
                  <a:gd name="T46" fmla="*/ 2 w 262"/>
                  <a:gd name="T47" fmla="*/ 27 h 248"/>
                  <a:gd name="T48" fmla="*/ 1 w 262"/>
                  <a:gd name="T49" fmla="*/ 28 h 248"/>
                  <a:gd name="T50" fmla="*/ 0 w 262"/>
                  <a:gd name="T51" fmla="*/ 29 h 248"/>
                  <a:gd name="T52" fmla="*/ 1 w 262"/>
                  <a:gd name="T53" fmla="*/ 23 h 248"/>
                  <a:gd name="T54" fmla="*/ 2 w 262"/>
                  <a:gd name="T55" fmla="*/ 17 h 248"/>
                  <a:gd name="T56" fmla="*/ 5 w 262"/>
                  <a:gd name="T57" fmla="*/ 11 h 248"/>
                  <a:gd name="T58" fmla="*/ 8 w 262"/>
                  <a:gd name="T59" fmla="*/ 6 h 248"/>
                  <a:gd name="T60" fmla="*/ 13 w 262"/>
                  <a:gd name="T61" fmla="*/ 4 h 248"/>
                  <a:gd name="T62" fmla="*/ 18 w 262"/>
                  <a:gd name="T63" fmla="*/ 2 h 248"/>
                  <a:gd name="T64" fmla="*/ 23 w 262"/>
                  <a:gd name="T65" fmla="*/ 1 h 248"/>
                  <a:gd name="T66" fmla="*/ 29 w 262"/>
                  <a:gd name="T67" fmla="*/ 0 h 248"/>
                  <a:gd name="T68" fmla="*/ 33 w 262"/>
                  <a:gd name="T69" fmla="*/ 0 h 2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8"/>
                  <a:gd name="T107" fmla="*/ 262 w 262"/>
                  <a:gd name="T108" fmla="*/ 248 h 2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8">
                    <a:moveTo>
                      <a:pt x="262" y="0"/>
                    </a:move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2 w 262"/>
                  <a:gd name="T3" fmla="*/ 2 h 248"/>
                  <a:gd name="T4" fmla="*/ 30 w 262"/>
                  <a:gd name="T5" fmla="*/ 5 h 248"/>
                  <a:gd name="T6" fmla="*/ 29 w 262"/>
                  <a:gd name="T7" fmla="*/ 6 h 248"/>
                  <a:gd name="T8" fmla="*/ 29 w 262"/>
                  <a:gd name="T9" fmla="*/ 9 h 248"/>
                  <a:gd name="T10" fmla="*/ 27 w 262"/>
                  <a:gd name="T11" fmla="*/ 10 h 248"/>
                  <a:gd name="T12" fmla="*/ 26 w 262"/>
                  <a:gd name="T13" fmla="*/ 11 h 248"/>
                  <a:gd name="T14" fmla="*/ 25 w 262"/>
                  <a:gd name="T15" fmla="*/ 12 h 248"/>
                  <a:gd name="T16" fmla="*/ 23 w 262"/>
                  <a:gd name="T17" fmla="*/ 13 h 248"/>
                  <a:gd name="T18" fmla="*/ 23 w 262"/>
                  <a:gd name="T19" fmla="*/ 16 h 248"/>
                  <a:gd name="T20" fmla="*/ 21 w 262"/>
                  <a:gd name="T21" fmla="*/ 17 h 248"/>
                  <a:gd name="T22" fmla="*/ 20 w 262"/>
                  <a:gd name="T23" fmla="*/ 17 h 248"/>
                  <a:gd name="T24" fmla="*/ 19 w 262"/>
                  <a:gd name="T25" fmla="*/ 19 h 248"/>
                  <a:gd name="T26" fmla="*/ 18 w 262"/>
                  <a:gd name="T27" fmla="*/ 19 h 248"/>
                  <a:gd name="T28" fmla="*/ 15 w 262"/>
                  <a:gd name="T29" fmla="*/ 20 h 248"/>
                  <a:gd name="T30" fmla="*/ 15 w 262"/>
                  <a:gd name="T31" fmla="*/ 20 h 248"/>
                  <a:gd name="T32" fmla="*/ 13 w 262"/>
                  <a:gd name="T33" fmla="*/ 21 h 248"/>
                  <a:gd name="T34" fmla="*/ 11 w 262"/>
                  <a:gd name="T35" fmla="*/ 22 h 248"/>
                  <a:gd name="T36" fmla="*/ 9 w 262"/>
                  <a:gd name="T37" fmla="*/ 23 h 248"/>
                  <a:gd name="T38" fmla="*/ 7 w 262"/>
                  <a:gd name="T39" fmla="*/ 24 h 248"/>
                  <a:gd name="T40" fmla="*/ 5 w 262"/>
                  <a:gd name="T41" fmla="*/ 25 h 248"/>
                  <a:gd name="T42" fmla="*/ 4 w 262"/>
                  <a:gd name="T43" fmla="*/ 25 h 248"/>
                  <a:gd name="T44" fmla="*/ 3 w 262"/>
                  <a:gd name="T45" fmla="*/ 26 h 248"/>
                  <a:gd name="T46" fmla="*/ 2 w 262"/>
                  <a:gd name="T47" fmla="*/ 27 h 248"/>
                  <a:gd name="T48" fmla="*/ 1 w 262"/>
                  <a:gd name="T49" fmla="*/ 28 h 248"/>
                  <a:gd name="T50" fmla="*/ 0 w 262"/>
                  <a:gd name="T51" fmla="*/ 29 h 248"/>
                  <a:gd name="T52" fmla="*/ 1 w 262"/>
                  <a:gd name="T53" fmla="*/ 23 h 248"/>
                  <a:gd name="T54" fmla="*/ 2 w 262"/>
                  <a:gd name="T55" fmla="*/ 17 h 248"/>
                  <a:gd name="T56" fmla="*/ 5 w 262"/>
                  <a:gd name="T57" fmla="*/ 11 h 248"/>
                  <a:gd name="T58" fmla="*/ 8 w 262"/>
                  <a:gd name="T59" fmla="*/ 6 h 248"/>
                  <a:gd name="T60" fmla="*/ 13 w 262"/>
                  <a:gd name="T61" fmla="*/ 4 h 248"/>
                  <a:gd name="T62" fmla="*/ 18 w 262"/>
                  <a:gd name="T63" fmla="*/ 2 h 248"/>
                  <a:gd name="T64" fmla="*/ 23 w 262"/>
                  <a:gd name="T65" fmla="*/ 1 h 248"/>
                  <a:gd name="T66" fmla="*/ 29 w 262"/>
                  <a:gd name="T67" fmla="*/ 0 h 248"/>
                  <a:gd name="T68" fmla="*/ 33 w 262"/>
                  <a:gd name="T69" fmla="*/ 0 h 2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2"/>
                  <a:gd name="T106" fmla="*/ 0 h 248"/>
                  <a:gd name="T107" fmla="*/ 262 w 262"/>
                  <a:gd name="T108" fmla="*/ 248 h 2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2" h="248">
                    <a:moveTo>
                      <a:pt x="262" y="0"/>
                    </a:move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11101" y="12935"/>
                <a:ext cx="156" cy="145"/>
              </a:xfrm>
              <a:custGeom>
                <a:avLst/>
                <a:gdLst>
                  <a:gd name="T0" fmla="*/ 33 w 262"/>
                  <a:gd name="T1" fmla="*/ 0 h 248"/>
                  <a:gd name="T2" fmla="*/ 33 w 262"/>
                  <a:gd name="T3" fmla="*/ 0 h 248"/>
                  <a:gd name="T4" fmla="*/ 32 w 262"/>
                  <a:gd name="T5" fmla="*/ 2 h 248"/>
                  <a:gd name="T6" fmla="*/ 30 w 262"/>
                  <a:gd name="T7" fmla="*/ 5 h 248"/>
                  <a:gd name="T8" fmla="*/ 29 w 262"/>
                  <a:gd name="T9" fmla="*/ 6 h 248"/>
                  <a:gd name="T10" fmla="*/ 29 w 262"/>
                  <a:gd name="T11" fmla="*/ 9 h 248"/>
                  <a:gd name="T12" fmla="*/ 27 w 262"/>
                  <a:gd name="T13" fmla="*/ 10 h 248"/>
                  <a:gd name="T14" fmla="*/ 26 w 262"/>
                  <a:gd name="T15" fmla="*/ 11 h 248"/>
                  <a:gd name="T16" fmla="*/ 25 w 262"/>
                  <a:gd name="T17" fmla="*/ 12 h 248"/>
                  <a:gd name="T18" fmla="*/ 23 w 262"/>
                  <a:gd name="T19" fmla="*/ 13 h 248"/>
                  <a:gd name="T20" fmla="*/ 23 w 262"/>
                  <a:gd name="T21" fmla="*/ 16 h 248"/>
                  <a:gd name="T22" fmla="*/ 21 w 262"/>
                  <a:gd name="T23" fmla="*/ 17 h 248"/>
                  <a:gd name="T24" fmla="*/ 20 w 262"/>
                  <a:gd name="T25" fmla="*/ 17 h 248"/>
                  <a:gd name="T26" fmla="*/ 19 w 262"/>
                  <a:gd name="T27" fmla="*/ 19 h 248"/>
                  <a:gd name="T28" fmla="*/ 18 w 262"/>
                  <a:gd name="T29" fmla="*/ 19 h 248"/>
                  <a:gd name="T30" fmla="*/ 15 w 262"/>
                  <a:gd name="T31" fmla="*/ 20 h 248"/>
                  <a:gd name="T32" fmla="*/ 15 w 262"/>
                  <a:gd name="T33" fmla="*/ 20 h 248"/>
                  <a:gd name="T34" fmla="*/ 13 w 262"/>
                  <a:gd name="T35" fmla="*/ 21 h 248"/>
                  <a:gd name="T36" fmla="*/ 11 w 262"/>
                  <a:gd name="T37" fmla="*/ 22 h 248"/>
                  <a:gd name="T38" fmla="*/ 9 w 262"/>
                  <a:gd name="T39" fmla="*/ 23 h 248"/>
                  <a:gd name="T40" fmla="*/ 7 w 262"/>
                  <a:gd name="T41" fmla="*/ 24 h 248"/>
                  <a:gd name="T42" fmla="*/ 5 w 262"/>
                  <a:gd name="T43" fmla="*/ 25 h 248"/>
                  <a:gd name="T44" fmla="*/ 4 w 262"/>
                  <a:gd name="T45" fmla="*/ 25 h 248"/>
                  <a:gd name="T46" fmla="*/ 3 w 262"/>
                  <a:gd name="T47" fmla="*/ 26 h 248"/>
                  <a:gd name="T48" fmla="*/ 2 w 262"/>
                  <a:gd name="T49" fmla="*/ 27 h 248"/>
                  <a:gd name="T50" fmla="*/ 1 w 262"/>
                  <a:gd name="T51" fmla="*/ 28 h 248"/>
                  <a:gd name="T52" fmla="*/ 0 w 262"/>
                  <a:gd name="T53" fmla="*/ 29 h 248"/>
                  <a:gd name="T54" fmla="*/ 1 w 262"/>
                  <a:gd name="T55" fmla="*/ 23 h 248"/>
                  <a:gd name="T56" fmla="*/ 2 w 262"/>
                  <a:gd name="T57" fmla="*/ 17 h 248"/>
                  <a:gd name="T58" fmla="*/ 5 w 262"/>
                  <a:gd name="T59" fmla="*/ 11 h 248"/>
                  <a:gd name="T60" fmla="*/ 8 w 262"/>
                  <a:gd name="T61" fmla="*/ 6 h 248"/>
                  <a:gd name="T62" fmla="*/ 13 w 262"/>
                  <a:gd name="T63" fmla="*/ 4 h 248"/>
                  <a:gd name="T64" fmla="*/ 18 w 262"/>
                  <a:gd name="T65" fmla="*/ 2 h 248"/>
                  <a:gd name="T66" fmla="*/ 23 w 262"/>
                  <a:gd name="T67" fmla="*/ 1 h 248"/>
                  <a:gd name="T68" fmla="*/ 29 w 262"/>
                  <a:gd name="T69" fmla="*/ 0 h 248"/>
                  <a:gd name="T70" fmla="*/ 33 w 262"/>
                  <a:gd name="T71" fmla="*/ 0 h 2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62"/>
                  <a:gd name="T109" fmla="*/ 0 h 248"/>
                  <a:gd name="T110" fmla="*/ 262 w 262"/>
                  <a:gd name="T111" fmla="*/ 248 h 2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62" h="248">
                    <a:moveTo>
                      <a:pt x="262" y="0"/>
                    </a:moveTo>
                    <a:lnTo>
                      <a:pt x="262" y="0"/>
                    </a:lnTo>
                    <a:lnTo>
                      <a:pt x="254" y="17"/>
                    </a:lnTo>
                    <a:lnTo>
                      <a:pt x="243" y="37"/>
                    </a:lnTo>
                    <a:lnTo>
                      <a:pt x="234" y="50"/>
                    </a:lnTo>
                    <a:lnTo>
                      <a:pt x="226" y="73"/>
                    </a:lnTo>
                    <a:lnTo>
                      <a:pt x="218" y="86"/>
                    </a:lnTo>
                    <a:lnTo>
                      <a:pt x="206" y="94"/>
                    </a:lnTo>
                    <a:lnTo>
                      <a:pt x="198" y="106"/>
                    </a:lnTo>
                    <a:lnTo>
                      <a:pt x="186" y="114"/>
                    </a:lnTo>
                    <a:lnTo>
                      <a:pt x="178" y="134"/>
                    </a:lnTo>
                    <a:lnTo>
                      <a:pt x="170" y="142"/>
                    </a:lnTo>
                    <a:lnTo>
                      <a:pt x="162" y="146"/>
                    </a:lnTo>
                    <a:lnTo>
                      <a:pt x="150" y="159"/>
                    </a:lnTo>
                    <a:lnTo>
                      <a:pt x="142" y="162"/>
                    </a:lnTo>
                    <a:lnTo>
                      <a:pt x="125" y="170"/>
                    </a:lnTo>
                    <a:lnTo>
                      <a:pt x="117" y="175"/>
                    </a:lnTo>
                    <a:lnTo>
                      <a:pt x="101" y="179"/>
                    </a:lnTo>
                    <a:lnTo>
                      <a:pt x="89" y="187"/>
                    </a:lnTo>
                    <a:lnTo>
                      <a:pt x="72" y="198"/>
                    </a:lnTo>
                    <a:lnTo>
                      <a:pt x="56" y="203"/>
                    </a:lnTo>
                    <a:lnTo>
                      <a:pt x="44" y="215"/>
                    </a:lnTo>
                    <a:lnTo>
                      <a:pt x="33" y="215"/>
                    </a:lnTo>
                    <a:lnTo>
                      <a:pt x="25" y="223"/>
                    </a:lnTo>
                    <a:lnTo>
                      <a:pt x="16" y="235"/>
                    </a:lnTo>
                    <a:lnTo>
                      <a:pt x="8" y="240"/>
                    </a:lnTo>
                    <a:lnTo>
                      <a:pt x="0" y="248"/>
                    </a:lnTo>
                    <a:lnTo>
                      <a:pt x="5" y="198"/>
                    </a:lnTo>
                    <a:lnTo>
                      <a:pt x="20" y="146"/>
                    </a:lnTo>
                    <a:lnTo>
                      <a:pt x="36" y="94"/>
                    </a:lnTo>
                    <a:lnTo>
                      <a:pt x="61" y="53"/>
                    </a:lnTo>
                    <a:lnTo>
                      <a:pt x="97" y="33"/>
                    </a:lnTo>
                    <a:lnTo>
                      <a:pt x="142" y="17"/>
                    </a:lnTo>
                    <a:lnTo>
                      <a:pt x="182" y="8"/>
                    </a:lnTo>
                    <a:lnTo>
                      <a:pt x="234" y="0"/>
                    </a:lnTo>
                    <a:lnTo>
                      <a:pt x="262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7 h 584"/>
                  <a:gd name="T92" fmla="*/ 81 w 1028"/>
                  <a:gd name="T93" fmla="*/ 44 h 584"/>
                  <a:gd name="T94" fmla="*/ 79 w 1028"/>
                  <a:gd name="T95" fmla="*/ 52 h 584"/>
                  <a:gd name="T96" fmla="*/ 73 w 1028"/>
                  <a:gd name="T97" fmla="*/ 59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3 w 1028"/>
                  <a:gd name="T103" fmla="*/ 58 h 584"/>
                  <a:gd name="T104" fmla="*/ 43 w 1028"/>
                  <a:gd name="T105" fmla="*/ 62 h 584"/>
                  <a:gd name="T106" fmla="*/ 17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8 h 584"/>
                  <a:gd name="T92" fmla="*/ 81 w 1028"/>
                  <a:gd name="T93" fmla="*/ 42 h 584"/>
                  <a:gd name="T94" fmla="*/ 79 w 1028"/>
                  <a:gd name="T95" fmla="*/ 51 h 584"/>
                  <a:gd name="T96" fmla="*/ 75 w 1028"/>
                  <a:gd name="T97" fmla="*/ 58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6 w 1028"/>
                  <a:gd name="T103" fmla="*/ 59 h 584"/>
                  <a:gd name="T104" fmla="*/ 47 w 1028"/>
                  <a:gd name="T105" fmla="*/ 58 h 584"/>
                  <a:gd name="T106" fmla="*/ 24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Freeform 156"/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3 w 258"/>
                  <a:gd name="T3" fmla="*/ 0 h 266"/>
                  <a:gd name="T4" fmla="*/ 30 w 258"/>
                  <a:gd name="T5" fmla="*/ 1 h 266"/>
                  <a:gd name="T6" fmla="*/ 28 w 258"/>
                  <a:gd name="T7" fmla="*/ 2 h 266"/>
                  <a:gd name="T8" fmla="*/ 26 w 258"/>
                  <a:gd name="T9" fmla="*/ 4 h 266"/>
                  <a:gd name="T10" fmla="*/ 23 w 258"/>
                  <a:gd name="T11" fmla="*/ 4 h 266"/>
                  <a:gd name="T12" fmla="*/ 22 w 258"/>
                  <a:gd name="T13" fmla="*/ 6 h 266"/>
                  <a:gd name="T14" fmla="*/ 20 w 258"/>
                  <a:gd name="T15" fmla="*/ 6 h 266"/>
                  <a:gd name="T16" fmla="*/ 19 w 258"/>
                  <a:gd name="T17" fmla="*/ 9 h 266"/>
                  <a:gd name="T18" fmla="*/ 17 w 258"/>
                  <a:gd name="T19" fmla="*/ 9 h 266"/>
                  <a:gd name="T20" fmla="*/ 16 w 258"/>
                  <a:gd name="T21" fmla="*/ 11 h 266"/>
                  <a:gd name="T22" fmla="*/ 15 w 258"/>
                  <a:gd name="T23" fmla="*/ 11 h 266"/>
                  <a:gd name="T24" fmla="*/ 14 w 258"/>
                  <a:gd name="T25" fmla="*/ 12 h 266"/>
                  <a:gd name="T26" fmla="*/ 13 w 258"/>
                  <a:gd name="T27" fmla="*/ 13 h 266"/>
                  <a:gd name="T28" fmla="*/ 12 w 258"/>
                  <a:gd name="T29" fmla="*/ 15 h 266"/>
                  <a:gd name="T30" fmla="*/ 11 w 258"/>
                  <a:gd name="T31" fmla="*/ 18 h 266"/>
                  <a:gd name="T32" fmla="*/ 10 w 258"/>
                  <a:gd name="T33" fmla="*/ 19 h 266"/>
                  <a:gd name="T34" fmla="*/ 10 w 258"/>
                  <a:gd name="T35" fmla="*/ 21 h 266"/>
                  <a:gd name="T36" fmla="*/ 8 w 258"/>
                  <a:gd name="T37" fmla="*/ 22 h 266"/>
                  <a:gd name="T38" fmla="*/ 7 w 258"/>
                  <a:gd name="T39" fmla="*/ 24 h 266"/>
                  <a:gd name="T40" fmla="*/ 6 w 258"/>
                  <a:gd name="T41" fmla="*/ 26 h 266"/>
                  <a:gd name="T42" fmla="*/ 5 w 258"/>
                  <a:gd name="T43" fmla="*/ 28 h 266"/>
                  <a:gd name="T44" fmla="*/ 4 w 258"/>
                  <a:gd name="T45" fmla="*/ 29 h 266"/>
                  <a:gd name="T46" fmla="*/ 4 w 258"/>
                  <a:gd name="T47" fmla="*/ 30 h 266"/>
                  <a:gd name="T48" fmla="*/ 2 w 258"/>
                  <a:gd name="T49" fmla="*/ 31 h 266"/>
                  <a:gd name="T50" fmla="*/ 1 w 258"/>
                  <a:gd name="T51" fmla="*/ 32 h 266"/>
                  <a:gd name="T52" fmla="*/ 0 w 258"/>
                  <a:gd name="T53" fmla="*/ 32 h 266"/>
                  <a:gd name="T54" fmla="*/ 7 w 258"/>
                  <a:gd name="T55" fmla="*/ 32 h 266"/>
                  <a:gd name="T56" fmla="*/ 14 w 258"/>
                  <a:gd name="T57" fmla="*/ 31 h 266"/>
                  <a:gd name="T58" fmla="*/ 20 w 258"/>
                  <a:gd name="T59" fmla="*/ 28 h 266"/>
                  <a:gd name="T60" fmla="*/ 24 w 258"/>
                  <a:gd name="T61" fmla="*/ 25 h 266"/>
                  <a:gd name="T62" fmla="*/ 28 w 258"/>
                  <a:gd name="T63" fmla="*/ 21 h 266"/>
                  <a:gd name="T64" fmla="*/ 32 w 258"/>
                  <a:gd name="T65" fmla="*/ 15 h 266"/>
                  <a:gd name="T66" fmla="*/ 32 w 258"/>
                  <a:gd name="T67" fmla="*/ 10 h 266"/>
                  <a:gd name="T68" fmla="*/ 33 w 258"/>
                  <a:gd name="T69" fmla="*/ 4 h 266"/>
                  <a:gd name="T70" fmla="*/ 33 w 258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8"/>
                  <a:gd name="T109" fmla="*/ 0 h 266"/>
                  <a:gd name="T110" fmla="*/ 258 w 258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8" h="266">
                    <a:moveTo>
                      <a:pt x="258" y="0"/>
                    </a:moveTo>
                    <a:lnTo>
                      <a:pt x="258" y="0"/>
                    </a:ln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Freeform 157"/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2395" y="11771"/>
                <a:ext cx="7846" cy="14"/>
              </a:xfrm>
              <a:custGeom>
                <a:avLst/>
                <a:gdLst>
                  <a:gd name="T0" fmla="*/ 1666 w 13151"/>
                  <a:gd name="T1" fmla="*/ 1 h 25"/>
                  <a:gd name="T2" fmla="*/ 1666 w 13151"/>
                  <a:gd name="T3" fmla="*/ 0 h 25"/>
                  <a:gd name="T4" fmla="*/ 0 w 13151"/>
                  <a:gd name="T5" fmla="*/ 0 h 25"/>
                  <a:gd name="T6" fmla="*/ 0 w 13151"/>
                  <a:gd name="T7" fmla="*/ 2 h 25"/>
                  <a:gd name="T8" fmla="*/ 1666 w 13151"/>
                  <a:gd name="T9" fmla="*/ 2 h 25"/>
                  <a:gd name="T10" fmla="*/ 1666 w 13151"/>
                  <a:gd name="T11" fmla="*/ 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1"/>
                  <a:gd name="T19" fmla="*/ 0 h 25"/>
                  <a:gd name="T20" fmla="*/ 13151 w 13151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1" h="25">
                    <a:moveTo>
                      <a:pt x="13151" y="12"/>
                    </a:moveTo>
                    <a:lnTo>
                      <a:pt x="13151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1" y="25"/>
                    </a:lnTo>
                    <a:lnTo>
                      <a:pt x="13151" y="12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Freeform 158"/>
              <p:cNvSpPr>
                <a:spLocks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2436" y="11809"/>
                <a:ext cx="7817" cy="41"/>
              </a:xfrm>
              <a:custGeom>
                <a:avLst/>
                <a:gdLst>
                  <a:gd name="T0" fmla="*/ 1660 w 13102"/>
                  <a:gd name="T1" fmla="*/ 4 h 70"/>
                  <a:gd name="T2" fmla="*/ 1660 w 13102"/>
                  <a:gd name="T3" fmla="*/ 0 h 70"/>
                  <a:gd name="T4" fmla="*/ 0 w 13102"/>
                  <a:gd name="T5" fmla="*/ 0 h 70"/>
                  <a:gd name="T6" fmla="*/ 0 w 13102"/>
                  <a:gd name="T7" fmla="*/ 8 h 70"/>
                  <a:gd name="T8" fmla="*/ 1660 w 13102"/>
                  <a:gd name="T9" fmla="*/ 8 h 70"/>
                  <a:gd name="T10" fmla="*/ 1660 w 13102"/>
                  <a:gd name="T11" fmla="*/ 4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02"/>
                  <a:gd name="T19" fmla="*/ 0 h 70"/>
                  <a:gd name="T20" fmla="*/ 13102 w 13102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02" h="70">
                    <a:moveTo>
                      <a:pt x="13102" y="33"/>
                    </a:moveTo>
                    <a:lnTo>
                      <a:pt x="13102" y="0"/>
                    </a:lnTo>
                    <a:lnTo>
                      <a:pt x="0" y="0"/>
                    </a:lnTo>
                    <a:lnTo>
                      <a:pt x="0" y="70"/>
                    </a:lnTo>
                    <a:lnTo>
                      <a:pt x="13102" y="70"/>
                    </a:lnTo>
                    <a:lnTo>
                      <a:pt x="13102" y="3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Line 159"/>
              <p:cNvSpPr>
                <a:spLocks noChangeShapeType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2461" y="11734"/>
                <a:ext cx="7730" cy="1"/>
              </a:xfrm>
              <a:prstGeom prst="line">
                <a:avLst/>
              </a:prstGeom>
              <a:noFill/>
              <a:ln w="127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" name="Freeform 160"/>
              <p:cNvSpPr>
                <a:spLocks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" name="Freeform 161"/>
              <p:cNvSpPr>
                <a:spLocks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Freeform 162"/>
              <p:cNvSpPr>
                <a:spLocks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Freeform 163"/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" name="Freeform 164"/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Freeform 165"/>
              <p:cNvSpPr>
                <a:spLocks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" name="Freeform 166"/>
              <p:cNvSpPr>
                <a:spLocks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Freeform 167"/>
              <p:cNvSpPr>
                <a:spLocks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168"/>
              <p:cNvSpPr>
                <a:spLocks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Freeform 169"/>
              <p:cNvSpPr>
                <a:spLocks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1243" y="11521"/>
                <a:ext cx="786" cy="818"/>
              </a:xfrm>
              <a:custGeom>
                <a:avLst/>
                <a:gdLst>
                  <a:gd name="T0" fmla="*/ 101 w 1318"/>
                  <a:gd name="T1" fmla="*/ 43 h 1379"/>
                  <a:gd name="T2" fmla="*/ 141 w 1318"/>
                  <a:gd name="T3" fmla="*/ 25 h 1379"/>
                  <a:gd name="T4" fmla="*/ 125 w 1318"/>
                  <a:gd name="T5" fmla="*/ 69 h 1379"/>
                  <a:gd name="T6" fmla="*/ 167 w 1318"/>
                  <a:gd name="T7" fmla="*/ 87 h 1379"/>
                  <a:gd name="T8" fmla="*/ 125 w 1318"/>
                  <a:gd name="T9" fmla="*/ 103 h 1379"/>
                  <a:gd name="T10" fmla="*/ 141 w 1318"/>
                  <a:gd name="T11" fmla="*/ 146 h 1379"/>
                  <a:gd name="T12" fmla="*/ 101 w 1318"/>
                  <a:gd name="T13" fmla="*/ 128 h 1379"/>
                  <a:gd name="T14" fmla="*/ 84 w 1318"/>
                  <a:gd name="T15" fmla="*/ 171 h 1379"/>
                  <a:gd name="T16" fmla="*/ 66 w 1318"/>
                  <a:gd name="T17" fmla="*/ 128 h 1379"/>
                  <a:gd name="T18" fmla="*/ 24 w 1318"/>
                  <a:gd name="T19" fmla="*/ 146 h 1379"/>
                  <a:gd name="T20" fmla="*/ 42 w 1318"/>
                  <a:gd name="T21" fmla="*/ 103 h 1379"/>
                  <a:gd name="T22" fmla="*/ 0 w 1318"/>
                  <a:gd name="T23" fmla="*/ 87 h 1379"/>
                  <a:gd name="T24" fmla="*/ 42 w 1318"/>
                  <a:gd name="T25" fmla="*/ 69 h 1379"/>
                  <a:gd name="T26" fmla="*/ 24 w 1318"/>
                  <a:gd name="T27" fmla="*/ 25 h 1379"/>
                  <a:gd name="T28" fmla="*/ 66 w 1318"/>
                  <a:gd name="T29" fmla="*/ 43 h 1379"/>
                  <a:gd name="T30" fmla="*/ 84 w 1318"/>
                  <a:gd name="T31" fmla="*/ 0 h 1379"/>
                  <a:gd name="T32" fmla="*/ 101 w 1318"/>
                  <a:gd name="T33" fmla="*/ 43 h 137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9"/>
                  <a:gd name="T53" fmla="*/ 1318 w 1318"/>
                  <a:gd name="T54" fmla="*/ 1379 h 137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9">
                    <a:moveTo>
                      <a:pt x="796" y="344"/>
                    </a:moveTo>
                    <a:lnTo>
                      <a:pt x="1120" y="203"/>
                    </a:lnTo>
                    <a:lnTo>
                      <a:pt x="986" y="555"/>
                    </a:lnTo>
                    <a:lnTo>
                      <a:pt x="1318" y="700"/>
                    </a:lnTo>
                    <a:lnTo>
                      <a:pt x="986" y="829"/>
                    </a:lnTo>
                    <a:lnTo>
                      <a:pt x="1120" y="1176"/>
                    </a:lnTo>
                    <a:lnTo>
                      <a:pt x="796" y="1031"/>
                    </a:lnTo>
                    <a:lnTo>
                      <a:pt x="664" y="1379"/>
                    </a:lnTo>
                    <a:lnTo>
                      <a:pt x="522" y="1031"/>
                    </a:lnTo>
                    <a:lnTo>
                      <a:pt x="195" y="1176"/>
                    </a:lnTo>
                    <a:lnTo>
                      <a:pt x="332" y="829"/>
                    </a:lnTo>
                    <a:lnTo>
                      <a:pt x="0" y="700"/>
                    </a:lnTo>
                    <a:lnTo>
                      <a:pt x="332" y="555"/>
                    </a:lnTo>
                    <a:lnTo>
                      <a:pt x="195" y="203"/>
                    </a:lnTo>
                    <a:lnTo>
                      <a:pt x="522" y="344"/>
                    </a:lnTo>
                    <a:lnTo>
                      <a:pt x="664" y="0"/>
                    </a:lnTo>
                    <a:lnTo>
                      <a:pt x="796" y="34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" name="Freeform 170"/>
              <p:cNvSpPr>
                <a:spLocks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Freeform 171"/>
              <p:cNvSpPr>
                <a:spLocks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1639" y="11692"/>
                <a:ext cx="227" cy="239"/>
              </a:xfrm>
              <a:custGeom>
                <a:avLst/>
                <a:gdLst>
                  <a:gd name="T0" fmla="*/ 14 w 380"/>
                  <a:gd name="T1" fmla="*/ 15 h 405"/>
                  <a:gd name="T2" fmla="*/ 0 w 380"/>
                  <a:gd name="T3" fmla="*/ 49 h 405"/>
                  <a:gd name="T4" fmla="*/ 48 w 380"/>
                  <a:gd name="T5" fmla="*/ 0 h 405"/>
                  <a:gd name="T6" fmla="*/ 14 w 380"/>
                  <a:gd name="T7" fmla="*/ 15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5"/>
                  <a:gd name="T14" fmla="*/ 380 w 380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5">
                    <a:moveTo>
                      <a:pt x="109" y="123"/>
                    </a:moveTo>
                    <a:lnTo>
                      <a:pt x="0" y="405"/>
                    </a:lnTo>
                    <a:lnTo>
                      <a:pt x="380" y="0"/>
                    </a:lnTo>
                    <a:lnTo>
                      <a:pt x="109" y="12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Freeform 172"/>
              <p:cNvSpPr>
                <a:spLocks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Freeform 173"/>
              <p:cNvSpPr>
                <a:spLocks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1639" y="11861"/>
                <a:ext cx="321" cy="70"/>
              </a:xfrm>
              <a:custGeom>
                <a:avLst/>
                <a:gdLst>
                  <a:gd name="T0" fmla="*/ 33 w 537"/>
                  <a:gd name="T1" fmla="*/ 0 h 117"/>
                  <a:gd name="T2" fmla="*/ 0 w 537"/>
                  <a:gd name="T3" fmla="*/ 15 h 117"/>
                  <a:gd name="T4" fmla="*/ 69 w 537"/>
                  <a:gd name="T5" fmla="*/ 15 h 117"/>
                  <a:gd name="T6" fmla="*/ 33 w 537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7"/>
                  <a:gd name="T13" fmla="*/ 0 h 117"/>
                  <a:gd name="T14" fmla="*/ 537 w 53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7" h="117">
                    <a:moveTo>
                      <a:pt x="263" y="0"/>
                    </a:moveTo>
                    <a:lnTo>
                      <a:pt x="0" y="117"/>
                    </a:lnTo>
                    <a:lnTo>
                      <a:pt x="537" y="117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Freeform 174"/>
              <p:cNvSpPr>
                <a:spLocks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Freeform 175"/>
              <p:cNvSpPr>
                <a:spLocks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1639" y="11933"/>
                <a:ext cx="227" cy="242"/>
              </a:xfrm>
              <a:custGeom>
                <a:avLst/>
                <a:gdLst>
                  <a:gd name="T0" fmla="*/ 33 w 380"/>
                  <a:gd name="T1" fmla="*/ 15 h 409"/>
                  <a:gd name="T2" fmla="*/ 0 w 380"/>
                  <a:gd name="T3" fmla="*/ 0 h 409"/>
                  <a:gd name="T4" fmla="*/ 48 w 380"/>
                  <a:gd name="T5" fmla="*/ 50 h 409"/>
                  <a:gd name="T6" fmla="*/ 33 w 380"/>
                  <a:gd name="T7" fmla="*/ 1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9"/>
                  <a:gd name="T14" fmla="*/ 380 w 380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9">
                    <a:moveTo>
                      <a:pt x="263" y="126"/>
                    </a:moveTo>
                    <a:lnTo>
                      <a:pt x="0" y="0"/>
                    </a:lnTo>
                    <a:lnTo>
                      <a:pt x="380" y="409"/>
                    </a:lnTo>
                    <a:lnTo>
                      <a:pt x="263" y="126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Freeform 176"/>
              <p:cNvSpPr>
                <a:spLocks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Freeform 177"/>
              <p:cNvSpPr>
                <a:spLocks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1639" y="11933"/>
                <a:ext cx="62" cy="338"/>
              </a:xfrm>
              <a:custGeom>
                <a:avLst/>
                <a:gdLst>
                  <a:gd name="T0" fmla="*/ 13 w 104"/>
                  <a:gd name="T1" fmla="*/ 34 h 570"/>
                  <a:gd name="T2" fmla="*/ 0 w 104"/>
                  <a:gd name="T3" fmla="*/ 0 h 570"/>
                  <a:gd name="T4" fmla="*/ 0 w 104"/>
                  <a:gd name="T5" fmla="*/ 71 h 570"/>
                  <a:gd name="T6" fmla="*/ 13 w 10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570"/>
                  <a:gd name="T14" fmla="*/ 104 w 10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570">
                    <a:moveTo>
                      <a:pt x="104" y="280"/>
                    </a:moveTo>
                    <a:lnTo>
                      <a:pt x="0" y="0"/>
                    </a:lnTo>
                    <a:lnTo>
                      <a:pt x="0" y="570"/>
                    </a:lnTo>
                    <a:lnTo>
                      <a:pt x="104" y="28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Freeform 178"/>
              <p:cNvSpPr>
                <a:spLocks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Freeform 179"/>
              <p:cNvSpPr>
                <a:spLocks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1408" y="11933"/>
                <a:ext cx="231" cy="242"/>
              </a:xfrm>
              <a:custGeom>
                <a:avLst/>
                <a:gdLst>
                  <a:gd name="T0" fmla="*/ 34 w 388"/>
                  <a:gd name="T1" fmla="*/ 35 h 409"/>
                  <a:gd name="T2" fmla="*/ 49 w 388"/>
                  <a:gd name="T3" fmla="*/ 0 h 409"/>
                  <a:gd name="T4" fmla="*/ 0 w 388"/>
                  <a:gd name="T5" fmla="*/ 50 h 409"/>
                  <a:gd name="T6" fmla="*/ 34 w 388"/>
                  <a:gd name="T7" fmla="*/ 35 h 40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9"/>
                  <a:gd name="T14" fmla="*/ 388 w 388"/>
                  <a:gd name="T15" fmla="*/ 409 h 40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9">
                    <a:moveTo>
                      <a:pt x="271" y="283"/>
                    </a:moveTo>
                    <a:lnTo>
                      <a:pt x="388" y="0"/>
                    </a:lnTo>
                    <a:lnTo>
                      <a:pt x="0" y="409"/>
                    </a:lnTo>
                    <a:lnTo>
                      <a:pt x="271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Freeform 180"/>
              <p:cNvSpPr>
                <a:spLocks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Freeform 181"/>
              <p:cNvSpPr>
                <a:spLocks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1309" y="11933"/>
                <a:ext cx="325" cy="69"/>
              </a:xfrm>
              <a:custGeom>
                <a:avLst/>
                <a:gdLst>
                  <a:gd name="T0" fmla="*/ 35 w 545"/>
                  <a:gd name="T1" fmla="*/ 13 h 118"/>
                  <a:gd name="T2" fmla="*/ 69 w 545"/>
                  <a:gd name="T3" fmla="*/ 0 h 118"/>
                  <a:gd name="T4" fmla="*/ 0 w 545"/>
                  <a:gd name="T5" fmla="*/ 0 h 118"/>
                  <a:gd name="T6" fmla="*/ 35 w 545"/>
                  <a:gd name="T7" fmla="*/ 13 h 1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5"/>
                  <a:gd name="T13" fmla="*/ 0 h 118"/>
                  <a:gd name="T14" fmla="*/ 545 w 545"/>
                  <a:gd name="T15" fmla="*/ 118 h 1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5" h="118">
                    <a:moveTo>
                      <a:pt x="277" y="118"/>
                    </a:moveTo>
                    <a:lnTo>
                      <a:pt x="545" y="0"/>
                    </a:lnTo>
                    <a:lnTo>
                      <a:pt x="0" y="0"/>
                    </a:lnTo>
                    <a:lnTo>
                      <a:pt x="277" y="118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Freeform 182"/>
              <p:cNvSpPr>
                <a:spLocks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Freeform 183"/>
              <p:cNvSpPr>
                <a:spLocks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1408" y="11692"/>
                <a:ext cx="231" cy="239"/>
              </a:xfrm>
              <a:custGeom>
                <a:avLst/>
                <a:gdLst>
                  <a:gd name="T0" fmla="*/ 15 w 388"/>
                  <a:gd name="T1" fmla="*/ 34 h 405"/>
                  <a:gd name="T2" fmla="*/ 49 w 388"/>
                  <a:gd name="T3" fmla="*/ 49 h 405"/>
                  <a:gd name="T4" fmla="*/ 0 w 388"/>
                  <a:gd name="T5" fmla="*/ 0 h 405"/>
                  <a:gd name="T6" fmla="*/ 15 w 388"/>
                  <a:gd name="T7" fmla="*/ 34 h 4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8"/>
                  <a:gd name="T13" fmla="*/ 0 h 405"/>
                  <a:gd name="T14" fmla="*/ 388 w 388"/>
                  <a:gd name="T15" fmla="*/ 405 h 4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8" h="405">
                    <a:moveTo>
                      <a:pt x="117" y="283"/>
                    </a:moveTo>
                    <a:lnTo>
                      <a:pt x="388" y="405"/>
                    </a:lnTo>
                    <a:lnTo>
                      <a:pt x="0" y="0"/>
                    </a:lnTo>
                    <a:lnTo>
                      <a:pt x="117" y="283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Freeform 184"/>
              <p:cNvSpPr>
                <a:spLocks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Freeform 185"/>
              <p:cNvSpPr>
                <a:spLocks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1569" y="11596"/>
                <a:ext cx="70" cy="337"/>
              </a:xfrm>
              <a:custGeom>
                <a:avLst/>
                <a:gdLst>
                  <a:gd name="T0" fmla="*/ 0 w 117"/>
                  <a:gd name="T1" fmla="*/ 34 h 569"/>
                  <a:gd name="T2" fmla="*/ 15 w 117"/>
                  <a:gd name="T3" fmla="*/ 70 h 569"/>
                  <a:gd name="T4" fmla="*/ 15 w 117"/>
                  <a:gd name="T5" fmla="*/ 0 h 569"/>
                  <a:gd name="T6" fmla="*/ 0 w 117"/>
                  <a:gd name="T7" fmla="*/ 34 h 5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"/>
                  <a:gd name="T13" fmla="*/ 0 h 569"/>
                  <a:gd name="T14" fmla="*/ 117 w 117"/>
                  <a:gd name="T15" fmla="*/ 569 h 5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" h="569">
                    <a:moveTo>
                      <a:pt x="0" y="279"/>
                    </a:moveTo>
                    <a:lnTo>
                      <a:pt x="117" y="569"/>
                    </a:lnTo>
                    <a:lnTo>
                      <a:pt x="117" y="0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186"/>
              <p:cNvSpPr>
                <a:spLocks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Freeform 187"/>
              <p:cNvSpPr>
                <a:spLocks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1294" y="12222"/>
                <a:ext cx="336" cy="596"/>
              </a:xfrm>
              <a:custGeom>
                <a:avLst/>
                <a:gdLst>
                  <a:gd name="T0" fmla="*/ 66 w 562"/>
                  <a:gd name="T1" fmla="*/ 121 h 1007"/>
                  <a:gd name="T2" fmla="*/ 56 w 562"/>
                  <a:gd name="T3" fmla="*/ 115 h 1007"/>
                  <a:gd name="T4" fmla="*/ 47 w 562"/>
                  <a:gd name="T5" fmla="*/ 111 h 1007"/>
                  <a:gd name="T6" fmla="*/ 43 w 562"/>
                  <a:gd name="T7" fmla="*/ 108 h 1007"/>
                  <a:gd name="T8" fmla="*/ 39 w 562"/>
                  <a:gd name="T9" fmla="*/ 105 h 1007"/>
                  <a:gd name="T10" fmla="*/ 34 w 562"/>
                  <a:gd name="T11" fmla="*/ 113 h 1007"/>
                  <a:gd name="T12" fmla="*/ 28 w 562"/>
                  <a:gd name="T13" fmla="*/ 119 h 1007"/>
                  <a:gd name="T14" fmla="*/ 19 w 562"/>
                  <a:gd name="T15" fmla="*/ 120 h 1007"/>
                  <a:gd name="T16" fmla="*/ 9 w 562"/>
                  <a:gd name="T17" fmla="*/ 116 h 1007"/>
                  <a:gd name="T18" fmla="*/ 2 w 562"/>
                  <a:gd name="T19" fmla="*/ 108 h 1007"/>
                  <a:gd name="T20" fmla="*/ 0 w 562"/>
                  <a:gd name="T21" fmla="*/ 98 h 1007"/>
                  <a:gd name="T22" fmla="*/ 5 w 562"/>
                  <a:gd name="T23" fmla="*/ 81 h 1007"/>
                  <a:gd name="T24" fmla="*/ 14 w 562"/>
                  <a:gd name="T25" fmla="*/ 79 h 1007"/>
                  <a:gd name="T26" fmla="*/ 9 w 562"/>
                  <a:gd name="T27" fmla="*/ 88 h 1007"/>
                  <a:gd name="T28" fmla="*/ 9 w 562"/>
                  <a:gd name="T29" fmla="*/ 96 h 1007"/>
                  <a:gd name="T30" fmla="*/ 13 w 562"/>
                  <a:gd name="T31" fmla="*/ 103 h 1007"/>
                  <a:gd name="T32" fmla="*/ 19 w 562"/>
                  <a:gd name="T33" fmla="*/ 107 h 1007"/>
                  <a:gd name="T34" fmla="*/ 28 w 562"/>
                  <a:gd name="T35" fmla="*/ 107 h 1007"/>
                  <a:gd name="T36" fmla="*/ 32 w 562"/>
                  <a:gd name="T37" fmla="*/ 101 h 1007"/>
                  <a:gd name="T38" fmla="*/ 33 w 562"/>
                  <a:gd name="T39" fmla="*/ 95 h 1007"/>
                  <a:gd name="T40" fmla="*/ 30 w 562"/>
                  <a:gd name="T41" fmla="*/ 84 h 1007"/>
                  <a:gd name="T42" fmla="*/ 20 w 562"/>
                  <a:gd name="T43" fmla="*/ 70 h 1007"/>
                  <a:gd name="T44" fmla="*/ 8 w 562"/>
                  <a:gd name="T45" fmla="*/ 46 h 1007"/>
                  <a:gd name="T46" fmla="*/ 8 w 562"/>
                  <a:gd name="T47" fmla="*/ 24 h 1007"/>
                  <a:gd name="T48" fmla="*/ 15 w 562"/>
                  <a:gd name="T49" fmla="*/ 9 h 1007"/>
                  <a:gd name="T50" fmla="*/ 28 w 562"/>
                  <a:gd name="T51" fmla="*/ 1 h 1007"/>
                  <a:gd name="T52" fmla="*/ 45 w 562"/>
                  <a:gd name="T53" fmla="*/ 1 h 1007"/>
                  <a:gd name="T54" fmla="*/ 59 w 562"/>
                  <a:gd name="T55" fmla="*/ 8 h 1007"/>
                  <a:gd name="T56" fmla="*/ 70 w 562"/>
                  <a:gd name="T57" fmla="*/ 23 h 1007"/>
                  <a:gd name="T58" fmla="*/ 72 w 562"/>
                  <a:gd name="T59" fmla="*/ 39 h 1007"/>
                  <a:gd name="T60" fmla="*/ 66 w 562"/>
                  <a:gd name="T61" fmla="*/ 27 h 1007"/>
                  <a:gd name="T62" fmla="*/ 58 w 562"/>
                  <a:gd name="T63" fmla="*/ 18 h 1007"/>
                  <a:gd name="T64" fmla="*/ 47 w 562"/>
                  <a:gd name="T65" fmla="*/ 13 h 1007"/>
                  <a:gd name="T66" fmla="*/ 32 w 562"/>
                  <a:gd name="T67" fmla="*/ 13 h 1007"/>
                  <a:gd name="T68" fmla="*/ 21 w 562"/>
                  <a:gd name="T69" fmla="*/ 20 h 1007"/>
                  <a:gd name="T70" fmla="*/ 14 w 562"/>
                  <a:gd name="T71" fmla="*/ 32 h 1007"/>
                  <a:gd name="T72" fmla="*/ 13 w 562"/>
                  <a:gd name="T73" fmla="*/ 47 h 1007"/>
                  <a:gd name="T74" fmla="*/ 19 w 562"/>
                  <a:gd name="T75" fmla="*/ 60 h 1007"/>
                  <a:gd name="T76" fmla="*/ 29 w 562"/>
                  <a:gd name="T77" fmla="*/ 70 h 1007"/>
                  <a:gd name="T78" fmla="*/ 41 w 562"/>
                  <a:gd name="T79" fmla="*/ 73 h 1007"/>
                  <a:gd name="T80" fmla="*/ 49 w 562"/>
                  <a:gd name="T81" fmla="*/ 66 h 1007"/>
                  <a:gd name="T82" fmla="*/ 48 w 562"/>
                  <a:gd name="T83" fmla="*/ 56 h 1007"/>
                  <a:gd name="T84" fmla="*/ 39 w 562"/>
                  <a:gd name="T85" fmla="*/ 52 h 1007"/>
                  <a:gd name="T86" fmla="*/ 35 w 562"/>
                  <a:gd name="T87" fmla="*/ 49 h 1007"/>
                  <a:gd name="T88" fmla="*/ 45 w 562"/>
                  <a:gd name="T89" fmla="*/ 47 h 1007"/>
                  <a:gd name="T90" fmla="*/ 53 w 562"/>
                  <a:gd name="T91" fmla="*/ 50 h 1007"/>
                  <a:gd name="T92" fmla="*/ 59 w 562"/>
                  <a:gd name="T93" fmla="*/ 56 h 1007"/>
                  <a:gd name="T94" fmla="*/ 62 w 562"/>
                  <a:gd name="T95" fmla="*/ 64 h 1007"/>
                  <a:gd name="T96" fmla="*/ 58 w 562"/>
                  <a:gd name="T97" fmla="*/ 73 h 1007"/>
                  <a:gd name="T98" fmla="*/ 61 w 562"/>
                  <a:gd name="T99" fmla="*/ 82 h 1007"/>
                  <a:gd name="T100" fmla="*/ 71 w 562"/>
                  <a:gd name="T101" fmla="*/ 108 h 10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62"/>
                  <a:gd name="T154" fmla="*/ 0 h 1007"/>
                  <a:gd name="T155" fmla="*/ 562 w 562"/>
                  <a:gd name="T156" fmla="*/ 1007 h 10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62" h="1007">
                    <a:moveTo>
                      <a:pt x="562" y="1007"/>
                    </a:moveTo>
                    <a:lnTo>
                      <a:pt x="529" y="1007"/>
                    </a:lnTo>
                    <a:lnTo>
                      <a:pt x="525" y="998"/>
                    </a:lnTo>
                    <a:lnTo>
                      <a:pt x="525" y="992"/>
                    </a:lnTo>
                    <a:lnTo>
                      <a:pt x="520" y="983"/>
                    </a:lnTo>
                    <a:lnTo>
                      <a:pt x="505" y="975"/>
                    </a:lnTo>
                    <a:lnTo>
                      <a:pt x="492" y="967"/>
                    </a:lnTo>
                    <a:lnTo>
                      <a:pt x="477" y="955"/>
                    </a:lnTo>
                    <a:lnTo>
                      <a:pt x="461" y="947"/>
                    </a:lnTo>
                    <a:lnTo>
                      <a:pt x="441" y="934"/>
                    </a:lnTo>
                    <a:lnTo>
                      <a:pt x="411" y="926"/>
                    </a:lnTo>
                    <a:lnTo>
                      <a:pt x="400" y="922"/>
                    </a:lnTo>
                    <a:lnTo>
                      <a:pt x="388" y="919"/>
                    </a:lnTo>
                    <a:lnTo>
                      <a:pt x="380" y="906"/>
                    </a:lnTo>
                    <a:lnTo>
                      <a:pt x="367" y="902"/>
                    </a:lnTo>
                    <a:lnTo>
                      <a:pt x="363" y="894"/>
                    </a:lnTo>
                    <a:lnTo>
                      <a:pt x="352" y="894"/>
                    </a:lnTo>
                    <a:lnTo>
                      <a:pt x="352" y="889"/>
                    </a:lnTo>
                    <a:lnTo>
                      <a:pt x="347" y="883"/>
                    </a:lnTo>
                    <a:lnTo>
                      <a:pt x="335" y="878"/>
                    </a:lnTo>
                    <a:lnTo>
                      <a:pt x="327" y="858"/>
                    </a:lnTo>
                    <a:lnTo>
                      <a:pt x="319" y="846"/>
                    </a:lnTo>
                    <a:lnTo>
                      <a:pt x="310" y="825"/>
                    </a:lnTo>
                    <a:lnTo>
                      <a:pt x="310" y="841"/>
                    </a:lnTo>
                    <a:lnTo>
                      <a:pt x="307" y="858"/>
                    </a:lnTo>
                    <a:lnTo>
                      <a:pt x="302" y="869"/>
                    </a:lnTo>
                    <a:lnTo>
                      <a:pt x="294" y="886"/>
                    </a:lnTo>
                    <a:lnTo>
                      <a:pt x="291" y="894"/>
                    </a:lnTo>
                    <a:lnTo>
                      <a:pt x="274" y="914"/>
                    </a:lnTo>
                    <a:lnTo>
                      <a:pt x="266" y="922"/>
                    </a:lnTo>
                    <a:lnTo>
                      <a:pt x="254" y="934"/>
                    </a:lnTo>
                    <a:lnTo>
                      <a:pt x="246" y="947"/>
                    </a:lnTo>
                    <a:lnTo>
                      <a:pt x="238" y="955"/>
                    </a:lnTo>
                    <a:lnTo>
                      <a:pt x="226" y="967"/>
                    </a:lnTo>
                    <a:lnTo>
                      <a:pt x="215" y="970"/>
                    </a:lnTo>
                    <a:lnTo>
                      <a:pt x="201" y="975"/>
                    </a:lnTo>
                    <a:lnTo>
                      <a:pt x="190" y="975"/>
                    </a:lnTo>
                    <a:lnTo>
                      <a:pt x="177" y="975"/>
                    </a:lnTo>
                    <a:lnTo>
                      <a:pt x="157" y="975"/>
                    </a:lnTo>
                    <a:lnTo>
                      <a:pt x="145" y="975"/>
                    </a:lnTo>
                    <a:lnTo>
                      <a:pt x="125" y="975"/>
                    </a:lnTo>
                    <a:lnTo>
                      <a:pt x="109" y="970"/>
                    </a:lnTo>
                    <a:lnTo>
                      <a:pt x="97" y="967"/>
                    </a:lnTo>
                    <a:lnTo>
                      <a:pt x="81" y="955"/>
                    </a:lnTo>
                    <a:lnTo>
                      <a:pt x="68" y="947"/>
                    </a:lnTo>
                    <a:lnTo>
                      <a:pt x="56" y="934"/>
                    </a:lnTo>
                    <a:lnTo>
                      <a:pt x="45" y="922"/>
                    </a:lnTo>
                    <a:lnTo>
                      <a:pt x="31" y="902"/>
                    </a:lnTo>
                    <a:lnTo>
                      <a:pt x="25" y="894"/>
                    </a:lnTo>
                    <a:lnTo>
                      <a:pt x="16" y="878"/>
                    </a:lnTo>
                    <a:lnTo>
                      <a:pt x="11" y="858"/>
                    </a:lnTo>
                    <a:lnTo>
                      <a:pt x="8" y="846"/>
                    </a:lnTo>
                    <a:lnTo>
                      <a:pt x="3" y="825"/>
                    </a:lnTo>
                    <a:lnTo>
                      <a:pt x="0" y="813"/>
                    </a:lnTo>
                    <a:lnTo>
                      <a:pt x="0" y="793"/>
                    </a:lnTo>
                    <a:lnTo>
                      <a:pt x="3" y="769"/>
                    </a:lnTo>
                    <a:lnTo>
                      <a:pt x="8" y="736"/>
                    </a:lnTo>
                    <a:lnTo>
                      <a:pt x="11" y="712"/>
                    </a:lnTo>
                    <a:lnTo>
                      <a:pt x="25" y="688"/>
                    </a:lnTo>
                    <a:lnTo>
                      <a:pt x="40" y="663"/>
                    </a:lnTo>
                    <a:lnTo>
                      <a:pt x="56" y="640"/>
                    </a:lnTo>
                    <a:lnTo>
                      <a:pt x="76" y="623"/>
                    </a:lnTo>
                    <a:lnTo>
                      <a:pt x="104" y="607"/>
                    </a:lnTo>
                    <a:lnTo>
                      <a:pt x="125" y="632"/>
                    </a:lnTo>
                    <a:lnTo>
                      <a:pt x="109" y="640"/>
                    </a:lnTo>
                    <a:lnTo>
                      <a:pt x="97" y="660"/>
                    </a:lnTo>
                    <a:lnTo>
                      <a:pt x="84" y="668"/>
                    </a:lnTo>
                    <a:lnTo>
                      <a:pt x="76" y="679"/>
                    </a:lnTo>
                    <a:lnTo>
                      <a:pt x="68" y="696"/>
                    </a:lnTo>
                    <a:lnTo>
                      <a:pt x="68" y="716"/>
                    </a:lnTo>
                    <a:lnTo>
                      <a:pt x="64" y="729"/>
                    </a:lnTo>
                    <a:lnTo>
                      <a:pt x="64" y="744"/>
                    </a:lnTo>
                    <a:lnTo>
                      <a:pt x="64" y="757"/>
                    </a:lnTo>
                    <a:lnTo>
                      <a:pt x="68" y="772"/>
                    </a:lnTo>
                    <a:lnTo>
                      <a:pt x="68" y="785"/>
                    </a:lnTo>
                    <a:lnTo>
                      <a:pt x="73" y="802"/>
                    </a:lnTo>
                    <a:lnTo>
                      <a:pt x="76" y="810"/>
                    </a:lnTo>
                    <a:lnTo>
                      <a:pt x="81" y="817"/>
                    </a:lnTo>
                    <a:lnTo>
                      <a:pt x="89" y="830"/>
                    </a:lnTo>
                    <a:lnTo>
                      <a:pt x="101" y="838"/>
                    </a:lnTo>
                    <a:lnTo>
                      <a:pt x="109" y="850"/>
                    </a:lnTo>
                    <a:lnTo>
                      <a:pt x="117" y="853"/>
                    </a:lnTo>
                    <a:lnTo>
                      <a:pt x="125" y="858"/>
                    </a:lnTo>
                    <a:lnTo>
                      <a:pt x="137" y="866"/>
                    </a:lnTo>
                    <a:lnTo>
                      <a:pt x="149" y="869"/>
                    </a:lnTo>
                    <a:lnTo>
                      <a:pt x="157" y="878"/>
                    </a:lnTo>
                    <a:lnTo>
                      <a:pt x="173" y="878"/>
                    </a:lnTo>
                    <a:lnTo>
                      <a:pt x="185" y="878"/>
                    </a:lnTo>
                    <a:lnTo>
                      <a:pt x="201" y="878"/>
                    </a:lnTo>
                    <a:lnTo>
                      <a:pt x="215" y="869"/>
                    </a:lnTo>
                    <a:lnTo>
                      <a:pt x="230" y="858"/>
                    </a:lnTo>
                    <a:lnTo>
                      <a:pt x="243" y="850"/>
                    </a:lnTo>
                    <a:lnTo>
                      <a:pt x="246" y="841"/>
                    </a:lnTo>
                    <a:lnTo>
                      <a:pt x="254" y="830"/>
                    </a:lnTo>
                    <a:lnTo>
                      <a:pt x="254" y="825"/>
                    </a:lnTo>
                    <a:lnTo>
                      <a:pt x="263" y="817"/>
                    </a:lnTo>
                    <a:lnTo>
                      <a:pt x="263" y="810"/>
                    </a:lnTo>
                    <a:lnTo>
                      <a:pt x="263" y="802"/>
                    </a:lnTo>
                    <a:lnTo>
                      <a:pt x="263" y="785"/>
                    </a:lnTo>
                    <a:lnTo>
                      <a:pt x="263" y="777"/>
                    </a:lnTo>
                    <a:lnTo>
                      <a:pt x="263" y="757"/>
                    </a:lnTo>
                    <a:lnTo>
                      <a:pt x="263" y="741"/>
                    </a:lnTo>
                    <a:lnTo>
                      <a:pt x="254" y="721"/>
                    </a:lnTo>
                    <a:lnTo>
                      <a:pt x="246" y="704"/>
                    </a:lnTo>
                    <a:lnTo>
                      <a:pt x="238" y="684"/>
                    </a:lnTo>
                    <a:lnTo>
                      <a:pt x="230" y="668"/>
                    </a:lnTo>
                    <a:lnTo>
                      <a:pt x="215" y="643"/>
                    </a:lnTo>
                    <a:lnTo>
                      <a:pt x="201" y="623"/>
                    </a:lnTo>
                    <a:lnTo>
                      <a:pt x="185" y="607"/>
                    </a:lnTo>
                    <a:lnTo>
                      <a:pt x="154" y="567"/>
                    </a:lnTo>
                    <a:lnTo>
                      <a:pt x="125" y="531"/>
                    </a:lnTo>
                    <a:lnTo>
                      <a:pt x="101" y="486"/>
                    </a:lnTo>
                    <a:lnTo>
                      <a:pt x="81" y="445"/>
                    </a:lnTo>
                    <a:lnTo>
                      <a:pt x="68" y="409"/>
                    </a:lnTo>
                    <a:lnTo>
                      <a:pt x="61" y="372"/>
                    </a:lnTo>
                    <a:lnTo>
                      <a:pt x="48" y="324"/>
                    </a:lnTo>
                    <a:lnTo>
                      <a:pt x="48" y="283"/>
                    </a:lnTo>
                    <a:lnTo>
                      <a:pt x="48" y="260"/>
                    </a:lnTo>
                    <a:lnTo>
                      <a:pt x="53" y="224"/>
                    </a:lnTo>
                    <a:lnTo>
                      <a:pt x="61" y="199"/>
                    </a:lnTo>
                    <a:lnTo>
                      <a:pt x="68" y="174"/>
                    </a:lnTo>
                    <a:lnTo>
                      <a:pt x="76" y="146"/>
                    </a:lnTo>
                    <a:lnTo>
                      <a:pt x="84" y="131"/>
                    </a:lnTo>
                    <a:lnTo>
                      <a:pt x="104" y="106"/>
                    </a:lnTo>
                    <a:lnTo>
                      <a:pt x="117" y="78"/>
                    </a:lnTo>
                    <a:lnTo>
                      <a:pt x="137" y="62"/>
                    </a:lnTo>
                    <a:lnTo>
                      <a:pt x="157" y="42"/>
                    </a:lnTo>
                    <a:lnTo>
                      <a:pt x="177" y="29"/>
                    </a:lnTo>
                    <a:lnTo>
                      <a:pt x="201" y="20"/>
                    </a:lnTo>
                    <a:lnTo>
                      <a:pt x="221" y="9"/>
                    </a:lnTo>
                    <a:lnTo>
                      <a:pt x="243" y="5"/>
                    </a:lnTo>
                    <a:lnTo>
                      <a:pt x="266" y="5"/>
                    </a:lnTo>
                    <a:lnTo>
                      <a:pt x="299" y="0"/>
                    </a:lnTo>
                    <a:lnTo>
                      <a:pt x="327" y="5"/>
                    </a:lnTo>
                    <a:lnTo>
                      <a:pt x="352" y="5"/>
                    </a:lnTo>
                    <a:lnTo>
                      <a:pt x="375" y="9"/>
                    </a:lnTo>
                    <a:lnTo>
                      <a:pt x="396" y="20"/>
                    </a:lnTo>
                    <a:lnTo>
                      <a:pt x="424" y="29"/>
                    </a:lnTo>
                    <a:lnTo>
                      <a:pt x="444" y="42"/>
                    </a:lnTo>
                    <a:lnTo>
                      <a:pt x="464" y="65"/>
                    </a:lnTo>
                    <a:lnTo>
                      <a:pt x="489" y="86"/>
                    </a:lnTo>
                    <a:lnTo>
                      <a:pt x="505" y="114"/>
                    </a:lnTo>
                    <a:lnTo>
                      <a:pt x="520" y="134"/>
                    </a:lnTo>
                    <a:lnTo>
                      <a:pt x="534" y="162"/>
                    </a:lnTo>
                    <a:lnTo>
                      <a:pt x="545" y="190"/>
                    </a:lnTo>
                    <a:lnTo>
                      <a:pt x="550" y="210"/>
                    </a:lnTo>
                    <a:lnTo>
                      <a:pt x="557" y="240"/>
                    </a:lnTo>
                    <a:lnTo>
                      <a:pt x="557" y="271"/>
                    </a:lnTo>
                    <a:lnTo>
                      <a:pt x="562" y="308"/>
                    </a:lnTo>
                    <a:lnTo>
                      <a:pt x="562" y="316"/>
                    </a:lnTo>
                    <a:lnTo>
                      <a:pt x="529" y="316"/>
                    </a:lnTo>
                    <a:lnTo>
                      <a:pt x="525" y="291"/>
                    </a:lnTo>
                    <a:lnTo>
                      <a:pt x="520" y="268"/>
                    </a:lnTo>
                    <a:lnTo>
                      <a:pt x="520" y="240"/>
                    </a:lnTo>
                    <a:lnTo>
                      <a:pt x="514" y="219"/>
                    </a:lnTo>
                    <a:lnTo>
                      <a:pt x="505" y="204"/>
                    </a:lnTo>
                    <a:lnTo>
                      <a:pt x="492" y="182"/>
                    </a:lnTo>
                    <a:lnTo>
                      <a:pt x="484" y="171"/>
                    </a:lnTo>
                    <a:lnTo>
                      <a:pt x="469" y="159"/>
                    </a:lnTo>
                    <a:lnTo>
                      <a:pt x="453" y="146"/>
                    </a:lnTo>
                    <a:lnTo>
                      <a:pt x="444" y="131"/>
                    </a:lnTo>
                    <a:lnTo>
                      <a:pt x="428" y="118"/>
                    </a:lnTo>
                    <a:lnTo>
                      <a:pt x="408" y="114"/>
                    </a:lnTo>
                    <a:lnTo>
                      <a:pt x="383" y="110"/>
                    </a:lnTo>
                    <a:lnTo>
                      <a:pt x="367" y="106"/>
                    </a:lnTo>
                    <a:lnTo>
                      <a:pt x="347" y="98"/>
                    </a:lnTo>
                    <a:lnTo>
                      <a:pt x="327" y="98"/>
                    </a:lnTo>
                    <a:lnTo>
                      <a:pt x="302" y="98"/>
                    </a:lnTo>
                    <a:lnTo>
                      <a:pt x="274" y="106"/>
                    </a:lnTo>
                    <a:lnTo>
                      <a:pt x="254" y="110"/>
                    </a:lnTo>
                    <a:lnTo>
                      <a:pt x="235" y="114"/>
                    </a:lnTo>
                    <a:lnTo>
                      <a:pt x="215" y="123"/>
                    </a:lnTo>
                    <a:lnTo>
                      <a:pt x="201" y="134"/>
                    </a:lnTo>
                    <a:lnTo>
                      <a:pt x="185" y="146"/>
                    </a:lnTo>
                    <a:lnTo>
                      <a:pt x="165" y="162"/>
                    </a:lnTo>
                    <a:lnTo>
                      <a:pt x="154" y="182"/>
                    </a:lnTo>
                    <a:lnTo>
                      <a:pt x="134" y="199"/>
                    </a:lnTo>
                    <a:lnTo>
                      <a:pt x="125" y="219"/>
                    </a:lnTo>
                    <a:lnTo>
                      <a:pt x="117" y="240"/>
                    </a:lnTo>
                    <a:lnTo>
                      <a:pt x="109" y="263"/>
                    </a:lnTo>
                    <a:lnTo>
                      <a:pt x="104" y="283"/>
                    </a:lnTo>
                    <a:lnTo>
                      <a:pt x="101" y="308"/>
                    </a:lnTo>
                    <a:lnTo>
                      <a:pt x="101" y="336"/>
                    </a:lnTo>
                    <a:lnTo>
                      <a:pt x="101" y="357"/>
                    </a:lnTo>
                    <a:lnTo>
                      <a:pt x="104" y="385"/>
                    </a:lnTo>
                    <a:lnTo>
                      <a:pt x="104" y="400"/>
                    </a:lnTo>
                    <a:lnTo>
                      <a:pt x="112" y="430"/>
                    </a:lnTo>
                    <a:lnTo>
                      <a:pt x="125" y="453"/>
                    </a:lnTo>
                    <a:lnTo>
                      <a:pt x="129" y="470"/>
                    </a:lnTo>
                    <a:lnTo>
                      <a:pt x="149" y="489"/>
                    </a:lnTo>
                    <a:lnTo>
                      <a:pt x="162" y="523"/>
                    </a:lnTo>
                    <a:lnTo>
                      <a:pt x="177" y="539"/>
                    </a:lnTo>
                    <a:lnTo>
                      <a:pt x="193" y="554"/>
                    </a:lnTo>
                    <a:lnTo>
                      <a:pt x="210" y="567"/>
                    </a:lnTo>
                    <a:lnTo>
                      <a:pt x="226" y="575"/>
                    </a:lnTo>
                    <a:lnTo>
                      <a:pt x="238" y="587"/>
                    </a:lnTo>
                    <a:lnTo>
                      <a:pt x="254" y="595"/>
                    </a:lnTo>
                    <a:lnTo>
                      <a:pt x="274" y="595"/>
                    </a:lnTo>
                    <a:lnTo>
                      <a:pt x="299" y="595"/>
                    </a:lnTo>
                    <a:lnTo>
                      <a:pt x="319" y="595"/>
                    </a:lnTo>
                    <a:lnTo>
                      <a:pt x="335" y="590"/>
                    </a:lnTo>
                    <a:lnTo>
                      <a:pt x="352" y="579"/>
                    </a:lnTo>
                    <a:lnTo>
                      <a:pt x="363" y="567"/>
                    </a:lnTo>
                    <a:lnTo>
                      <a:pt x="375" y="554"/>
                    </a:lnTo>
                    <a:lnTo>
                      <a:pt x="383" y="539"/>
                    </a:lnTo>
                    <a:lnTo>
                      <a:pt x="388" y="526"/>
                    </a:lnTo>
                    <a:lnTo>
                      <a:pt x="388" y="498"/>
                    </a:lnTo>
                    <a:lnTo>
                      <a:pt x="388" y="481"/>
                    </a:lnTo>
                    <a:lnTo>
                      <a:pt x="383" y="470"/>
                    </a:lnTo>
                    <a:lnTo>
                      <a:pt x="380" y="458"/>
                    </a:lnTo>
                    <a:lnTo>
                      <a:pt x="367" y="442"/>
                    </a:lnTo>
                    <a:lnTo>
                      <a:pt x="355" y="437"/>
                    </a:lnTo>
                    <a:lnTo>
                      <a:pt x="347" y="430"/>
                    </a:lnTo>
                    <a:lnTo>
                      <a:pt x="327" y="425"/>
                    </a:lnTo>
                    <a:lnTo>
                      <a:pt x="310" y="425"/>
                    </a:lnTo>
                    <a:lnTo>
                      <a:pt x="307" y="425"/>
                    </a:lnTo>
                    <a:lnTo>
                      <a:pt x="299" y="425"/>
                    </a:lnTo>
                    <a:lnTo>
                      <a:pt x="294" y="425"/>
                    </a:lnTo>
                    <a:lnTo>
                      <a:pt x="287" y="430"/>
                    </a:lnTo>
                    <a:lnTo>
                      <a:pt x="271" y="400"/>
                    </a:lnTo>
                    <a:lnTo>
                      <a:pt x="294" y="394"/>
                    </a:lnTo>
                    <a:lnTo>
                      <a:pt x="307" y="389"/>
                    </a:lnTo>
                    <a:lnTo>
                      <a:pt x="324" y="389"/>
                    </a:lnTo>
                    <a:lnTo>
                      <a:pt x="335" y="389"/>
                    </a:lnTo>
                    <a:lnTo>
                      <a:pt x="352" y="389"/>
                    </a:lnTo>
                    <a:lnTo>
                      <a:pt x="367" y="394"/>
                    </a:lnTo>
                    <a:lnTo>
                      <a:pt x="380" y="394"/>
                    </a:lnTo>
                    <a:lnTo>
                      <a:pt x="388" y="397"/>
                    </a:lnTo>
                    <a:lnTo>
                      <a:pt x="408" y="400"/>
                    </a:lnTo>
                    <a:lnTo>
                      <a:pt x="416" y="409"/>
                    </a:lnTo>
                    <a:lnTo>
                      <a:pt x="433" y="417"/>
                    </a:lnTo>
                    <a:lnTo>
                      <a:pt x="441" y="425"/>
                    </a:lnTo>
                    <a:lnTo>
                      <a:pt x="448" y="433"/>
                    </a:lnTo>
                    <a:lnTo>
                      <a:pt x="456" y="442"/>
                    </a:lnTo>
                    <a:lnTo>
                      <a:pt x="464" y="453"/>
                    </a:lnTo>
                    <a:lnTo>
                      <a:pt x="472" y="466"/>
                    </a:lnTo>
                    <a:lnTo>
                      <a:pt x="477" y="470"/>
                    </a:lnTo>
                    <a:lnTo>
                      <a:pt x="477" y="481"/>
                    </a:lnTo>
                    <a:lnTo>
                      <a:pt x="484" y="494"/>
                    </a:lnTo>
                    <a:lnTo>
                      <a:pt x="484" y="518"/>
                    </a:lnTo>
                    <a:lnTo>
                      <a:pt x="477" y="534"/>
                    </a:lnTo>
                    <a:lnTo>
                      <a:pt x="477" y="551"/>
                    </a:lnTo>
                    <a:lnTo>
                      <a:pt x="469" y="567"/>
                    </a:lnTo>
                    <a:lnTo>
                      <a:pt x="461" y="579"/>
                    </a:lnTo>
                    <a:lnTo>
                      <a:pt x="453" y="595"/>
                    </a:lnTo>
                    <a:lnTo>
                      <a:pt x="441" y="607"/>
                    </a:lnTo>
                    <a:lnTo>
                      <a:pt x="424" y="620"/>
                    </a:lnTo>
                    <a:lnTo>
                      <a:pt x="408" y="632"/>
                    </a:lnTo>
                    <a:lnTo>
                      <a:pt x="444" y="648"/>
                    </a:lnTo>
                    <a:lnTo>
                      <a:pt x="477" y="671"/>
                    </a:lnTo>
                    <a:lnTo>
                      <a:pt x="500" y="699"/>
                    </a:lnTo>
                    <a:lnTo>
                      <a:pt x="525" y="736"/>
                    </a:lnTo>
                    <a:lnTo>
                      <a:pt x="542" y="780"/>
                    </a:lnTo>
                    <a:lnTo>
                      <a:pt x="553" y="825"/>
                    </a:lnTo>
                    <a:lnTo>
                      <a:pt x="557" y="878"/>
                    </a:lnTo>
                    <a:lnTo>
                      <a:pt x="562" y="934"/>
                    </a:lnTo>
                    <a:lnTo>
                      <a:pt x="562" y="1007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7" name="Freeform 188"/>
              <p:cNvSpPr>
                <a:spLocks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7 h 586"/>
                  <a:gd name="T92" fmla="*/ 50 w 1026"/>
                  <a:gd name="T93" fmla="*/ 43 h 586"/>
                  <a:gd name="T94" fmla="*/ 51 w 1026"/>
                  <a:gd name="T95" fmla="*/ 52 h 586"/>
                  <a:gd name="T96" fmla="*/ 57 w 1026"/>
                  <a:gd name="T97" fmla="*/ 58 h 586"/>
                  <a:gd name="T98" fmla="*/ 64 w 1026"/>
                  <a:gd name="T99" fmla="*/ 62 h 586"/>
                  <a:gd name="T100" fmla="*/ 71 w 1026"/>
                  <a:gd name="T101" fmla="*/ 61 h 586"/>
                  <a:gd name="T102" fmla="*/ 77 w 1026"/>
                  <a:gd name="T103" fmla="*/ 58 h 586"/>
                  <a:gd name="T104" fmla="*/ 87 w 1026"/>
                  <a:gd name="T105" fmla="*/ 61 h 586"/>
                  <a:gd name="T106" fmla="*/ 113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8" name="Freeform 189"/>
              <p:cNvSpPr>
                <a:spLocks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9" name="Freeform 190"/>
              <p:cNvSpPr>
                <a:spLocks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1894" y="11567"/>
                <a:ext cx="612" cy="347"/>
              </a:xfrm>
              <a:custGeom>
                <a:avLst/>
                <a:gdLst>
                  <a:gd name="T0" fmla="*/ 126 w 1026"/>
                  <a:gd name="T1" fmla="*/ 67 h 586"/>
                  <a:gd name="T2" fmla="*/ 120 w 1026"/>
                  <a:gd name="T3" fmla="*/ 56 h 586"/>
                  <a:gd name="T4" fmla="*/ 117 w 1026"/>
                  <a:gd name="T5" fmla="*/ 48 h 586"/>
                  <a:gd name="T6" fmla="*/ 113 w 1026"/>
                  <a:gd name="T7" fmla="*/ 43 h 586"/>
                  <a:gd name="T8" fmla="*/ 110 w 1026"/>
                  <a:gd name="T9" fmla="*/ 39 h 586"/>
                  <a:gd name="T10" fmla="*/ 119 w 1026"/>
                  <a:gd name="T11" fmla="*/ 34 h 586"/>
                  <a:gd name="T12" fmla="*/ 125 w 1026"/>
                  <a:gd name="T13" fmla="*/ 28 h 586"/>
                  <a:gd name="T14" fmla="*/ 126 w 1026"/>
                  <a:gd name="T15" fmla="*/ 19 h 586"/>
                  <a:gd name="T16" fmla="*/ 122 w 1026"/>
                  <a:gd name="T17" fmla="*/ 8 h 586"/>
                  <a:gd name="T18" fmla="*/ 113 w 1026"/>
                  <a:gd name="T19" fmla="*/ 2 h 586"/>
                  <a:gd name="T20" fmla="*/ 102 w 1026"/>
                  <a:gd name="T21" fmla="*/ 0 h 586"/>
                  <a:gd name="T22" fmla="*/ 85 w 1026"/>
                  <a:gd name="T23" fmla="*/ 5 h 586"/>
                  <a:gd name="T24" fmla="*/ 84 w 1026"/>
                  <a:gd name="T25" fmla="*/ 14 h 586"/>
                  <a:gd name="T26" fmla="*/ 92 w 1026"/>
                  <a:gd name="T27" fmla="*/ 8 h 586"/>
                  <a:gd name="T28" fmla="*/ 101 w 1026"/>
                  <a:gd name="T29" fmla="*/ 10 h 586"/>
                  <a:gd name="T30" fmla="*/ 108 w 1026"/>
                  <a:gd name="T31" fmla="*/ 14 h 586"/>
                  <a:gd name="T32" fmla="*/ 112 w 1026"/>
                  <a:gd name="T33" fmla="*/ 20 h 586"/>
                  <a:gd name="T34" fmla="*/ 112 w 1026"/>
                  <a:gd name="T35" fmla="*/ 28 h 586"/>
                  <a:gd name="T36" fmla="*/ 106 w 1026"/>
                  <a:gd name="T37" fmla="*/ 33 h 586"/>
                  <a:gd name="T38" fmla="*/ 100 w 1026"/>
                  <a:gd name="T39" fmla="*/ 34 h 586"/>
                  <a:gd name="T40" fmla="*/ 89 w 1026"/>
                  <a:gd name="T41" fmla="*/ 31 h 586"/>
                  <a:gd name="T42" fmla="*/ 76 w 1026"/>
                  <a:gd name="T43" fmla="*/ 22 h 586"/>
                  <a:gd name="T44" fmla="*/ 63 w 1026"/>
                  <a:gd name="T45" fmla="*/ 14 h 586"/>
                  <a:gd name="T46" fmla="*/ 49 w 1026"/>
                  <a:gd name="T47" fmla="*/ 7 h 586"/>
                  <a:gd name="T48" fmla="*/ 36 w 1026"/>
                  <a:gd name="T49" fmla="*/ 6 h 586"/>
                  <a:gd name="T50" fmla="*/ 19 w 1026"/>
                  <a:gd name="T51" fmla="*/ 10 h 586"/>
                  <a:gd name="T52" fmla="*/ 5 w 1026"/>
                  <a:gd name="T53" fmla="*/ 20 h 586"/>
                  <a:gd name="T54" fmla="*/ 1 w 1026"/>
                  <a:gd name="T55" fmla="*/ 34 h 586"/>
                  <a:gd name="T56" fmla="*/ 2 w 1026"/>
                  <a:gd name="T57" fmla="*/ 51 h 586"/>
                  <a:gd name="T58" fmla="*/ 14 w 1026"/>
                  <a:gd name="T59" fmla="*/ 65 h 586"/>
                  <a:gd name="T60" fmla="*/ 31 w 1026"/>
                  <a:gd name="T61" fmla="*/ 72 h 586"/>
                  <a:gd name="T62" fmla="*/ 38 w 1026"/>
                  <a:gd name="T63" fmla="*/ 68 h 586"/>
                  <a:gd name="T64" fmla="*/ 24 w 1026"/>
                  <a:gd name="T65" fmla="*/ 63 h 586"/>
                  <a:gd name="T66" fmla="*/ 16 w 1026"/>
                  <a:gd name="T67" fmla="*/ 54 h 586"/>
                  <a:gd name="T68" fmla="*/ 13 w 1026"/>
                  <a:gd name="T69" fmla="*/ 41 h 586"/>
                  <a:gd name="T70" fmla="*/ 16 w 1026"/>
                  <a:gd name="T71" fmla="*/ 28 h 586"/>
                  <a:gd name="T72" fmla="*/ 26 w 1026"/>
                  <a:gd name="T73" fmla="*/ 18 h 586"/>
                  <a:gd name="T74" fmla="*/ 39 w 1026"/>
                  <a:gd name="T75" fmla="*/ 14 h 586"/>
                  <a:gd name="T76" fmla="*/ 55 w 1026"/>
                  <a:gd name="T77" fmla="*/ 15 h 586"/>
                  <a:gd name="T78" fmla="*/ 69 w 1026"/>
                  <a:gd name="T79" fmla="*/ 23 h 586"/>
                  <a:gd name="T80" fmla="*/ 77 w 1026"/>
                  <a:gd name="T81" fmla="*/ 33 h 586"/>
                  <a:gd name="T82" fmla="*/ 75 w 1026"/>
                  <a:gd name="T83" fmla="*/ 44 h 586"/>
                  <a:gd name="T84" fmla="*/ 69 w 1026"/>
                  <a:gd name="T85" fmla="*/ 50 h 586"/>
                  <a:gd name="T86" fmla="*/ 62 w 1026"/>
                  <a:gd name="T87" fmla="*/ 50 h 586"/>
                  <a:gd name="T88" fmla="*/ 55 w 1026"/>
                  <a:gd name="T89" fmla="*/ 43 h 586"/>
                  <a:gd name="T90" fmla="*/ 54 w 1026"/>
                  <a:gd name="T91" fmla="*/ 38 h 586"/>
                  <a:gd name="T92" fmla="*/ 50 w 1026"/>
                  <a:gd name="T93" fmla="*/ 41 h 586"/>
                  <a:gd name="T94" fmla="*/ 51 w 1026"/>
                  <a:gd name="T95" fmla="*/ 50 h 586"/>
                  <a:gd name="T96" fmla="*/ 56 w 1026"/>
                  <a:gd name="T97" fmla="*/ 57 h 586"/>
                  <a:gd name="T98" fmla="*/ 62 w 1026"/>
                  <a:gd name="T99" fmla="*/ 62 h 586"/>
                  <a:gd name="T100" fmla="*/ 70 w 1026"/>
                  <a:gd name="T101" fmla="*/ 62 h 586"/>
                  <a:gd name="T102" fmla="*/ 75 w 1026"/>
                  <a:gd name="T103" fmla="*/ 59 h 586"/>
                  <a:gd name="T104" fmla="*/ 84 w 1026"/>
                  <a:gd name="T105" fmla="*/ 57 h 586"/>
                  <a:gd name="T106" fmla="*/ 106 w 1026"/>
                  <a:gd name="T107" fmla="*/ 72 h 58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6"/>
                  <a:gd name="T163" fmla="*/ 0 h 586"/>
                  <a:gd name="T164" fmla="*/ 1026 w 1026"/>
                  <a:gd name="T165" fmla="*/ 586 h 58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6" h="586">
                    <a:moveTo>
                      <a:pt x="1026" y="586"/>
                    </a:moveTo>
                    <a:lnTo>
                      <a:pt x="1026" y="558"/>
                    </a:lnTo>
                    <a:lnTo>
                      <a:pt x="1018" y="553"/>
                    </a:lnTo>
                    <a:lnTo>
                      <a:pt x="1011" y="550"/>
                    </a:lnTo>
                    <a:lnTo>
                      <a:pt x="998" y="545"/>
                    </a:lnTo>
                    <a:lnTo>
                      <a:pt x="990" y="528"/>
                    </a:lnTo>
                    <a:lnTo>
                      <a:pt x="981" y="517"/>
                    </a:lnTo>
                    <a:lnTo>
                      <a:pt x="975" y="505"/>
                    </a:lnTo>
                    <a:lnTo>
                      <a:pt x="962" y="477"/>
                    </a:lnTo>
                    <a:lnTo>
                      <a:pt x="953" y="456"/>
                    </a:lnTo>
                    <a:lnTo>
                      <a:pt x="942" y="432"/>
                    </a:lnTo>
                    <a:lnTo>
                      <a:pt x="938" y="419"/>
                    </a:lnTo>
                    <a:lnTo>
                      <a:pt x="933" y="408"/>
                    </a:lnTo>
                    <a:lnTo>
                      <a:pt x="930" y="399"/>
                    </a:lnTo>
                    <a:lnTo>
                      <a:pt x="922" y="391"/>
                    </a:lnTo>
                    <a:lnTo>
                      <a:pt x="922" y="383"/>
                    </a:lnTo>
                    <a:lnTo>
                      <a:pt x="914" y="380"/>
                    </a:lnTo>
                    <a:lnTo>
                      <a:pt x="905" y="363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81" y="338"/>
                    </a:lnTo>
                    <a:lnTo>
                      <a:pt x="864" y="332"/>
                    </a:lnTo>
                    <a:lnTo>
                      <a:pt x="841" y="323"/>
                    </a:lnTo>
                    <a:lnTo>
                      <a:pt x="857" y="323"/>
                    </a:lnTo>
                    <a:lnTo>
                      <a:pt x="872" y="315"/>
                    </a:lnTo>
                    <a:lnTo>
                      <a:pt x="889" y="315"/>
                    </a:lnTo>
                    <a:lnTo>
                      <a:pt x="905" y="307"/>
                    </a:lnTo>
                    <a:lnTo>
                      <a:pt x="922" y="302"/>
                    </a:lnTo>
                    <a:lnTo>
                      <a:pt x="930" y="282"/>
                    </a:lnTo>
                    <a:lnTo>
                      <a:pt x="942" y="274"/>
                    </a:lnTo>
                    <a:lnTo>
                      <a:pt x="953" y="271"/>
                    </a:lnTo>
                    <a:lnTo>
                      <a:pt x="966" y="259"/>
                    </a:lnTo>
                    <a:lnTo>
                      <a:pt x="975" y="246"/>
                    </a:lnTo>
                    <a:lnTo>
                      <a:pt x="981" y="234"/>
                    </a:lnTo>
                    <a:lnTo>
                      <a:pt x="986" y="226"/>
                    </a:lnTo>
                    <a:lnTo>
                      <a:pt x="990" y="209"/>
                    </a:lnTo>
                    <a:lnTo>
                      <a:pt x="990" y="193"/>
                    </a:lnTo>
                    <a:lnTo>
                      <a:pt x="995" y="181"/>
                    </a:lnTo>
                    <a:lnTo>
                      <a:pt x="995" y="170"/>
                    </a:lnTo>
                    <a:lnTo>
                      <a:pt x="995" y="153"/>
                    </a:lnTo>
                    <a:lnTo>
                      <a:pt x="990" y="133"/>
                    </a:lnTo>
                    <a:lnTo>
                      <a:pt x="990" y="117"/>
                    </a:lnTo>
                    <a:lnTo>
                      <a:pt x="981" y="105"/>
                    </a:lnTo>
                    <a:lnTo>
                      <a:pt x="975" y="84"/>
                    </a:lnTo>
                    <a:lnTo>
                      <a:pt x="966" y="69"/>
                    </a:lnTo>
                    <a:lnTo>
                      <a:pt x="953" y="56"/>
                    </a:lnTo>
                    <a:lnTo>
                      <a:pt x="938" y="39"/>
                    </a:lnTo>
                    <a:lnTo>
                      <a:pt x="925" y="36"/>
                    </a:lnTo>
                    <a:lnTo>
                      <a:pt x="909" y="24"/>
                    </a:lnTo>
                    <a:lnTo>
                      <a:pt x="894" y="16"/>
                    </a:lnTo>
                    <a:lnTo>
                      <a:pt x="881" y="11"/>
                    </a:lnTo>
                    <a:lnTo>
                      <a:pt x="864" y="8"/>
                    </a:lnTo>
                    <a:lnTo>
                      <a:pt x="844" y="3"/>
                    </a:lnTo>
                    <a:lnTo>
                      <a:pt x="824" y="0"/>
                    </a:lnTo>
                    <a:lnTo>
                      <a:pt x="805" y="0"/>
                    </a:lnTo>
                    <a:lnTo>
                      <a:pt x="777" y="3"/>
                    </a:lnTo>
                    <a:lnTo>
                      <a:pt x="743" y="8"/>
                    </a:lnTo>
                    <a:lnTo>
                      <a:pt x="719" y="16"/>
                    </a:lnTo>
                    <a:lnTo>
                      <a:pt x="699" y="24"/>
                    </a:lnTo>
                    <a:lnTo>
                      <a:pt x="676" y="39"/>
                    </a:lnTo>
                    <a:lnTo>
                      <a:pt x="654" y="61"/>
                    </a:lnTo>
                    <a:lnTo>
                      <a:pt x="634" y="81"/>
                    </a:lnTo>
                    <a:lnTo>
                      <a:pt x="618" y="109"/>
                    </a:lnTo>
                    <a:lnTo>
                      <a:pt x="643" y="133"/>
                    </a:lnTo>
                    <a:lnTo>
                      <a:pt x="659" y="117"/>
                    </a:lnTo>
                    <a:lnTo>
                      <a:pt x="671" y="109"/>
                    </a:lnTo>
                    <a:lnTo>
                      <a:pt x="682" y="89"/>
                    </a:lnTo>
                    <a:lnTo>
                      <a:pt x="696" y="84"/>
                    </a:lnTo>
                    <a:lnTo>
                      <a:pt x="712" y="81"/>
                    </a:lnTo>
                    <a:lnTo>
                      <a:pt x="727" y="69"/>
                    </a:lnTo>
                    <a:lnTo>
                      <a:pt x="740" y="69"/>
                    </a:lnTo>
                    <a:lnTo>
                      <a:pt x="755" y="69"/>
                    </a:lnTo>
                    <a:lnTo>
                      <a:pt x="768" y="69"/>
                    </a:lnTo>
                    <a:lnTo>
                      <a:pt x="785" y="69"/>
                    </a:lnTo>
                    <a:lnTo>
                      <a:pt x="800" y="81"/>
                    </a:lnTo>
                    <a:lnTo>
                      <a:pt x="808" y="81"/>
                    </a:lnTo>
                    <a:lnTo>
                      <a:pt x="824" y="81"/>
                    </a:lnTo>
                    <a:lnTo>
                      <a:pt x="828" y="89"/>
                    </a:lnTo>
                    <a:lnTo>
                      <a:pt x="844" y="100"/>
                    </a:lnTo>
                    <a:lnTo>
                      <a:pt x="853" y="109"/>
                    </a:lnTo>
                    <a:lnTo>
                      <a:pt x="864" y="117"/>
                    </a:lnTo>
                    <a:lnTo>
                      <a:pt x="872" y="125"/>
                    </a:lnTo>
                    <a:lnTo>
                      <a:pt x="881" y="133"/>
                    </a:lnTo>
                    <a:lnTo>
                      <a:pt x="886" y="142"/>
                    </a:lnTo>
                    <a:lnTo>
                      <a:pt x="889" y="157"/>
                    </a:lnTo>
                    <a:lnTo>
                      <a:pt x="894" y="165"/>
                    </a:lnTo>
                    <a:lnTo>
                      <a:pt x="894" y="178"/>
                    </a:lnTo>
                    <a:lnTo>
                      <a:pt x="894" y="190"/>
                    </a:lnTo>
                    <a:lnTo>
                      <a:pt x="894" y="201"/>
                    </a:lnTo>
                    <a:lnTo>
                      <a:pt x="886" y="226"/>
                    </a:lnTo>
                    <a:lnTo>
                      <a:pt x="877" y="242"/>
                    </a:lnTo>
                    <a:lnTo>
                      <a:pt x="864" y="254"/>
                    </a:lnTo>
                    <a:lnTo>
                      <a:pt x="857" y="259"/>
                    </a:lnTo>
                    <a:lnTo>
                      <a:pt x="849" y="262"/>
                    </a:lnTo>
                    <a:lnTo>
                      <a:pt x="841" y="271"/>
                    </a:lnTo>
                    <a:lnTo>
                      <a:pt x="828" y="271"/>
                    </a:lnTo>
                    <a:lnTo>
                      <a:pt x="824" y="274"/>
                    </a:lnTo>
                    <a:lnTo>
                      <a:pt x="808" y="274"/>
                    </a:lnTo>
                    <a:lnTo>
                      <a:pt x="800" y="274"/>
                    </a:lnTo>
                    <a:lnTo>
                      <a:pt x="788" y="274"/>
                    </a:lnTo>
                    <a:lnTo>
                      <a:pt x="768" y="274"/>
                    </a:lnTo>
                    <a:lnTo>
                      <a:pt x="752" y="274"/>
                    </a:lnTo>
                    <a:lnTo>
                      <a:pt x="735" y="271"/>
                    </a:lnTo>
                    <a:lnTo>
                      <a:pt x="719" y="262"/>
                    </a:lnTo>
                    <a:lnTo>
                      <a:pt x="699" y="254"/>
                    </a:lnTo>
                    <a:lnTo>
                      <a:pt x="679" y="242"/>
                    </a:lnTo>
                    <a:lnTo>
                      <a:pt x="663" y="226"/>
                    </a:lnTo>
                    <a:lnTo>
                      <a:pt x="634" y="206"/>
                    </a:lnTo>
                    <a:lnTo>
                      <a:pt x="618" y="190"/>
                    </a:lnTo>
                    <a:lnTo>
                      <a:pt x="598" y="178"/>
                    </a:lnTo>
                    <a:lnTo>
                      <a:pt x="582" y="162"/>
                    </a:lnTo>
                    <a:lnTo>
                      <a:pt x="562" y="145"/>
                    </a:lnTo>
                    <a:lnTo>
                      <a:pt x="542" y="133"/>
                    </a:lnTo>
                    <a:lnTo>
                      <a:pt x="525" y="120"/>
                    </a:lnTo>
                    <a:lnTo>
                      <a:pt x="497" y="112"/>
                    </a:lnTo>
                    <a:lnTo>
                      <a:pt x="477" y="105"/>
                    </a:lnTo>
                    <a:lnTo>
                      <a:pt x="456" y="89"/>
                    </a:lnTo>
                    <a:lnTo>
                      <a:pt x="428" y="81"/>
                    </a:lnTo>
                    <a:lnTo>
                      <a:pt x="408" y="69"/>
                    </a:lnTo>
                    <a:lnTo>
                      <a:pt x="388" y="61"/>
                    </a:lnTo>
                    <a:lnTo>
                      <a:pt x="368" y="61"/>
                    </a:lnTo>
                    <a:lnTo>
                      <a:pt x="347" y="53"/>
                    </a:lnTo>
                    <a:lnTo>
                      <a:pt x="327" y="53"/>
                    </a:lnTo>
                    <a:lnTo>
                      <a:pt x="307" y="48"/>
                    </a:lnTo>
                    <a:lnTo>
                      <a:pt x="287" y="48"/>
                    </a:lnTo>
                    <a:lnTo>
                      <a:pt x="263" y="48"/>
                    </a:lnTo>
                    <a:lnTo>
                      <a:pt x="226" y="53"/>
                    </a:lnTo>
                    <a:lnTo>
                      <a:pt x="202" y="61"/>
                    </a:lnTo>
                    <a:lnTo>
                      <a:pt x="178" y="64"/>
                    </a:lnTo>
                    <a:lnTo>
                      <a:pt x="149" y="81"/>
                    </a:lnTo>
                    <a:lnTo>
                      <a:pt x="126" y="89"/>
                    </a:lnTo>
                    <a:lnTo>
                      <a:pt x="101" y="109"/>
                    </a:lnTo>
                    <a:lnTo>
                      <a:pt x="81" y="125"/>
                    </a:lnTo>
                    <a:lnTo>
                      <a:pt x="61" y="145"/>
                    </a:lnTo>
                    <a:lnTo>
                      <a:pt x="40" y="165"/>
                    </a:lnTo>
                    <a:lnTo>
                      <a:pt x="33" y="190"/>
                    </a:lnTo>
                    <a:lnTo>
                      <a:pt x="20" y="206"/>
                    </a:lnTo>
                    <a:lnTo>
                      <a:pt x="12" y="234"/>
                    </a:lnTo>
                    <a:lnTo>
                      <a:pt x="3" y="259"/>
                    </a:lnTo>
                    <a:lnTo>
                      <a:pt x="3" y="279"/>
                    </a:lnTo>
                    <a:lnTo>
                      <a:pt x="0" y="315"/>
                    </a:lnTo>
                    <a:lnTo>
                      <a:pt x="3" y="338"/>
                    </a:lnTo>
                    <a:lnTo>
                      <a:pt x="3" y="363"/>
                    </a:lnTo>
                    <a:lnTo>
                      <a:pt x="12" y="396"/>
                    </a:lnTo>
                    <a:lnTo>
                      <a:pt x="20" y="416"/>
                    </a:lnTo>
                    <a:lnTo>
                      <a:pt x="33" y="436"/>
                    </a:lnTo>
                    <a:lnTo>
                      <a:pt x="45" y="464"/>
                    </a:lnTo>
                    <a:lnTo>
                      <a:pt x="69" y="485"/>
                    </a:lnTo>
                    <a:lnTo>
                      <a:pt x="89" y="508"/>
                    </a:lnTo>
                    <a:lnTo>
                      <a:pt x="109" y="528"/>
                    </a:lnTo>
                    <a:lnTo>
                      <a:pt x="134" y="550"/>
                    </a:lnTo>
                    <a:lnTo>
                      <a:pt x="157" y="558"/>
                    </a:lnTo>
                    <a:lnTo>
                      <a:pt x="190" y="565"/>
                    </a:lnTo>
                    <a:lnTo>
                      <a:pt x="218" y="578"/>
                    </a:lnTo>
                    <a:lnTo>
                      <a:pt x="246" y="581"/>
                    </a:lnTo>
                    <a:lnTo>
                      <a:pt x="283" y="586"/>
                    </a:lnTo>
                    <a:lnTo>
                      <a:pt x="311" y="586"/>
                    </a:lnTo>
                    <a:lnTo>
                      <a:pt x="324" y="586"/>
                    </a:lnTo>
                    <a:lnTo>
                      <a:pt x="324" y="558"/>
                    </a:lnTo>
                    <a:lnTo>
                      <a:pt x="299" y="553"/>
                    </a:lnTo>
                    <a:lnTo>
                      <a:pt x="271" y="550"/>
                    </a:lnTo>
                    <a:lnTo>
                      <a:pt x="246" y="550"/>
                    </a:lnTo>
                    <a:lnTo>
                      <a:pt x="226" y="537"/>
                    </a:lnTo>
                    <a:lnTo>
                      <a:pt x="210" y="528"/>
                    </a:lnTo>
                    <a:lnTo>
                      <a:pt x="190" y="517"/>
                    </a:lnTo>
                    <a:lnTo>
                      <a:pt x="173" y="505"/>
                    </a:lnTo>
                    <a:lnTo>
                      <a:pt x="157" y="485"/>
                    </a:lnTo>
                    <a:lnTo>
                      <a:pt x="145" y="472"/>
                    </a:lnTo>
                    <a:lnTo>
                      <a:pt x="134" y="456"/>
                    </a:lnTo>
                    <a:lnTo>
                      <a:pt x="121" y="436"/>
                    </a:lnTo>
                    <a:lnTo>
                      <a:pt x="109" y="419"/>
                    </a:lnTo>
                    <a:lnTo>
                      <a:pt x="101" y="404"/>
                    </a:lnTo>
                    <a:lnTo>
                      <a:pt x="101" y="383"/>
                    </a:lnTo>
                    <a:lnTo>
                      <a:pt x="97" y="360"/>
                    </a:lnTo>
                    <a:lnTo>
                      <a:pt x="97" y="338"/>
                    </a:lnTo>
                    <a:lnTo>
                      <a:pt x="97" y="315"/>
                    </a:lnTo>
                    <a:lnTo>
                      <a:pt x="101" y="287"/>
                    </a:lnTo>
                    <a:lnTo>
                      <a:pt x="109" y="262"/>
                    </a:lnTo>
                    <a:lnTo>
                      <a:pt x="109" y="246"/>
                    </a:lnTo>
                    <a:lnTo>
                      <a:pt x="126" y="226"/>
                    </a:lnTo>
                    <a:lnTo>
                      <a:pt x="137" y="201"/>
                    </a:lnTo>
                    <a:lnTo>
                      <a:pt x="149" y="190"/>
                    </a:lnTo>
                    <a:lnTo>
                      <a:pt x="162" y="170"/>
                    </a:lnTo>
                    <a:lnTo>
                      <a:pt x="182" y="157"/>
                    </a:lnTo>
                    <a:lnTo>
                      <a:pt x="207" y="142"/>
                    </a:lnTo>
                    <a:lnTo>
                      <a:pt x="223" y="133"/>
                    </a:lnTo>
                    <a:lnTo>
                      <a:pt x="243" y="125"/>
                    </a:lnTo>
                    <a:lnTo>
                      <a:pt x="266" y="117"/>
                    </a:lnTo>
                    <a:lnTo>
                      <a:pt x="287" y="112"/>
                    </a:lnTo>
                    <a:lnTo>
                      <a:pt x="311" y="109"/>
                    </a:lnTo>
                    <a:lnTo>
                      <a:pt x="339" y="109"/>
                    </a:lnTo>
                    <a:lnTo>
                      <a:pt x="363" y="109"/>
                    </a:lnTo>
                    <a:lnTo>
                      <a:pt x="388" y="112"/>
                    </a:lnTo>
                    <a:lnTo>
                      <a:pt x="408" y="117"/>
                    </a:lnTo>
                    <a:lnTo>
                      <a:pt x="436" y="120"/>
                    </a:lnTo>
                    <a:lnTo>
                      <a:pt x="456" y="133"/>
                    </a:lnTo>
                    <a:lnTo>
                      <a:pt x="481" y="142"/>
                    </a:lnTo>
                    <a:lnTo>
                      <a:pt x="501" y="157"/>
                    </a:lnTo>
                    <a:lnTo>
                      <a:pt x="525" y="170"/>
                    </a:lnTo>
                    <a:lnTo>
                      <a:pt x="545" y="185"/>
                    </a:lnTo>
                    <a:lnTo>
                      <a:pt x="562" y="198"/>
                    </a:lnTo>
                    <a:lnTo>
                      <a:pt x="573" y="214"/>
                    </a:lnTo>
                    <a:lnTo>
                      <a:pt x="590" y="234"/>
                    </a:lnTo>
                    <a:lnTo>
                      <a:pt x="598" y="254"/>
                    </a:lnTo>
                    <a:lnTo>
                      <a:pt x="610" y="271"/>
                    </a:lnTo>
                    <a:lnTo>
                      <a:pt x="610" y="287"/>
                    </a:lnTo>
                    <a:lnTo>
                      <a:pt x="615" y="315"/>
                    </a:lnTo>
                    <a:lnTo>
                      <a:pt x="610" y="332"/>
                    </a:lnTo>
                    <a:lnTo>
                      <a:pt x="606" y="347"/>
                    </a:lnTo>
                    <a:lnTo>
                      <a:pt x="590" y="363"/>
                    </a:lnTo>
                    <a:lnTo>
                      <a:pt x="582" y="383"/>
                    </a:lnTo>
                    <a:lnTo>
                      <a:pt x="573" y="391"/>
                    </a:lnTo>
                    <a:lnTo>
                      <a:pt x="565" y="396"/>
                    </a:lnTo>
                    <a:lnTo>
                      <a:pt x="553" y="399"/>
                    </a:lnTo>
                    <a:lnTo>
                      <a:pt x="545" y="404"/>
                    </a:lnTo>
                    <a:lnTo>
                      <a:pt x="537" y="408"/>
                    </a:lnTo>
                    <a:lnTo>
                      <a:pt x="529" y="408"/>
                    </a:lnTo>
                    <a:lnTo>
                      <a:pt x="525" y="408"/>
                    </a:lnTo>
                    <a:lnTo>
                      <a:pt x="509" y="408"/>
                    </a:lnTo>
                    <a:lnTo>
                      <a:pt x="492" y="408"/>
                    </a:lnTo>
                    <a:lnTo>
                      <a:pt x="477" y="408"/>
                    </a:lnTo>
                    <a:lnTo>
                      <a:pt x="469" y="399"/>
                    </a:lnTo>
                    <a:lnTo>
                      <a:pt x="456" y="388"/>
                    </a:lnTo>
                    <a:lnTo>
                      <a:pt x="441" y="380"/>
                    </a:lnTo>
                    <a:lnTo>
                      <a:pt x="433" y="355"/>
                    </a:lnTo>
                    <a:lnTo>
                      <a:pt x="428" y="343"/>
                    </a:lnTo>
                    <a:lnTo>
                      <a:pt x="420" y="323"/>
                    </a:lnTo>
                    <a:lnTo>
                      <a:pt x="428" y="315"/>
                    </a:lnTo>
                    <a:lnTo>
                      <a:pt x="428" y="307"/>
                    </a:lnTo>
                    <a:lnTo>
                      <a:pt x="428" y="302"/>
                    </a:lnTo>
                    <a:lnTo>
                      <a:pt x="400" y="282"/>
                    </a:lnTo>
                    <a:lnTo>
                      <a:pt x="397" y="307"/>
                    </a:lnTo>
                    <a:lnTo>
                      <a:pt x="397" y="323"/>
                    </a:lnTo>
                    <a:lnTo>
                      <a:pt x="397" y="338"/>
                    </a:lnTo>
                    <a:lnTo>
                      <a:pt x="397" y="352"/>
                    </a:lnTo>
                    <a:lnTo>
                      <a:pt x="397" y="363"/>
                    </a:lnTo>
                    <a:lnTo>
                      <a:pt x="397" y="383"/>
                    </a:lnTo>
                    <a:lnTo>
                      <a:pt x="397" y="396"/>
                    </a:lnTo>
                    <a:lnTo>
                      <a:pt x="400" y="408"/>
                    </a:lnTo>
                    <a:lnTo>
                      <a:pt x="405" y="419"/>
                    </a:lnTo>
                    <a:lnTo>
                      <a:pt x="411" y="436"/>
                    </a:lnTo>
                    <a:lnTo>
                      <a:pt x="416" y="444"/>
                    </a:lnTo>
                    <a:lnTo>
                      <a:pt x="428" y="456"/>
                    </a:lnTo>
                    <a:lnTo>
                      <a:pt x="441" y="464"/>
                    </a:lnTo>
                    <a:lnTo>
                      <a:pt x="449" y="472"/>
                    </a:lnTo>
                    <a:lnTo>
                      <a:pt x="461" y="480"/>
                    </a:lnTo>
                    <a:lnTo>
                      <a:pt x="473" y="485"/>
                    </a:lnTo>
                    <a:lnTo>
                      <a:pt x="486" y="497"/>
                    </a:lnTo>
                    <a:lnTo>
                      <a:pt x="492" y="500"/>
                    </a:lnTo>
                    <a:lnTo>
                      <a:pt x="506" y="505"/>
                    </a:lnTo>
                    <a:lnTo>
                      <a:pt x="525" y="505"/>
                    </a:lnTo>
                    <a:lnTo>
                      <a:pt x="529" y="505"/>
                    </a:lnTo>
                    <a:lnTo>
                      <a:pt x="542" y="500"/>
                    </a:lnTo>
                    <a:lnTo>
                      <a:pt x="550" y="500"/>
                    </a:lnTo>
                    <a:lnTo>
                      <a:pt x="558" y="497"/>
                    </a:lnTo>
                    <a:lnTo>
                      <a:pt x="565" y="497"/>
                    </a:lnTo>
                    <a:lnTo>
                      <a:pt x="573" y="485"/>
                    </a:lnTo>
                    <a:lnTo>
                      <a:pt x="582" y="480"/>
                    </a:lnTo>
                    <a:lnTo>
                      <a:pt x="590" y="477"/>
                    </a:lnTo>
                    <a:lnTo>
                      <a:pt x="610" y="469"/>
                    </a:lnTo>
                    <a:lnTo>
                      <a:pt x="618" y="456"/>
                    </a:lnTo>
                    <a:lnTo>
                      <a:pt x="634" y="444"/>
                    </a:lnTo>
                    <a:lnTo>
                      <a:pt x="643" y="419"/>
                    </a:lnTo>
                    <a:lnTo>
                      <a:pt x="663" y="464"/>
                    </a:lnTo>
                    <a:lnTo>
                      <a:pt x="687" y="497"/>
                    </a:lnTo>
                    <a:lnTo>
                      <a:pt x="715" y="528"/>
                    </a:lnTo>
                    <a:lnTo>
                      <a:pt x="748" y="550"/>
                    </a:lnTo>
                    <a:lnTo>
                      <a:pt x="791" y="565"/>
                    </a:lnTo>
                    <a:lnTo>
                      <a:pt x="841" y="581"/>
                    </a:lnTo>
                    <a:lnTo>
                      <a:pt x="894" y="586"/>
                    </a:lnTo>
                    <a:lnTo>
                      <a:pt x="953" y="586"/>
                    </a:lnTo>
                    <a:lnTo>
                      <a:pt x="1026" y="586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eform 191"/>
              <p:cNvSpPr>
                <a:spLocks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2 w 259"/>
                  <a:gd name="T3" fmla="*/ 1 h 268"/>
                  <a:gd name="T4" fmla="*/ 5 w 259"/>
                  <a:gd name="T5" fmla="*/ 2 h 268"/>
                  <a:gd name="T6" fmla="*/ 7 w 259"/>
                  <a:gd name="T7" fmla="*/ 4 h 268"/>
                  <a:gd name="T8" fmla="*/ 10 w 259"/>
                  <a:gd name="T9" fmla="*/ 4 h 268"/>
                  <a:gd name="T10" fmla="*/ 11 w 259"/>
                  <a:gd name="T11" fmla="*/ 5 h 268"/>
                  <a:gd name="T12" fmla="*/ 13 w 259"/>
                  <a:gd name="T13" fmla="*/ 7 h 268"/>
                  <a:gd name="T14" fmla="*/ 15 w 259"/>
                  <a:gd name="T15" fmla="*/ 9 h 268"/>
                  <a:gd name="T16" fmla="*/ 16 w 259"/>
                  <a:gd name="T17" fmla="*/ 9 h 268"/>
                  <a:gd name="T18" fmla="*/ 17 w 259"/>
                  <a:gd name="T19" fmla="*/ 10 h 268"/>
                  <a:gd name="T20" fmla="*/ 19 w 259"/>
                  <a:gd name="T21" fmla="*/ 11 h 268"/>
                  <a:gd name="T22" fmla="*/ 20 w 259"/>
                  <a:gd name="T23" fmla="*/ 12 h 268"/>
                  <a:gd name="T24" fmla="*/ 20 w 259"/>
                  <a:gd name="T25" fmla="*/ 14 h 268"/>
                  <a:gd name="T26" fmla="*/ 21 w 259"/>
                  <a:gd name="T27" fmla="*/ 15 h 268"/>
                  <a:gd name="T28" fmla="*/ 22 w 259"/>
                  <a:gd name="T29" fmla="*/ 18 h 268"/>
                  <a:gd name="T30" fmla="*/ 23 w 259"/>
                  <a:gd name="T31" fmla="*/ 19 h 268"/>
                  <a:gd name="T32" fmla="*/ 23 w 259"/>
                  <a:gd name="T33" fmla="*/ 20 h 268"/>
                  <a:gd name="T34" fmla="*/ 25 w 259"/>
                  <a:gd name="T35" fmla="*/ 23 h 268"/>
                  <a:gd name="T36" fmla="*/ 26 w 259"/>
                  <a:gd name="T37" fmla="*/ 24 h 268"/>
                  <a:gd name="T38" fmla="*/ 27 w 259"/>
                  <a:gd name="T39" fmla="*/ 26 h 268"/>
                  <a:gd name="T40" fmla="*/ 28 w 259"/>
                  <a:gd name="T41" fmla="*/ 27 h 268"/>
                  <a:gd name="T42" fmla="*/ 29 w 259"/>
                  <a:gd name="T43" fmla="*/ 29 h 268"/>
                  <a:gd name="T44" fmla="*/ 30 w 259"/>
                  <a:gd name="T45" fmla="*/ 31 h 268"/>
                  <a:gd name="T46" fmla="*/ 31 w 259"/>
                  <a:gd name="T47" fmla="*/ 31 h 268"/>
                  <a:gd name="T48" fmla="*/ 32 w 259"/>
                  <a:gd name="T49" fmla="*/ 33 h 268"/>
                  <a:gd name="T50" fmla="*/ 34 w 259"/>
                  <a:gd name="T51" fmla="*/ 33 h 268"/>
                  <a:gd name="T52" fmla="*/ 26 w 259"/>
                  <a:gd name="T53" fmla="*/ 33 h 268"/>
                  <a:gd name="T54" fmla="*/ 19 w 259"/>
                  <a:gd name="T55" fmla="*/ 31 h 268"/>
                  <a:gd name="T56" fmla="*/ 13 w 259"/>
                  <a:gd name="T57" fmla="*/ 29 h 268"/>
                  <a:gd name="T58" fmla="*/ 9 w 259"/>
                  <a:gd name="T59" fmla="*/ 26 h 268"/>
                  <a:gd name="T60" fmla="*/ 5 w 259"/>
                  <a:gd name="T61" fmla="*/ 21 h 268"/>
                  <a:gd name="T62" fmla="*/ 2 w 259"/>
                  <a:gd name="T63" fmla="*/ 15 h 268"/>
                  <a:gd name="T64" fmla="*/ 1 w 259"/>
                  <a:gd name="T65" fmla="*/ 10 h 268"/>
                  <a:gd name="T66" fmla="*/ 0 w 259"/>
                  <a:gd name="T67" fmla="*/ 4 h 268"/>
                  <a:gd name="T68" fmla="*/ 0 w 259"/>
                  <a:gd name="T69" fmla="*/ 0 h 2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9"/>
                  <a:gd name="T106" fmla="*/ 0 h 268"/>
                  <a:gd name="T107" fmla="*/ 259 w 259"/>
                  <a:gd name="T108" fmla="*/ 268 h 2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9" h="268">
                    <a:moveTo>
                      <a:pt x="0" y="0"/>
                    </a:move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eform 192"/>
              <p:cNvSpPr>
                <a:spLocks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2289" y="11734"/>
                <a:ext cx="155" cy="159"/>
              </a:xfrm>
              <a:custGeom>
                <a:avLst/>
                <a:gdLst>
                  <a:gd name="T0" fmla="*/ 0 w 259"/>
                  <a:gd name="T1" fmla="*/ 0 h 268"/>
                  <a:gd name="T2" fmla="*/ 0 w 259"/>
                  <a:gd name="T3" fmla="*/ 0 h 268"/>
                  <a:gd name="T4" fmla="*/ 2 w 259"/>
                  <a:gd name="T5" fmla="*/ 1 h 268"/>
                  <a:gd name="T6" fmla="*/ 5 w 259"/>
                  <a:gd name="T7" fmla="*/ 2 h 268"/>
                  <a:gd name="T8" fmla="*/ 7 w 259"/>
                  <a:gd name="T9" fmla="*/ 4 h 268"/>
                  <a:gd name="T10" fmla="*/ 10 w 259"/>
                  <a:gd name="T11" fmla="*/ 4 h 268"/>
                  <a:gd name="T12" fmla="*/ 11 w 259"/>
                  <a:gd name="T13" fmla="*/ 5 h 268"/>
                  <a:gd name="T14" fmla="*/ 13 w 259"/>
                  <a:gd name="T15" fmla="*/ 7 h 268"/>
                  <a:gd name="T16" fmla="*/ 15 w 259"/>
                  <a:gd name="T17" fmla="*/ 9 h 268"/>
                  <a:gd name="T18" fmla="*/ 16 w 259"/>
                  <a:gd name="T19" fmla="*/ 9 h 268"/>
                  <a:gd name="T20" fmla="*/ 17 w 259"/>
                  <a:gd name="T21" fmla="*/ 10 h 268"/>
                  <a:gd name="T22" fmla="*/ 19 w 259"/>
                  <a:gd name="T23" fmla="*/ 11 h 268"/>
                  <a:gd name="T24" fmla="*/ 20 w 259"/>
                  <a:gd name="T25" fmla="*/ 12 h 268"/>
                  <a:gd name="T26" fmla="*/ 20 w 259"/>
                  <a:gd name="T27" fmla="*/ 14 h 268"/>
                  <a:gd name="T28" fmla="*/ 21 w 259"/>
                  <a:gd name="T29" fmla="*/ 15 h 268"/>
                  <a:gd name="T30" fmla="*/ 22 w 259"/>
                  <a:gd name="T31" fmla="*/ 18 h 268"/>
                  <a:gd name="T32" fmla="*/ 23 w 259"/>
                  <a:gd name="T33" fmla="*/ 19 h 268"/>
                  <a:gd name="T34" fmla="*/ 23 w 259"/>
                  <a:gd name="T35" fmla="*/ 20 h 268"/>
                  <a:gd name="T36" fmla="*/ 25 w 259"/>
                  <a:gd name="T37" fmla="*/ 23 h 268"/>
                  <a:gd name="T38" fmla="*/ 26 w 259"/>
                  <a:gd name="T39" fmla="*/ 24 h 268"/>
                  <a:gd name="T40" fmla="*/ 27 w 259"/>
                  <a:gd name="T41" fmla="*/ 26 h 268"/>
                  <a:gd name="T42" fmla="*/ 28 w 259"/>
                  <a:gd name="T43" fmla="*/ 27 h 268"/>
                  <a:gd name="T44" fmla="*/ 29 w 259"/>
                  <a:gd name="T45" fmla="*/ 29 h 268"/>
                  <a:gd name="T46" fmla="*/ 30 w 259"/>
                  <a:gd name="T47" fmla="*/ 31 h 268"/>
                  <a:gd name="T48" fmla="*/ 31 w 259"/>
                  <a:gd name="T49" fmla="*/ 31 h 268"/>
                  <a:gd name="T50" fmla="*/ 32 w 259"/>
                  <a:gd name="T51" fmla="*/ 33 h 268"/>
                  <a:gd name="T52" fmla="*/ 34 w 259"/>
                  <a:gd name="T53" fmla="*/ 33 h 268"/>
                  <a:gd name="T54" fmla="*/ 26 w 259"/>
                  <a:gd name="T55" fmla="*/ 33 h 268"/>
                  <a:gd name="T56" fmla="*/ 19 w 259"/>
                  <a:gd name="T57" fmla="*/ 31 h 268"/>
                  <a:gd name="T58" fmla="*/ 13 w 259"/>
                  <a:gd name="T59" fmla="*/ 29 h 268"/>
                  <a:gd name="T60" fmla="*/ 9 w 259"/>
                  <a:gd name="T61" fmla="*/ 26 h 268"/>
                  <a:gd name="T62" fmla="*/ 5 w 259"/>
                  <a:gd name="T63" fmla="*/ 21 h 268"/>
                  <a:gd name="T64" fmla="*/ 2 w 259"/>
                  <a:gd name="T65" fmla="*/ 15 h 268"/>
                  <a:gd name="T66" fmla="*/ 1 w 259"/>
                  <a:gd name="T67" fmla="*/ 10 h 268"/>
                  <a:gd name="T68" fmla="*/ 0 w 259"/>
                  <a:gd name="T69" fmla="*/ 4 h 268"/>
                  <a:gd name="T70" fmla="*/ 0 w 259"/>
                  <a:gd name="T71" fmla="*/ 0 h 2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268"/>
                  <a:gd name="T110" fmla="*/ 259 w 259"/>
                  <a:gd name="T111" fmla="*/ 268 h 2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268">
                    <a:moveTo>
                      <a:pt x="0" y="0"/>
                    </a:moveTo>
                    <a:lnTo>
                      <a:pt x="0" y="0"/>
                    </a:lnTo>
                    <a:lnTo>
                      <a:pt x="19" y="8"/>
                    </a:lnTo>
                    <a:lnTo>
                      <a:pt x="41" y="17"/>
                    </a:lnTo>
                    <a:lnTo>
                      <a:pt x="52" y="28"/>
                    </a:lnTo>
                    <a:lnTo>
                      <a:pt x="72" y="33"/>
                    </a:lnTo>
                    <a:lnTo>
                      <a:pt x="85" y="45"/>
                    </a:lnTo>
                    <a:lnTo>
                      <a:pt x="100" y="56"/>
                    </a:lnTo>
                    <a:lnTo>
                      <a:pt x="114" y="70"/>
                    </a:lnTo>
                    <a:lnTo>
                      <a:pt x="122" y="73"/>
                    </a:lnTo>
                    <a:lnTo>
                      <a:pt x="137" y="81"/>
                    </a:lnTo>
                    <a:lnTo>
                      <a:pt x="142" y="89"/>
                    </a:lnTo>
                    <a:lnTo>
                      <a:pt x="153" y="98"/>
                    </a:lnTo>
                    <a:lnTo>
                      <a:pt x="158" y="109"/>
                    </a:lnTo>
                    <a:lnTo>
                      <a:pt x="165" y="122"/>
                    </a:lnTo>
                    <a:lnTo>
                      <a:pt x="173" y="146"/>
                    </a:lnTo>
                    <a:lnTo>
                      <a:pt x="181" y="154"/>
                    </a:lnTo>
                    <a:lnTo>
                      <a:pt x="186" y="165"/>
                    </a:lnTo>
                    <a:lnTo>
                      <a:pt x="194" y="182"/>
                    </a:lnTo>
                    <a:lnTo>
                      <a:pt x="201" y="195"/>
                    </a:lnTo>
                    <a:lnTo>
                      <a:pt x="209" y="210"/>
                    </a:lnTo>
                    <a:lnTo>
                      <a:pt x="218" y="223"/>
                    </a:lnTo>
                    <a:lnTo>
                      <a:pt x="226" y="235"/>
                    </a:lnTo>
                    <a:lnTo>
                      <a:pt x="234" y="246"/>
                    </a:lnTo>
                    <a:lnTo>
                      <a:pt x="242" y="255"/>
                    </a:lnTo>
                    <a:lnTo>
                      <a:pt x="251" y="263"/>
                    </a:lnTo>
                    <a:lnTo>
                      <a:pt x="259" y="268"/>
                    </a:lnTo>
                    <a:lnTo>
                      <a:pt x="201" y="263"/>
                    </a:lnTo>
                    <a:lnTo>
                      <a:pt x="145" y="251"/>
                    </a:lnTo>
                    <a:lnTo>
                      <a:pt x="100" y="235"/>
                    </a:lnTo>
                    <a:lnTo>
                      <a:pt x="69" y="207"/>
                    </a:lnTo>
                    <a:lnTo>
                      <a:pt x="36" y="174"/>
                    </a:lnTo>
                    <a:lnTo>
                      <a:pt x="13" y="122"/>
                    </a:lnTo>
                    <a:lnTo>
                      <a:pt x="4" y="81"/>
                    </a:lnTo>
                    <a:lnTo>
                      <a:pt x="0" y="28"/>
                    </a:lnTo>
                    <a:lnTo>
                      <a:pt x="0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Freeform 193"/>
              <p:cNvSpPr>
                <a:spLocks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3" name="Freeform 194"/>
              <p:cNvSpPr>
                <a:spLocks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Freeform 195"/>
              <p:cNvSpPr>
                <a:spLocks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Freeform 196"/>
              <p:cNvSpPr>
                <a:spLocks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Freeform 197"/>
              <p:cNvSpPr>
                <a:spLocks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7" name="Freeform 198"/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8" name="Freeform 199"/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Freeform 200"/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Freeform 201"/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DD38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Freeform 202"/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10679" y="11535"/>
                <a:ext cx="787" cy="815"/>
              </a:xfrm>
              <a:custGeom>
                <a:avLst/>
                <a:gdLst>
                  <a:gd name="T0" fmla="*/ 66 w 1318"/>
                  <a:gd name="T1" fmla="*/ 42 h 1374"/>
                  <a:gd name="T2" fmla="*/ 25 w 1318"/>
                  <a:gd name="T3" fmla="*/ 25 h 1374"/>
                  <a:gd name="T4" fmla="*/ 42 w 1318"/>
                  <a:gd name="T5" fmla="*/ 68 h 1374"/>
                  <a:gd name="T6" fmla="*/ 0 w 1318"/>
                  <a:gd name="T7" fmla="*/ 86 h 1374"/>
                  <a:gd name="T8" fmla="*/ 42 w 1318"/>
                  <a:gd name="T9" fmla="*/ 103 h 1374"/>
                  <a:gd name="T10" fmla="*/ 25 w 1318"/>
                  <a:gd name="T11" fmla="*/ 146 h 1374"/>
                  <a:gd name="T12" fmla="*/ 66 w 1318"/>
                  <a:gd name="T13" fmla="*/ 127 h 1374"/>
                  <a:gd name="T14" fmla="*/ 83 w 1318"/>
                  <a:gd name="T15" fmla="*/ 170 h 1374"/>
                  <a:gd name="T16" fmla="*/ 102 w 1318"/>
                  <a:gd name="T17" fmla="*/ 127 h 1374"/>
                  <a:gd name="T18" fmla="*/ 143 w 1318"/>
                  <a:gd name="T19" fmla="*/ 146 h 1374"/>
                  <a:gd name="T20" fmla="*/ 126 w 1318"/>
                  <a:gd name="T21" fmla="*/ 103 h 1374"/>
                  <a:gd name="T22" fmla="*/ 168 w 1318"/>
                  <a:gd name="T23" fmla="*/ 86 h 1374"/>
                  <a:gd name="T24" fmla="*/ 126 w 1318"/>
                  <a:gd name="T25" fmla="*/ 68 h 1374"/>
                  <a:gd name="T26" fmla="*/ 143 w 1318"/>
                  <a:gd name="T27" fmla="*/ 25 h 1374"/>
                  <a:gd name="T28" fmla="*/ 102 w 1318"/>
                  <a:gd name="T29" fmla="*/ 42 h 1374"/>
                  <a:gd name="T30" fmla="*/ 83 w 1318"/>
                  <a:gd name="T31" fmla="*/ 0 h 1374"/>
                  <a:gd name="T32" fmla="*/ 66 w 1318"/>
                  <a:gd name="T33" fmla="*/ 42 h 13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8"/>
                  <a:gd name="T52" fmla="*/ 0 h 1374"/>
                  <a:gd name="T53" fmla="*/ 1318 w 1318"/>
                  <a:gd name="T54" fmla="*/ 1374 h 13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8" h="1374">
                    <a:moveTo>
                      <a:pt x="522" y="340"/>
                    </a:moveTo>
                    <a:lnTo>
                      <a:pt x="198" y="201"/>
                    </a:lnTo>
                    <a:lnTo>
                      <a:pt x="332" y="550"/>
                    </a:lnTo>
                    <a:lnTo>
                      <a:pt x="0" y="695"/>
                    </a:lnTo>
                    <a:lnTo>
                      <a:pt x="332" y="829"/>
                    </a:lnTo>
                    <a:lnTo>
                      <a:pt x="198" y="1176"/>
                    </a:lnTo>
                    <a:lnTo>
                      <a:pt x="522" y="1027"/>
                    </a:lnTo>
                    <a:lnTo>
                      <a:pt x="654" y="1374"/>
                    </a:lnTo>
                    <a:lnTo>
                      <a:pt x="796" y="1027"/>
                    </a:lnTo>
                    <a:lnTo>
                      <a:pt x="1123" y="1176"/>
                    </a:lnTo>
                    <a:lnTo>
                      <a:pt x="989" y="829"/>
                    </a:lnTo>
                    <a:lnTo>
                      <a:pt x="1318" y="695"/>
                    </a:lnTo>
                    <a:lnTo>
                      <a:pt x="989" y="550"/>
                    </a:lnTo>
                    <a:lnTo>
                      <a:pt x="1123" y="201"/>
                    </a:lnTo>
                    <a:lnTo>
                      <a:pt x="796" y="340"/>
                    </a:lnTo>
                    <a:lnTo>
                      <a:pt x="654" y="0"/>
                    </a:lnTo>
                    <a:lnTo>
                      <a:pt x="522" y="34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Freeform 203"/>
              <p:cNvSpPr>
                <a:spLocks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" name="Freeform 204"/>
              <p:cNvSpPr>
                <a:spLocks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10842" y="11708"/>
                <a:ext cx="227" cy="237"/>
              </a:xfrm>
              <a:custGeom>
                <a:avLst/>
                <a:gdLst>
                  <a:gd name="T0" fmla="*/ 35 w 380"/>
                  <a:gd name="T1" fmla="*/ 15 h 399"/>
                  <a:gd name="T2" fmla="*/ 48 w 380"/>
                  <a:gd name="T3" fmla="*/ 50 h 399"/>
                  <a:gd name="T4" fmla="*/ 0 w 380"/>
                  <a:gd name="T5" fmla="*/ 0 h 399"/>
                  <a:gd name="T6" fmla="*/ 35 w 380"/>
                  <a:gd name="T7" fmla="*/ 1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399"/>
                  <a:gd name="T14" fmla="*/ 380 w 380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399">
                    <a:moveTo>
                      <a:pt x="271" y="122"/>
                    </a:moveTo>
                    <a:lnTo>
                      <a:pt x="380" y="399"/>
                    </a:lnTo>
                    <a:lnTo>
                      <a:pt x="0" y="0"/>
                    </a:lnTo>
                    <a:lnTo>
                      <a:pt x="271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Freeform 205"/>
              <p:cNvSpPr>
                <a:spLocks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Freeform 206"/>
              <p:cNvSpPr>
                <a:spLocks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10752" y="11878"/>
                <a:ext cx="317" cy="67"/>
              </a:xfrm>
              <a:custGeom>
                <a:avLst/>
                <a:gdLst>
                  <a:gd name="T0" fmla="*/ 33 w 532"/>
                  <a:gd name="T1" fmla="*/ 0 h 112"/>
                  <a:gd name="T2" fmla="*/ 67 w 532"/>
                  <a:gd name="T3" fmla="*/ 14 h 112"/>
                  <a:gd name="T4" fmla="*/ 0 w 532"/>
                  <a:gd name="T5" fmla="*/ 14 h 112"/>
                  <a:gd name="T6" fmla="*/ 33 w 532"/>
                  <a:gd name="T7" fmla="*/ 0 h 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32"/>
                  <a:gd name="T13" fmla="*/ 0 h 112"/>
                  <a:gd name="T14" fmla="*/ 532 w 532"/>
                  <a:gd name="T15" fmla="*/ 112 h 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32" h="112">
                    <a:moveTo>
                      <a:pt x="263" y="0"/>
                    </a:moveTo>
                    <a:lnTo>
                      <a:pt x="532" y="112"/>
                    </a:lnTo>
                    <a:lnTo>
                      <a:pt x="0" y="112"/>
                    </a:lnTo>
                    <a:lnTo>
                      <a:pt x="263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6" name="Freeform 207"/>
              <p:cNvSpPr>
                <a:spLocks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Freeform 208"/>
              <p:cNvSpPr>
                <a:spLocks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10842" y="11950"/>
                <a:ext cx="227" cy="239"/>
              </a:xfrm>
              <a:custGeom>
                <a:avLst/>
                <a:gdLst>
                  <a:gd name="T0" fmla="*/ 14 w 380"/>
                  <a:gd name="T1" fmla="*/ 15 h 404"/>
                  <a:gd name="T2" fmla="*/ 48 w 380"/>
                  <a:gd name="T3" fmla="*/ 0 h 404"/>
                  <a:gd name="T4" fmla="*/ 0 w 380"/>
                  <a:gd name="T5" fmla="*/ 49 h 404"/>
                  <a:gd name="T6" fmla="*/ 14 w 380"/>
                  <a:gd name="T7" fmla="*/ 1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0"/>
                  <a:gd name="T13" fmla="*/ 0 h 404"/>
                  <a:gd name="T14" fmla="*/ 380 w 380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0" h="404">
                    <a:moveTo>
                      <a:pt x="114" y="122"/>
                    </a:moveTo>
                    <a:lnTo>
                      <a:pt x="380" y="0"/>
                    </a:lnTo>
                    <a:lnTo>
                      <a:pt x="0" y="404"/>
                    </a:lnTo>
                    <a:lnTo>
                      <a:pt x="114" y="122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Freeform 209"/>
              <p:cNvSpPr>
                <a:spLocks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" name="Freeform 210"/>
              <p:cNvSpPr>
                <a:spLocks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11005" y="11950"/>
                <a:ext cx="64" cy="335"/>
              </a:xfrm>
              <a:custGeom>
                <a:avLst/>
                <a:gdLst>
                  <a:gd name="T0" fmla="*/ 0 w 109"/>
                  <a:gd name="T1" fmla="*/ 34 h 566"/>
                  <a:gd name="T2" fmla="*/ 13 w 109"/>
                  <a:gd name="T3" fmla="*/ 0 h 566"/>
                  <a:gd name="T4" fmla="*/ 13 w 109"/>
                  <a:gd name="T5" fmla="*/ 69 h 566"/>
                  <a:gd name="T6" fmla="*/ 0 w 109"/>
                  <a:gd name="T7" fmla="*/ 34 h 5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9"/>
                  <a:gd name="T13" fmla="*/ 0 h 566"/>
                  <a:gd name="T14" fmla="*/ 109 w 109"/>
                  <a:gd name="T15" fmla="*/ 566 h 5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9" h="566">
                    <a:moveTo>
                      <a:pt x="0" y="279"/>
                    </a:moveTo>
                    <a:lnTo>
                      <a:pt x="109" y="0"/>
                    </a:lnTo>
                    <a:lnTo>
                      <a:pt x="109" y="566"/>
                    </a:lnTo>
                    <a:lnTo>
                      <a:pt x="0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Freeform 211"/>
              <p:cNvSpPr>
                <a:spLocks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1" name="Freeform 212"/>
              <p:cNvSpPr>
                <a:spLocks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11069" y="11950"/>
                <a:ext cx="230" cy="239"/>
              </a:xfrm>
              <a:custGeom>
                <a:avLst/>
                <a:gdLst>
                  <a:gd name="T0" fmla="*/ 14 w 385"/>
                  <a:gd name="T1" fmla="*/ 35 h 404"/>
                  <a:gd name="T2" fmla="*/ 0 w 385"/>
                  <a:gd name="T3" fmla="*/ 0 h 404"/>
                  <a:gd name="T4" fmla="*/ 49 w 385"/>
                  <a:gd name="T5" fmla="*/ 49 h 404"/>
                  <a:gd name="T6" fmla="*/ 14 w 385"/>
                  <a:gd name="T7" fmla="*/ 35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404"/>
                  <a:gd name="T14" fmla="*/ 385 w 385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404">
                    <a:moveTo>
                      <a:pt x="114" y="284"/>
                    </a:moveTo>
                    <a:lnTo>
                      <a:pt x="0" y="0"/>
                    </a:lnTo>
                    <a:lnTo>
                      <a:pt x="385" y="404"/>
                    </a:lnTo>
                    <a:lnTo>
                      <a:pt x="114" y="284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Freeform 213"/>
              <p:cNvSpPr>
                <a:spLocks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3" name="Freeform 214"/>
              <p:cNvSpPr>
                <a:spLocks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11069" y="11950"/>
                <a:ext cx="327" cy="69"/>
              </a:xfrm>
              <a:custGeom>
                <a:avLst/>
                <a:gdLst>
                  <a:gd name="T0" fmla="*/ 35 w 547"/>
                  <a:gd name="T1" fmla="*/ 14 h 117"/>
                  <a:gd name="T2" fmla="*/ 0 w 547"/>
                  <a:gd name="T3" fmla="*/ 0 h 117"/>
                  <a:gd name="T4" fmla="*/ 70 w 547"/>
                  <a:gd name="T5" fmla="*/ 0 h 117"/>
                  <a:gd name="T6" fmla="*/ 35 w 547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7"/>
                  <a:gd name="T13" fmla="*/ 0 h 117"/>
                  <a:gd name="T14" fmla="*/ 547 w 547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7" h="117">
                    <a:moveTo>
                      <a:pt x="271" y="117"/>
                    </a:moveTo>
                    <a:lnTo>
                      <a:pt x="0" y="0"/>
                    </a:lnTo>
                    <a:lnTo>
                      <a:pt x="547" y="0"/>
                    </a:lnTo>
                    <a:lnTo>
                      <a:pt x="271" y="117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" name="Freeform 215"/>
              <p:cNvSpPr>
                <a:spLocks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5" name="Freeform 216"/>
              <p:cNvSpPr>
                <a:spLocks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11069" y="11708"/>
                <a:ext cx="230" cy="237"/>
              </a:xfrm>
              <a:custGeom>
                <a:avLst/>
                <a:gdLst>
                  <a:gd name="T0" fmla="*/ 35 w 385"/>
                  <a:gd name="T1" fmla="*/ 35 h 399"/>
                  <a:gd name="T2" fmla="*/ 0 w 385"/>
                  <a:gd name="T3" fmla="*/ 50 h 399"/>
                  <a:gd name="T4" fmla="*/ 49 w 385"/>
                  <a:gd name="T5" fmla="*/ 0 h 399"/>
                  <a:gd name="T6" fmla="*/ 35 w 385"/>
                  <a:gd name="T7" fmla="*/ 35 h 39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5"/>
                  <a:gd name="T13" fmla="*/ 0 h 399"/>
                  <a:gd name="T14" fmla="*/ 385 w 385"/>
                  <a:gd name="T15" fmla="*/ 399 h 39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5" h="399">
                    <a:moveTo>
                      <a:pt x="271" y="279"/>
                    </a:moveTo>
                    <a:lnTo>
                      <a:pt x="0" y="399"/>
                    </a:lnTo>
                    <a:lnTo>
                      <a:pt x="385" y="0"/>
                    </a:lnTo>
                    <a:lnTo>
                      <a:pt x="271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6" name="Freeform 217"/>
              <p:cNvSpPr>
                <a:spLocks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Freeform 218"/>
              <p:cNvSpPr>
                <a:spLocks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11069" y="11612"/>
                <a:ext cx="68" cy="338"/>
              </a:xfrm>
              <a:custGeom>
                <a:avLst/>
                <a:gdLst>
                  <a:gd name="T0" fmla="*/ 14 w 114"/>
                  <a:gd name="T1" fmla="*/ 34 h 570"/>
                  <a:gd name="T2" fmla="*/ 0 w 114"/>
                  <a:gd name="T3" fmla="*/ 71 h 570"/>
                  <a:gd name="T4" fmla="*/ 0 w 114"/>
                  <a:gd name="T5" fmla="*/ 0 h 570"/>
                  <a:gd name="T6" fmla="*/ 14 w 114"/>
                  <a:gd name="T7" fmla="*/ 34 h 5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570"/>
                  <a:gd name="T14" fmla="*/ 114 w 114"/>
                  <a:gd name="T15" fmla="*/ 570 h 5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570">
                    <a:moveTo>
                      <a:pt x="114" y="279"/>
                    </a:moveTo>
                    <a:lnTo>
                      <a:pt x="0" y="570"/>
                    </a:lnTo>
                    <a:lnTo>
                      <a:pt x="0" y="0"/>
                    </a:lnTo>
                    <a:lnTo>
                      <a:pt x="114" y="279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8" name="Freeform 219"/>
              <p:cNvSpPr>
                <a:spLocks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9" name="Freeform 220"/>
              <p:cNvSpPr>
                <a:spLocks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11085" y="12238"/>
                <a:ext cx="332" cy="598"/>
              </a:xfrm>
              <a:custGeom>
                <a:avLst/>
                <a:gdLst>
                  <a:gd name="T0" fmla="*/ 5 w 558"/>
                  <a:gd name="T1" fmla="*/ 120 h 1011"/>
                  <a:gd name="T2" fmla="*/ 15 w 558"/>
                  <a:gd name="T3" fmla="*/ 115 h 1011"/>
                  <a:gd name="T4" fmla="*/ 24 w 558"/>
                  <a:gd name="T5" fmla="*/ 110 h 1011"/>
                  <a:gd name="T6" fmla="*/ 28 w 558"/>
                  <a:gd name="T7" fmla="*/ 108 h 1011"/>
                  <a:gd name="T8" fmla="*/ 32 w 558"/>
                  <a:gd name="T9" fmla="*/ 105 h 1011"/>
                  <a:gd name="T10" fmla="*/ 36 w 558"/>
                  <a:gd name="T11" fmla="*/ 114 h 1011"/>
                  <a:gd name="T12" fmla="*/ 43 w 558"/>
                  <a:gd name="T13" fmla="*/ 119 h 1011"/>
                  <a:gd name="T14" fmla="*/ 52 w 558"/>
                  <a:gd name="T15" fmla="*/ 119 h 1011"/>
                  <a:gd name="T16" fmla="*/ 62 w 558"/>
                  <a:gd name="T17" fmla="*/ 116 h 1011"/>
                  <a:gd name="T18" fmla="*/ 68 w 558"/>
                  <a:gd name="T19" fmla="*/ 108 h 1011"/>
                  <a:gd name="T20" fmla="*/ 70 w 558"/>
                  <a:gd name="T21" fmla="*/ 97 h 1011"/>
                  <a:gd name="T22" fmla="*/ 65 w 558"/>
                  <a:gd name="T23" fmla="*/ 82 h 1011"/>
                  <a:gd name="T24" fmla="*/ 57 w 558"/>
                  <a:gd name="T25" fmla="*/ 79 h 1011"/>
                  <a:gd name="T26" fmla="*/ 61 w 558"/>
                  <a:gd name="T27" fmla="*/ 88 h 1011"/>
                  <a:gd name="T28" fmla="*/ 61 w 558"/>
                  <a:gd name="T29" fmla="*/ 96 h 1011"/>
                  <a:gd name="T30" fmla="*/ 57 w 558"/>
                  <a:gd name="T31" fmla="*/ 102 h 1011"/>
                  <a:gd name="T32" fmla="*/ 52 w 558"/>
                  <a:gd name="T33" fmla="*/ 106 h 1011"/>
                  <a:gd name="T34" fmla="*/ 43 w 558"/>
                  <a:gd name="T35" fmla="*/ 106 h 1011"/>
                  <a:gd name="T36" fmla="*/ 39 w 558"/>
                  <a:gd name="T37" fmla="*/ 101 h 1011"/>
                  <a:gd name="T38" fmla="*/ 37 w 558"/>
                  <a:gd name="T39" fmla="*/ 95 h 1011"/>
                  <a:gd name="T40" fmla="*/ 40 w 558"/>
                  <a:gd name="T41" fmla="*/ 83 h 1011"/>
                  <a:gd name="T42" fmla="*/ 51 w 558"/>
                  <a:gd name="T43" fmla="*/ 70 h 1011"/>
                  <a:gd name="T44" fmla="*/ 62 w 558"/>
                  <a:gd name="T45" fmla="*/ 46 h 1011"/>
                  <a:gd name="T46" fmla="*/ 62 w 558"/>
                  <a:gd name="T47" fmla="*/ 24 h 1011"/>
                  <a:gd name="T48" fmla="*/ 55 w 558"/>
                  <a:gd name="T49" fmla="*/ 10 h 1011"/>
                  <a:gd name="T50" fmla="*/ 42 w 558"/>
                  <a:gd name="T51" fmla="*/ 1 h 1011"/>
                  <a:gd name="T52" fmla="*/ 26 w 558"/>
                  <a:gd name="T53" fmla="*/ 1 h 1011"/>
                  <a:gd name="T54" fmla="*/ 12 w 558"/>
                  <a:gd name="T55" fmla="*/ 8 h 1011"/>
                  <a:gd name="T56" fmla="*/ 2 w 558"/>
                  <a:gd name="T57" fmla="*/ 23 h 1011"/>
                  <a:gd name="T58" fmla="*/ 0 w 558"/>
                  <a:gd name="T59" fmla="*/ 39 h 1011"/>
                  <a:gd name="T60" fmla="*/ 6 w 558"/>
                  <a:gd name="T61" fmla="*/ 27 h 1011"/>
                  <a:gd name="T62" fmla="*/ 13 w 558"/>
                  <a:gd name="T63" fmla="*/ 18 h 1011"/>
                  <a:gd name="T64" fmla="*/ 24 w 558"/>
                  <a:gd name="T65" fmla="*/ 13 h 1011"/>
                  <a:gd name="T66" fmla="*/ 39 w 558"/>
                  <a:gd name="T67" fmla="*/ 13 h 1011"/>
                  <a:gd name="T68" fmla="*/ 49 w 558"/>
                  <a:gd name="T69" fmla="*/ 20 h 1011"/>
                  <a:gd name="T70" fmla="*/ 57 w 558"/>
                  <a:gd name="T71" fmla="*/ 32 h 1011"/>
                  <a:gd name="T72" fmla="*/ 57 w 558"/>
                  <a:gd name="T73" fmla="*/ 47 h 1011"/>
                  <a:gd name="T74" fmla="*/ 52 w 558"/>
                  <a:gd name="T75" fmla="*/ 60 h 1011"/>
                  <a:gd name="T76" fmla="*/ 42 w 558"/>
                  <a:gd name="T77" fmla="*/ 70 h 1011"/>
                  <a:gd name="T78" fmla="*/ 30 w 558"/>
                  <a:gd name="T79" fmla="*/ 73 h 1011"/>
                  <a:gd name="T80" fmla="*/ 21 w 558"/>
                  <a:gd name="T81" fmla="*/ 66 h 1011"/>
                  <a:gd name="T82" fmla="*/ 23 w 558"/>
                  <a:gd name="T83" fmla="*/ 56 h 1011"/>
                  <a:gd name="T84" fmla="*/ 31 w 558"/>
                  <a:gd name="T85" fmla="*/ 52 h 1011"/>
                  <a:gd name="T86" fmla="*/ 36 w 558"/>
                  <a:gd name="T87" fmla="*/ 49 h 1011"/>
                  <a:gd name="T88" fmla="*/ 26 w 558"/>
                  <a:gd name="T89" fmla="*/ 47 h 1011"/>
                  <a:gd name="T90" fmla="*/ 18 w 558"/>
                  <a:gd name="T91" fmla="*/ 50 h 1011"/>
                  <a:gd name="T92" fmla="*/ 12 w 558"/>
                  <a:gd name="T93" fmla="*/ 56 h 1011"/>
                  <a:gd name="T94" fmla="*/ 10 w 558"/>
                  <a:gd name="T95" fmla="*/ 63 h 1011"/>
                  <a:gd name="T96" fmla="*/ 14 w 558"/>
                  <a:gd name="T97" fmla="*/ 73 h 1011"/>
                  <a:gd name="T98" fmla="*/ 11 w 558"/>
                  <a:gd name="T99" fmla="*/ 82 h 1011"/>
                  <a:gd name="T100" fmla="*/ 0 w 558"/>
                  <a:gd name="T101" fmla="*/ 108 h 10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58"/>
                  <a:gd name="T154" fmla="*/ 0 h 1011"/>
                  <a:gd name="T155" fmla="*/ 558 w 558"/>
                  <a:gd name="T156" fmla="*/ 1011 h 10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58" h="1011">
                    <a:moveTo>
                      <a:pt x="0" y="1011"/>
                    </a:moveTo>
                    <a:lnTo>
                      <a:pt x="33" y="1011"/>
                    </a:lnTo>
                    <a:lnTo>
                      <a:pt x="36" y="998"/>
                    </a:lnTo>
                    <a:lnTo>
                      <a:pt x="36" y="990"/>
                    </a:lnTo>
                    <a:lnTo>
                      <a:pt x="41" y="982"/>
                    </a:lnTo>
                    <a:lnTo>
                      <a:pt x="56" y="973"/>
                    </a:lnTo>
                    <a:lnTo>
                      <a:pt x="69" y="970"/>
                    </a:lnTo>
                    <a:lnTo>
                      <a:pt x="81" y="953"/>
                    </a:lnTo>
                    <a:lnTo>
                      <a:pt x="100" y="945"/>
                    </a:lnTo>
                    <a:lnTo>
                      <a:pt x="120" y="937"/>
                    </a:lnTo>
                    <a:lnTo>
                      <a:pt x="150" y="925"/>
                    </a:lnTo>
                    <a:lnTo>
                      <a:pt x="157" y="925"/>
                    </a:lnTo>
                    <a:lnTo>
                      <a:pt x="173" y="917"/>
                    </a:lnTo>
                    <a:lnTo>
                      <a:pt x="181" y="906"/>
                    </a:lnTo>
                    <a:lnTo>
                      <a:pt x="195" y="901"/>
                    </a:lnTo>
                    <a:lnTo>
                      <a:pt x="198" y="897"/>
                    </a:lnTo>
                    <a:lnTo>
                      <a:pt x="210" y="894"/>
                    </a:lnTo>
                    <a:lnTo>
                      <a:pt x="210" y="889"/>
                    </a:lnTo>
                    <a:lnTo>
                      <a:pt x="214" y="881"/>
                    </a:lnTo>
                    <a:lnTo>
                      <a:pt x="223" y="877"/>
                    </a:lnTo>
                    <a:lnTo>
                      <a:pt x="234" y="861"/>
                    </a:lnTo>
                    <a:lnTo>
                      <a:pt x="238" y="844"/>
                    </a:lnTo>
                    <a:lnTo>
                      <a:pt x="246" y="825"/>
                    </a:lnTo>
                    <a:lnTo>
                      <a:pt x="251" y="844"/>
                    </a:lnTo>
                    <a:lnTo>
                      <a:pt x="251" y="861"/>
                    </a:lnTo>
                    <a:lnTo>
                      <a:pt x="259" y="873"/>
                    </a:lnTo>
                    <a:lnTo>
                      <a:pt x="262" y="889"/>
                    </a:lnTo>
                    <a:lnTo>
                      <a:pt x="271" y="897"/>
                    </a:lnTo>
                    <a:lnTo>
                      <a:pt x="287" y="914"/>
                    </a:lnTo>
                    <a:lnTo>
                      <a:pt x="290" y="925"/>
                    </a:lnTo>
                    <a:lnTo>
                      <a:pt x="304" y="937"/>
                    </a:lnTo>
                    <a:lnTo>
                      <a:pt x="310" y="945"/>
                    </a:lnTo>
                    <a:lnTo>
                      <a:pt x="324" y="953"/>
                    </a:lnTo>
                    <a:lnTo>
                      <a:pt x="335" y="967"/>
                    </a:lnTo>
                    <a:lnTo>
                      <a:pt x="343" y="970"/>
                    </a:lnTo>
                    <a:lnTo>
                      <a:pt x="355" y="973"/>
                    </a:lnTo>
                    <a:lnTo>
                      <a:pt x="371" y="973"/>
                    </a:lnTo>
                    <a:lnTo>
                      <a:pt x="383" y="978"/>
                    </a:lnTo>
                    <a:lnTo>
                      <a:pt x="399" y="978"/>
                    </a:lnTo>
                    <a:lnTo>
                      <a:pt x="413" y="978"/>
                    </a:lnTo>
                    <a:lnTo>
                      <a:pt x="433" y="973"/>
                    </a:lnTo>
                    <a:lnTo>
                      <a:pt x="449" y="970"/>
                    </a:lnTo>
                    <a:lnTo>
                      <a:pt x="464" y="967"/>
                    </a:lnTo>
                    <a:lnTo>
                      <a:pt x="480" y="953"/>
                    </a:lnTo>
                    <a:lnTo>
                      <a:pt x="494" y="945"/>
                    </a:lnTo>
                    <a:lnTo>
                      <a:pt x="500" y="937"/>
                    </a:lnTo>
                    <a:lnTo>
                      <a:pt x="517" y="925"/>
                    </a:lnTo>
                    <a:lnTo>
                      <a:pt x="525" y="901"/>
                    </a:lnTo>
                    <a:lnTo>
                      <a:pt x="533" y="894"/>
                    </a:lnTo>
                    <a:lnTo>
                      <a:pt x="542" y="877"/>
                    </a:lnTo>
                    <a:lnTo>
                      <a:pt x="545" y="861"/>
                    </a:lnTo>
                    <a:lnTo>
                      <a:pt x="550" y="844"/>
                    </a:lnTo>
                    <a:lnTo>
                      <a:pt x="558" y="828"/>
                    </a:lnTo>
                    <a:lnTo>
                      <a:pt x="558" y="813"/>
                    </a:lnTo>
                    <a:lnTo>
                      <a:pt x="558" y="792"/>
                    </a:lnTo>
                    <a:lnTo>
                      <a:pt x="558" y="768"/>
                    </a:lnTo>
                    <a:lnTo>
                      <a:pt x="550" y="735"/>
                    </a:lnTo>
                    <a:lnTo>
                      <a:pt x="545" y="711"/>
                    </a:lnTo>
                    <a:lnTo>
                      <a:pt x="533" y="687"/>
                    </a:lnTo>
                    <a:lnTo>
                      <a:pt x="522" y="668"/>
                    </a:lnTo>
                    <a:lnTo>
                      <a:pt x="500" y="643"/>
                    </a:lnTo>
                    <a:lnTo>
                      <a:pt x="485" y="623"/>
                    </a:lnTo>
                    <a:lnTo>
                      <a:pt x="457" y="610"/>
                    </a:lnTo>
                    <a:lnTo>
                      <a:pt x="436" y="631"/>
                    </a:lnTo>
                    <a:lnTo>
                      <a:pt x="449" y="643"/>
                    </a:lnTo>
                    <a:lnTo>
                      <a:pt x="461" y="659"/>
                    </a:lnTo>
                    <a:lnTo>
                      <a:pt x="472" y="668"/>
                    </a:lnTo>
                    <a:lnTo>
                      <a:pt x="485" y="683"/>
                    </a:lnTo>
                    <a:lnTo>
                      <a:pt x="489" y="696"/>
                    </a:lnTo>
                    <a:lnTo>
                      <a:pt x="489" y="716"/>
                    </a:lnTo>
                    <a:lnTo>
                      <a:pt x="494" y="727"/>
                    </a:lnTo>
                    <a:lnTo>
                      <a:pt x="494" y="744"/>
                    </a:lnTo>
                    <a:lnTo>
                      <a:pt x="494" y="755"/>
                    </a:lnTo>
                    <a:lnTo>
                      <a:pt x="494" y="772"/>
                    </a:lnTo>
                    <a:lnTo>
                      <a:pt x="489" y="788"/>
                    </a:lnTo>
                    <a:lnTo>
                      <a:pt x="485" y="800"/>
                    </a:lnTo>
                    <a:lnTo>
                      <a:pt x="485" y="808"/>
                    </a:lnTo>
                    <a:lnTo>
                      <a:pt x="477" y="816"/>
                    </a:lnTo>
                    <a:lnTo>
                      <a:pt x="469" y="828"/>
                    </a:lnTo>
                    <a:lnTo>
                      <a:pt x="457" y="836"/>
                    </a:lnTo>
                    <a:lnTo>
                      <a:pt x="449" y="849"/>
                    </a:lnTo>
                    <a:lnTo>
                      <a:pt x="444" y="858"/>
                    </a:lnTo>
                    <a:lnTo>
                      <a:pt x="433" y="861"/>
                    </a:lnTo>
                    <a:lnTo>
                      <a:pt x="424" y="864"/>
                    </a:lnTo>
                    <a:lnTo>
                      <a:pt x="413" y="873"/>
                    </a:lnTo>
                    <a:lnTo>
                      <a:pt x="399" y="877"/>
                    </a:lnTo>
                    <a:lnTo>
                      <a:pt x="388" y="877"/>
                    </a:lnTo>
                    <a:lnTo>
                      <a:pt x="376" y="877"/>
                    </a:lnTo>
                    <a:lnTo>
                      <a:pt x="360" y="877"/>
                    </a:lnTo>
                    <a:lnTo>
                      <a:pt x="347" y="869"/>
                    </a:lnTo>
                    <a:lnTo>
                      <a:pt x="332" y="861"/>
                    </a:lnTo>
                    <a:lnTo>
                      <a:pt x="319" y="849"/>
                    </a:lnTo>
                    <a:lnTo>
                      <a:pt x="315" y="844"/>
                    </a:lnTo>
                    <a:lnTo>
                      <a:pt x="307" y="833"/>
                    </a:lnTo>
                    <a:lnTo>
                      <a:pt x="307" y="825"/>
                    </a:lnTo>
                    <a:lnTo>
                      <a:pt x="299" y="816"/>
                    </a:lnTo>
                    <a:lnTo>
                      <a:pt x="299" y="808"/>
                    </a:lnTo>
                    <a:lnTo>
                      <a:pt x="299" y="800"/>
                    </a:lnTo>
                    <a:lnTo>
                      <a:pt x="295" y="788"/>
                    </a:lnTo>
                    <a:lnTo>
                      <a:pt x="295" y="780"/>
                    </a:lnTo>
                    <a:lnTo>
                      <a:pt x="295" y="755"/>
                    </a:lnTo>
                    <a:lnTo>
                      <a:pt x="299" y="740"/>
                    </a:lnTo>
                    <a:lnTo>
                      <a:pt x="307" y="724"/>
                    </a:lnTo>
                    <a:lnTo>
                      <a:pt x="310" y="704"/>
                    </a:lnTo>
                    <a:lnTo>
                      <a:pt x="319" y="683"/>
                    </a:lnTo>
                    <a:lnTo>
                      <a:pt x="332" y="668"/>
                    </a:lnTo>
                    <a:lnTo>
                      <a:pt x="343" y="643"/>
                    </a:lnTo>
                    <a:lnTo>
                      <a:pt x="360" y="626"/>
                    </a:lnTo>
                    <a:lnTo>
                      <a:pt x="376" y="607"/>
                    </a:lnTo>
                    <a:lnTo>
                      <a:pt x="404" y="570"/>
                    </a:lnTo>
                    <a:lnTo>
                      <a:pt x="436" y="534"/>
                    </a:lnTo>
                    <a:lnTo>
                      <a:pt x="457" y="484"/>
                    </a:lnTo>
                    <a:lnTo>
                      <a:pt x="480" y="448"/>
                    </a:lnTo>
                    <a:lnTo>
                      <a:pt x="494" y="408"/>
                    </a:lnTo>
                    <a:lnTo>
                      <a:pt x="500" y="372"/>
                    </a:lnTo>
                    <a:lnTo>
                      <a:pt x="509" y="327"/>
                    </a:lnTo>
                    <a:lnTo>
                      <a:pt x="509" y="288"/>
                    </a:lnTo>
                    <a:lnTo>
                      <a:pt x="509" y="258"/>
                    </a:lnTo>
                    <a:lnTo>
                      <a:pt x="509" y="222"/>
                    </a:lnTo>
                    <a:lnTo>
                      <a:pt x="500" y="199"/>
                    </a:lnTo>
                    <a:lnTo>
                      <a:pt x="494" y="174"/>
                    </a:lnTo>
                    <a:lnTo>
                      <a:pt x="485" y="149"/>
                    </a:lnTo>
                    <a:lnTo>
                      <a:pt x="472" y="129"/>
                    </a:lnTo>
                    <a:lnTo>
                      <a:pt x="457" y="106"/>
                    </a:lnTo>
                    <a:lnTo>
                      <a:pt x="441" y="81"/>
                    </a:lnTo>
                    <a:lnTo>
                      <a:pt x="424" y="61"/>
                    </a:lnTo>
                    <a:lnTo>
                      <a:pt x="404" y="40"/>
                    </a:lnTo>
                    <a:lnTo>
                      <a:pt x="380" y="28"/>
                    </a:lnTo>
                    <a:lnTo>
                      <a:pt x="360" y="20"/>
                    </a:lnTo>
                    <a:lnTo>
                      <a:pt x="340" y="12"/>
                    </a:lnTo>
                    <a:lnTo>
                      <a:pt x="319" y="4"/>
                    </a:lnTo>
                    <a:lnTo>
                      <a:pt x="290" y="4"/>
                    </a:lnTo>
                    <a:lnTo>
                      <a:pt x="262" y="0"/>
                    </a:lnTo>
                    <a:lnTo>
                      <a:pt x="234" y="4"/>
                    </a:lnTo>
                    <a:lnTo>
                      <a:pt x="210" y="4"/>
                    </a:lnTo>
                    <a:lnTo>
                      <a:pt x="186" y="12"/>
                    </a:lnTo>
                    <a:lnTo>
                      <a:pt x="162" y="20"/>
                    </a:lnTo>
                    <a:lnTo>
                      <a:pt x="142" y="28"/>
                    </a:lnTo>
                    <a:lnTo>
                      <a:pt x="114" y="40"/>
                    </a:lnTo>
                    <a:lnTo>
                      <a:pt x="92" y="65"/>
                    </a:lnTo>
                    <a:lnTo>
                      <a:pt x="72" y="85"/>
                    </a:lnTo>
                    <a:lnTo>
                      <a:pt x="56" y="113"/>
                    </a:lnTo>
                    <a:lnTo>
                      <a:pt x="41" y="134"/>
                    </a:lnTo>
                    <a:lnTo>
                      <a:pt x="28" y="162"/>
                    </a:lnTo>
                    <a:lnTo>
                      <a:pt x="16" y="190"/>
                    </a:lnTo>
                    <a:lnTo>
                      <a:pt x="11" y="210"/>
                    </a:lnTo>
                    <a:lnTo>
                      <a:pt x="5" y="243"/>
                    </a:lnTo>
                    <a:lnTo>
                      <a:pt x="0" y="271"/>
                    </a:lnTo>
                    <a:lnTo>
                      <a:pt x="0" y="308"/>
                    </a:lnTo>
                    <a:lnTo>
                      <a:pt x="0" y="316"/>
                    </a:lnTo>
                    <a:lnTo>
                      <a:pt x="33" y="316"/>
                    </a:lnTo>
                    <a:lnTo>
                      <a:pt x="36" y="291"/>
                    </a:lnTo>
                    <a:lnTo>
                      <a:pt x="41" y="271"/>
                    </a:lnTo>
                    <a:lnTo>
                      <a:pt x="41" y="243"/>
                    </a:lnTo>
                    <a:lnTo>
                      <a:pt x="48" y="218"/>
                    </a:lnTo>
                    <a:lnTo>
                      <a:pt x="56" y="207"/>
                    </a:lnTo>
                    <a:lnTo>
                      <a:pt x="69" y="190"/>
                    </a:lnTo>
                    <a:lnTo>
                      <a:pt x="77" y="170"/>
                    </a:lnTo>
                    <a:lnTo>
                      <a:pt x="92" y="157"/>
                    </a:lnTo>
                    <a:lnTo>
                      <a:pt x="105" y="146"/>
                    </a:lnTo>
                    <a:lnTo>
                      <a:pt x="117" y="129"/>
                    </a:lnTo>
                    <a:lnTo>
                      <a:pt x="134" y="121"/>
                    </a:lnTo>
                    <a:lnTo>
                      <a:pt x="153" y="118"/>
                    </a:lnTo>
                    <a:lnTo>
                      <a:pt x="173" y="109"/>
                    </a:lnTo>
                    <a:lnTo>
                      <a:pt x="195" y="106"/>
                    </a:lnTo>
                    <a:lnTo>
                      <a:pt x="214" y="98"/>
                    </a:lnTo>
                    <a:lnTo>
                      <a:pt x="234" y="98"/>
                    </a:lnTo>
                    <a:lnTo>
                      <a:pt x="254" y="98"/>
                    </a:lnTo>
                    <a:lnTo>
                      <a:pt x="287" y="106"/>
                    </a:lnTo>
                    <a:lnTo>
                      <a:pt x="307" y="109"/>
                    </a:lnTo>
                    <a:lnTo>
                      <a:pt x="327" y="118"/>
                    </a:lnTo>
                    <a:lnTo>
                      <a:pt x="343" y="121"/>
                    </a:lnTo>
                    <a:lnTo>
                      <a:pt x="360" y="134"/>
                    </a:lnTo>
                    <a:lnTo>
                      <a:pt x="376" y="149"/>
                    </a:lnTo>
                    <a:lnTo>
                      <a:pt x="391" y="162"/>
                    </a:lnTo>
                    <a:lnTo>
                      <a:pt x="408" y="182"/>
                    </a:lnTo>
                    <a:lnTo>
                      <a:pt x="428" y="199"/>
                    </a:lnTo>
                    <a:lnTo>
                      <a:pt x="436" y="218"/>
                    </a:lnTo>
                    <a:lnTo>
                      <a:pt x="444" y="238"/>
                    </a:lnTo>
                    <a:lnTo>
                      <a:pt x="449" y="263"/>
                    </a:lnTo>
                    <a:lnTo>
                      <a:pt x="457" y="288"/>
                    </a:lnTo>
                    <a:lnTo>
                      <a:pt x="457" y="311"/>
                    </a:lnTo>
                    <a:lnTo>
                      <a:pt x="457" y="336"/>
                    </a:lnTo>
                    <a:lnTo>
                      <a:pt x="457" y="355"/>
                    </a:lnTo>
                    <a:lnTo>
                      <a:pt x="457" y="384"/>
                    </a:lnTo>
                    <a:lnTo>
                      <a:pt x="452" y="405"/>
                    </a:lnTo>
                    <a:lnTo>
                      <a:pt x="444" y="428"/>
                    </a:lnTo>
                    <a:lnTo>
                      <a:pt x="436" y="453"/>
                    </a:lnTo>
                    <a:lnTo>
                      <a:pt x="428" y="469"/>
                    </a:lnTo>
                    <a:lnTo>
                      <a:pt x="413" y="489"/>
                    </a:lnTo>
                    <a:lnTo>
                      <a:pt x="396" y="521"/>
                    </a:lnTo>
                    <a:lnTo>
                      <a:pt x="380" y="537"/>
                    </a:lnTo>
                    <a:lnTo>
                      <a:pt x="368" y="554"/>
                    </a:lnTo>
                    <a:lnTo>
                      <a:pt x="352" y="570"/>
                    </a:lnTo>
                    <a:lnTo>
                      <a:pt x="335" y="574"/>
                    </a:lnTo>
                    <a:lnTo>
                      <a:pt x="319" y="587"/>
                    </a:lnTo>
                    <a:lnTo>
                      <a:pt x="304" y="595"/>
                    </a:lnTo>
                    <a:lnTo>
                      <a:pt x="287" y="595"/>
                    </a:lnTo>
                    <a:lnTo>
                      <a:pt x="262" y="598"/>
                    </a:lnTo>
                    <a:lnTo>
                      <a:pt x="243" y="595"/>
                    </a:lnTo>
                    <a:lnTo>
                      <a:pt x="226" y="590"/>
                    </a:lnTo>
                    <a:lnTo>
                      <a:pt x="210" y="578"/>
                    </a:lnTo>
                    <a:lnTo>
                      <a:pt x="198" y="570"/>
                    </a:lnTo>
                    <a:lnTo>
                      <a:pt x="181" y="554"/>
                    </a:lnTo>
                    <a:lnTo>
                      <a:pt x="173" y="542"/>
                    </a:lnTo>
                    <a:lnTo>
                      <a:pt x="173" y="526"/>
                    </a:lnTo>
                    <a:lnTo>
                      <a:pt x="165" y="498"/>
                    </a:lnTo>
                    <a:lnTo>
                      <a:pt x="173" y="481"/>
                    </a:lnTo>
                    <a:lnTo>
                      <a:pt x="173" y="469"/>
                    </a:lnTo>
                    <a:lnTo>
                      <a:pt x="181" y="456"/>
                    </a:lnTo>
                    <a:lnTo>
                      <a:pt x="195" y="445"/>
                    </a:lnTo>
                    <a:lnTo>
                      <a:pt x="201" y="436"/>
                    </a:lnTo>
                    <a:lnTo>
                      <a:pt x="214" y="428"/>
                    </a:lnTo>
                    <a:lnTo>
                      <a:pt x="234" y="425"/>
                    </a:lnTo>
                    <a:lnTo>
                      <a:pt x="246" y="425"/>
                    </a:lnTo>
                    <a:lnTo>
                      <a:pt x="251" y="425"/>
                    </a:lnTo>
                    <a:lnTo>
                      <a:pt x="262" y="425"/>
                    </a:lnTo>
                    <a:lnTo>
                      <a:pt x="267" y="425"/>
                    </a:lnTo>
                    <a:lnTo>
                      <a:pt x="282" y="428"/>
                    </a:lnTo>
                    <a:lnTo>
                      <a:pt x="290" y="400"/>
                    </a:lnTo>
                    <a:lnTo>
                      <a:pt x="267" y="397"/>
                    </a:lnTo>
                    <a:lnTo>
                      <a:pt x="251" y="388"/>
                    </a:lnTo>
                    <a:lnTo>
                      <a:pt x="238" y="388"/>
                    </a:lnTo>
                    <a:lnTo>
                      <a:pt x="223" y="388"/>
                    </a:lnTo>
                    <a:lnTo>
                      <a:pt x="210" y="388"/>
                    </a:lnTo>
                    <a:lnTo>
                      <a:pt x="195" y="392"/>
                    </a:lnTo>
                    <a:lnTo>
                      <a:pt x="181" y="397"/>
                    </a:lnTo>
                    <a:lnTo>
                      <a:pt x="165" y="397"/>
                    </a:lnTo>
                    <a:lnTo>
                      <a:pt x="153" y="400"/>
                    </a:lnTo>
                    <a:lnTo>
                      <a:pt x="145" y="408"/>
                    </a:lnTo>
                    <a:lnTo>
                      <a:pt x="129" y="417"/>
                    </a:lnTo>
                    <a:lnTo>
                      <a:pt x="120" y="425"/>
                    </a:lnTo>
                    <a:lnTo>
                      <a:pt x="114" y="433"/>
                    </a:lnTo>
                    <a:lnTo>
                      <a:pt x="105" y="445"/>
                    </a:lnTo>
                    <a:lnTo>
                      <a:pt x="97" y="453"/>
                    </a:lnTo>
                    <a:lnTo>
                      <a:pt x="92" y="464"/>
                    </a:lnTo>
                    <a:lnTo>
                      <a:pt x="84" y="469"/>
                    </a:lnTo>
                    <a:lnTo>
                      <a:pt x="81" y="481"/>
                    </a:lnTo>
                    <a:lnTo>
                      <a:pt x="77" y="493"/>
                    </a:lnTo>
                    <a:lnTo>
                      <a:pt x="77" y="517"/>
                    </a:lnTo>
                    <a:lnTo>
                      <a:pt x="81" y="534"/>
                    </a:lnTo>
                    <a:lnTo>
                      <a:pt x="84" y="550"/>
                    </a:lnTo>
                    <a:lnTo>
                      <a:pt x="92" y="565"/>
                    </a:lnTo>
                    <a:lnTo>
                      <a:pt x="100" y="578"/>
                    </a:lnTo>
                    <a:lnTo>
                      <a:pt x="109" y="595"/>
                    </a:lnTo>
                    <a:lnTo>
                      <a:pt x="120" y="610"/>
                    </a:lnTo>
                    <a:lnTo>
                      <a:pt x="142" y="618"/>
                    </a:lnTo>
                    <a:lnTo>
                      <a:pt x="153" y="631"/>
                    </a:lnTo>
                    <a:lnTo>
                      <a:pt x="117" y="646"/>
                    </a:lnTo>
                    <a:lnTo>
                      <a:pt x="84" y="671"/>
                    </a:lnTo>
                    <a:lnTo>
                      <a:pt x="56" y="699"/>
                    </a:lnTo>
                    <a:lnTo>
                      <a:pt x="36" y="735"/>
                    </a:lnTo>
                    <a:lnTo>
                      <a:pt x="20" y="780"/>
                    </a:lnTo>
                    <a:lnTo>
                      <a:pt x="8" y="825"/>
                    </a:lnTo>
                    <a:lnTo>
                      <a:pt x="0" y="877"/>
                    </a:lnTo>
                    <a:lnTo>
                      <a:pt x="0" y="937"/>
                    </a:lnTo>
                    <a:lnTo>
                      <a:pt x="0" y="1011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Freeform 221"/>
              <p:cNvSpPr>
                <a:spLocks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7 h 584"/>
                  <a:gd name="T92" fmla="*/ 81 w 1028"/>
                  <a:gd name="T93" fmla="*/ 44 h 584"/>
                  <a:gd name="T94" fmla="*/ 79 w 1028"/>
                  <a:gd name="T95" fmla="*/ 52 h 584"/>
                  <a:gd name="T96" fmla="*/ 73 w 1028"/>
                  <a:gd name="T97" fmla="*/ 59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3 w 1028"/>
                  <a:gd name="T103" fmla="*/ 58 h 584"/>
                  <a:gd name="T104" fmla="*/ 43 w 1028"/>
                  <a:gd name="T105" fmla="*/ 62 h 584"/>
                  <a:gd name="T106" fmla="*/ 17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1" name="Freeform 222"/>
              <p:cNvSpPr>
                <a:spLocks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324D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2" name="Freeform 223"/>
              <p:cNvSpPr>
                <a:spLocks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10199" y="11586"/>
                <a:ext cx="613" cy="347"/>
              </a:xfrm>
              <a:custGeom>
                <a:avLst/>
                <a:gdLst>
                  <a:gd name="T0" fmla="*/ 4 w 1028"/>
                  <a:gd name="T1" fmla="*/ 67 h 584"/>
                  <a:gd name="T2" fmla="*/ 10 w 1028"/>
                  <a:gd name="T3" fmla="*/ 57 h 584"/>
                  <a:gd name="T4" fmla="*/ 14 w 1028"/>
                  <a:gd name="T5" fmla="*/ 49 h 584"/>
                  <a:gd name="T6" fmla="*/ 17 w 1028"/>
                  <a:gd name="T7" fmla="*/ 44 h 584"/>
                  <a:gd name="T8" fmla="*/ 20 w 1028"/>
                  <a:gd name="T9" fmla="*/ 39 h 584"/>
                  <a:gd name="T10" fmla="*/ 11 w 1028"/>
                  <a:gd name="T11" fmla="*/ 34 h 584"/>
                  <a:gd name="T12" fmla="*/ 5 w 1028"/>
                  <a:gd name="T13" fmla="*/ 29 h 584"/>
                  <a:gd name="T14" fmla="*/ 5 w 1028"/>
                  <a:gd name="T15" fmla="*/ 18 h 584"/>
                  <a:gd name="T16" fmla="*/ 8 w 1028"/>
                  <a:gd name="T17" fmla="*/ 8 h 584"/>
                  <a:gd name="T18" fmla="*/ 17 w 1028"/>
                  <a:gd name="T19" fmla="*/ 2 h 584"/>
                  <a:gd name="T20" fmla="*/ 29 w 1028"/>
                  <a:gd name="T21" fmla="*/ 0 h 584"/>
                  <a:gd name="T22" fmla="*/ 45 w 1028"/>
                  <a:gd name="T23" fmla="*/ 4 h 584"/>
                  <a:gd name="T24" fmla="*/ 47 w 1028"/>
                  <a:gd name="T25" fmla="*/ 14 h 584"/>
                  <a:gd name="T26" fmla="*/ 38 w 1028"/>
                  <a:gd name="T27" fmla="*/ 8 h 584"/>
                  <a:gd name="T28" fmla="*/ 29 w 1028"/>
                  <a:gd name="T29" fmla="*/ 10 h 584"/>
                  <a:gd name="T30" fmla="*/ 22 w 1028"/>
                  <a:gd name="T31" fmla="*/ 14 h 584"/>
                  <a:gd name="T32" fmla="*/ 17 w 1028"/>
                  <a:gd name="T33" fmla="*/ 20 h 584"/>
                  <a:gd name="T34" fmla="*/ 18 w 1028"/>
                  <a:gd name="T35" fmla="*/ 29 h 584"/>
                  <a:gd name="T36" fmla="*/ 24 w 1028"/>
                  <a:gd name="T37" fmla="*/ 33 h 584"/>
                  <a:gd name="T38" fmla="*/ 29 w 1028"/>
                  <a:gd name="T39" fmla="*/ 34 h 584"/>
                  <a:gd name="T40" fmla="*/ 42 w 1028"/>
                  <a:gd name="T41" fmla="*/ 31 h 584"/>
                  <a:gd name="T42" fmla="*/ 54 w 1028"/>
                  <a:gd name="T43" fmla="*/ 21 h 584"/>
                  <a:gd name="T44" fmla="*/ 67 w 1028"/>
                  <a:gd name="T45" fmla="*/ 14 h 584"/>
                  <a:gd name="T46" fmla="*/ 81 w 1028"/>
                  <a:gd name="T47" fmla="*/ 7 h 584"/>
                  <a:gd name="T48" fmla="*/ 94 w 1028"/>
                  <a:gd name="T49" fmla="*/ 6 h 584"/>
                  <a:gd name="T50" fmla="*/ 111 w 1028"/>
                  <a:gd name="T51" fmla="*/ 10 h 584"/>
                  <a:gd name="T52" fmla="*/ 124 w 1028"/>
                  <a:gd name="T53" fmla="*/ 21 h 584"/>
                  <a:gd name="T54" fmla="*/ 130 w 1028"/>
                  <a:gd name="T55" fmla="*/ 34 h 584"/>
                  <a:gd name="T56" fmla="*/ 127 w 1028"/>
                  <a:gd name="T57" fmla="*/ 52 h 584"/>
                  <a:gd name="T58" fmla="*/ 117 w 1028"/>
                  <a:gd name="T59" fmla="*/ 66 h 584"/>
                  <a:gd name="T60" fmla="*/ 99 w 1028"/>
                  <a:gd name="T61" fmla="*/ 72 h 584"/>
                  <a:gd name="T62" fmla="*/ 92 w 1028"/>
                  <a:gd name="T63" fmla="*/ 69 h 584"/>
                  <a:gd name="T64" fmla="*/ 106 w 1028"/>
                  <a:gd name="T65" fmla="*/ 64 h 584"/>
                  <a:gd name="T66" fmla="*/ 114 w 1028"/>
                  <a:gd name="T67" fmla="*/ 55 h 584"/>
                  <a:gd name="T68" fmla="*/ 118 w 1028"/>
                  <a:gd name="T69" fmla="*/ 42 h 584"/>
                  <a:gd name="T70" fmla="*/ 114 w 1028"/>
                  <a:gd name="T71" fmla="*/ 29 h 584"/>
                  <a:gd name="T72" fmla="*/ 104 w 1028"/>
                  <a:gd name="T73" fmla="*/ 17 h 584"/>
                  <a:gd name="T74" fmla="*/ 90 w 1028"/>
                  <a:gd name="T75" fmla="*/ 14 h 584"/>
                  <a:gd name="T76" fmla="*/ 75 w 1028"/>
                  <a:gd name="T77" fmla="*/ 15 h 584"/>
                  <a:gd name="T78" fmla="*/ 61 w 1028"/>
                  <a:gd name="T79" fmla="*/ 23 h 584"/>
                  <a:gd name="T80" fmla="*/ 53 w 1028"/>
                  <a:gd name="T81" fmla="*/ 33 h 584"/>
                  <a:gd name="T82" fmla="*/ 55 w 1028"/>
                  <a:gd name="T83" fmla="*/ 45 h 584"/>
                  <a:gd name="T84" fmla="*/ 60 w 1028"/>
                  <a:gd name="T85" fmla="*/ 50 h 584"/>
                  <a:gd name="T86" fmla="*/ 67 w 1028"/>
                  <a:gd name="T87" fmla="*/ 51 h 584"/>
                  <a:gd name="T88" fmla="*/ 75 w 1028"/>
                  <a:gd name="T89" fmla="*/ 44 h 584"/>
                  <a:gd name="T90" fmla="*/ 76 w 1028"/>
                  <a:gd name="T91" fmla="*/ 38 h 584"/>
                  <a:gd name="T92" fmla="*/ 81 w 1028"/>
                  <a:gd name="T93" fmla="*/ 42 h 584"/>
                  <a:gd name="T94" fmla="*/ 79 w 1028"/>
                  <a:gd name="T95" fmla="*/ 51 h 584"/>
                  <a:gd name="T96" fmla="*/ 75 w 1028"/>
                  <a:gd name="T97" fmla="*/ 58 h 584"/>
                  <a:gd name="T98" fmla="*/ 67 w 1028"/>
                  <a:gd name="T99" fmla="*/ 62 h 584"/>
                  <a:gd name="T100" fmla="*/ 60 w 1028"/>
                  <a:gd name="T101" fmla="*/ 62 h 584"/>
                  <a:gd name="T102" fmla="*/ 56 w 1028"/>
                  <a:gd name="T103" fmla="*/ 59 h 584"/>
                  <a:gd name="T104" fmla="*/ 47 w 1028"/>
                  <a:gd name="T105" fmla="*/ 58 h 584"/>
                  <a:gd name="T106" fmla="*/ 24 w 1028"/>
                  <a:gd name="T107" fmla="*/ 72 h 5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8"/>
                  <a:gd name="T163" fmla="*/ 0 h 584"/>
                  <a:gd name="T164" fmla="*/ 1028 w 1028"/>
                  <a:gd name="T165" fmla="*/ 584 h 5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8" h="584">
                    <a:moveTo>
                      <a:pt x="0" y="584"/>
                    </a:moveTo>
                    <a:lnTo>
                      <a:pt x="0" y="553"/>
                    </a:lnTo>
                    <a:lnTo>
                      <a:pt x="13" y="553"/>
                    </a:lnTo>
                    <a:lnTo>
                      <a:pt x="22" y="548"/>
                    </a:lnTo>
                    <a:lnTo>
                      <a:pt x="33" y="540"/>
                    </a:lnTo>
                    <a:lnTo>
                      <a:pt x="41" y="528"/>
                    </a:lnTo>
                    <a:lnTo>
                      <a:pt x="50" y="512"/>
                    </a:lnTo>
                    <a:lnTo>
                      <a:pt x="58" y="500"/>
                    </a:lnTo>
                    <a:lnTo>
                      <a:pt x="65" y="475"/>
                    </a:lnTo>
                    <a:lnTo>
                      <a:pt x="73" y="456"/>
                    </a:lnTo>
                    <a:lnTo>
                      <a:pt x="89" y="431"/>
                    </a:lnTo>
                    <a:lnTo>
                      <a:pt x="94" y="419"/>
                    </a:lnTo>
                    <a:lnTo>
                      <a:pt x="98" y="408"/>
                    </a:lnTo>
                    <a:lnTo>
                      <a:pt x="101" y="399"/>
                    </a:lnTo>
                    <a:lnTo>
                      <a:pt x="106" y="391"/>
                    </a:lnTo>
                    <a:lnTo>
                      <a:pt x="109" y="383"/>
                    </a:lnTo>
                    <a:lnTo>
                      <a:pt x="117" y="378"/>
                    </a:lnTo>
                    <a:lnTo>
                      <a:pt x="122" y="363"/>
                    </a:lnTo>
                    <a:lnTo>
                      <a:pt x="131" y="358"/>
                    </a:lnTo>
                    <a:lnTo>
                      <a:pt x="137" y="350"/>
                    </a:lnTo>
                    <a:lnTo>
                      <a:pt x="150" y="338"/>
                    </a:lnTo>
                    <a:lnTo>
                      <a:pt x="167" y="330"/>
                    </a:lnTo>
                    <a:lnTo>
                      <a:pt x="190" y="322"/>
                    </a:lnTo>
                    <a:lnTo>
                      <a:pt x="170" y="322"/>
                    </a:lnTo>
                    <a:lnTo>
                      <a:pt x="154" y="314"/>
                    </a:lnTo>
                    <a:lnTo>
                      <a:pt x="137" y="314"/>
                    </a:lnTo>
                    <a:lnTo>
                      <a:pt x="122" y="305"/>
                    </a:lnTo>
                    <a:lnTo>
                      <a:pt x="109" y="302"/>
                    </a:lnTo>
                    <a:lnTo>
                      <a:pt x="98" y="282"/>
                    </a:lnTo>
                    <a:lnTo>
                      <a:pt x="89" y="274"/>
                    </a:lnTo>
                    <a:lnTo>
                      <a:pt x="73" y="269"/>
                    </a:lnTo>
                    <a:lnTo>
                      <a:pt x="65" y="257"/>
                    </a:lnTo>
                    <a:lnTo>
                      <a:pt x="58" y="246"/>
                    </a:lnTo>
                    <a:lnTo>
                      <a:pt x="50" y="233"/>
                    </a:lnTo>
                    <a:lnTo>
                      <a:pt x="41" y="226"/>
                    </a:lnTo>
                    <a:lnTo>
                      <a:pt x="41" y="209"/>
                    </a:lnTo>
                    <a:lnTo>
                      <a:pt x="36" y="193"/>
                    </a:lnTo>
                    <a:lnTo>
                      <a:pt x="36" y="181"/>
                    </a:lnTo>
                    <a:lnTo>
                      <a:pt x="36" y="168"/>
                    </a:lnTo>
                    <a:lnTo>
                      <a:pt x="36" y="152"/>
                    </a:lnTo>
                    <a:lnTo>
                      <a:pt x="41" y="132"/>
                    </a:lnTo>
                    <a:lnTo>
                      <a:pt x="41" y="115"/>
                    </a:lnTo>
                    <a:lnTo>
                      <a:pt x="50" y="104"/>
                    </a:lnTo>
                    <a:lnTo>
                      <a:pt x="53" y="84"/>
                    </a:lnTo>
                    <a:lnTo>
                      <a:pt x="65" y="64"/>
                    </a:lnTo>
                    <a:lnTo>
                      <a:pt x="73" y="56"/>
                    </a:lnTo>
                    <a:lnTo>
                      <a:pt x="94" y="39"/>
                    </a:lnTo>
                    <a:lnTo>
                      <a:pt x="106" y="36"/>
                    </a:lnTo>
                    <a:lnTo>
                      <a:pt x="117" y="23"/>
                    </a:lnTo>
                    <a:lnTo>
                      <a:pt x="134" y="15"/>
                    </a:lnTo>
                    <a:lnTo>
                      <a:pt x="150" y="11"/>
                    </a:lnTo>
                    <a:lnTo>
                      <a:pt x="167" y="6"/>
                    </a:lnTo>
                    <a:lnTo>
                      <a:pt x="187" y="3"/>
                    </a:lnTo>
                    <a:lnTo>
                      <a:pt x="207" y="0"/>
                    </a:lnTo>
                    <a:lnTo>
                      <a:pt x="226" y="0"/>
                    </a:lnTo>
                    <a:lnTo>
                      <a:pt x="251" y="3"/>
                    </a:lnTo>
                    <a:lnTo>
                      <a:pt x="284" y="6"/>
                    </a:lnTo>
                    <a:lnTo>
                      <a:pt x="307" y="15"/>
                    </a:lnTo>
                    <a:lnTo>
                      <a:pt x="332" y="23"/>
                    </a:lnTo>
                    <a:lnTo>
                      <a:pt x="352" y="36"/>
                    </a:lnTo>
                    <a:lnTo>
                      <a:pt x="377" y="59"/>
                    </a:lnTo>
                    <a:lnTo>
                      <a:pt x="393" y="79"/>
                    </a:lnTo>
                    <a:lnTo>
                      <a:pt x="408" y="109"/>
                    </a:lnTo>
                    <a:lnTo>
                      <a:pt x="385" y="132"/>
                    </a:lnTo>
                    <a:lnTo>
                      <a:pt x="369" y="115"/>
                    </a:lnTo>
                    <a:lnTo>
                      <a:pt x="360" y="109"/>
                    </a:lnTo>
                    <a:lnTo>
                      <a:pt x="349" y="92"/>
                    </a:lnTo>
                    <a:lnTo>
                      <a:pt x="332" y="84"/>
                    </a:lnTo>
                    <a:lnTo>
                      <a:pt x="316" y="76"/>
                    </a:lnTo>
                    <a:lnTo>
                      <a:pt x="304" y="67"/>
                    </a:lnTo>
                    <a:lnTo>
                      <a:pt x="291" y="64"/>
                    </a:lnTo>
                    <a:lnTo>
                      <a:pt x="271" y="64"/>
                    </a:lnTo>
                    <a:lnTo>
                      <a:pt x="255" y="64"/>
                    </a:lnTo>
                    <a:lnTo>
                      <a:pt x="243" y="67"/>
                    </a:lnTo>
                    <a:lnTo>
                      <a:pt x="231" y="76"/>
                    </a:lnTo>
                    <a:lnTo>
                      <a:pt x="218" y="76"/>
                    </a:lnTo>
                    <a:lnTo>
                      <a:pt x="207" y="79"/>
                    </a:lnTo>
                    <a:lnTo>
                      <a:pt x="198" y="87"/>
                    </a:lnTo>
                    <a:lnTo>
                      <a:pt x="187" y="100"/>
                    </a:lnTo>
                    <a:lnTo>
                      <a:pt x="174" y="109"/>
                    </a:lnTo>
                    <a:lnTo>
                      <a:pt x="162" y="115"/>
                    </a:lnTo>
                    <a:lnTo>
                      <a:pt x="154" y="124"/>
                    </a:lnTo>
                    <a:lnTo>
                      <a:pt x="150" y="132"/>
                    </a:lnTo>
                    <a:lnTo>
                      <a:pt x="146" y="140"/>
                    </a:lnTo>
                    <a:lnTo>
                      <a:pt x="137" y="157"/>
                    </a:lnTo>
                    <a:lnTo>
                      <a:pt x="137" y="168"/>
                    </a:lnTo>
                    <a:lnTo>
                      <a:pt x="134" y="176"/>
                    </a:lnTo>
                    <a:lnTo>
                      <a:pt x="134" y="188"/>
                    </a:lnTo>
                    <a:lnTo>
                      <a:pt x="137" y="201"/>
                    </a:lnTo>
                    <a:lnTo>
                      <a:pt x="146" y="226"/>
                    </a:lnTo>
                    <a:lnTo>
                      <a:pt x="150" y="241"/>
                    </a:lnTo>
                    <a:lnTo>
                      <a:pt x="162" y="254"/>
                    </a:lnTo>
                    <a:lnTo>
                      <a:pt x="170" y="254"/>
                    </a:lnTo>
                    <a:lnTo>
                      <a:pt x="182" y="262"/>
                    </a:lnTo>
                    <a:lnTo>
                      <a:pt x="190" y="269"/>
                    </a:lnTo>
                    <a:lnTo>
                      <a:pt x="198" y="269"/>
                    </a:lnTo>
                    <a:lnTo>
                      <a:pt x="207" y="274"/>
                    </a:lnTo>
                    <a:lnTo>
                      <a:pt x="218" y="274"/>
                    </a:lnTo>
                    <a:lnTo>
                      <a:pt x="226" y="274"/>
                    </a:lnTo>
                    <a:lnTo>
                      <a:pt x="235" y="274"/>
                    </a:lnTo>
                    <a:lnTo>
                      <a:pt x="255" y="274"/>
                    </a:lnTo>
                    <a:lnTo>
                      <a:pt x="276" y="274"/>
                    </a:lnTo>
                    <a:lnTo>
                      <a:pt x="291" y="269"/>
                    </a:lnTo>
                    <a:lnTo>
                      <a:pt x="312" y="262"/>
                    </a:lnTo>
                    <a:lnTo>
                      <a:pt x="332" y="254"/>
                    </a:lnTo>
                    <a:lnTo>
                      <a:pt x="349" y="241"/>
                    </a:lnTo>
                    <a:lnTo>
                      <a:pt x="369" y="226"/>
                    </a:lnTo>
                    <a:lnTo>
                      <a:pt x="393" y="205"/>
                    </a:lnTo>
                    <a:lnTo>
                      <a:pt x="408" y="188"/>
                    </a:lnTo>
                    <a:lnTo>
                      <a:pt x="430" y="173"/>
                    </a:lnTo>
                    <a:lnTo>
                      <a:pt x="449" y="160"/>
                    </a:lnTo>
                    <a:lnTo>
                      <a:pt x="469" y="145"/>
                    </a:lnTo>
                    <a:lnTo>
                      <a:pt x="486" y="132"/>
                    </a:lnTo>
                    <a:lnTo>
                      <a:pt x="506" y="120"/>
                    </a:lnTo>
                    <a:lnTo>
                      <a:pt x="530" y="112"/>
                    </a:lnTo>
                    <a:lnTo>
                      <a:pt x="554" y="104"/>
                    </a:lnTo>
                    <a:lnTo>
                      <a:pt x="575" y="87"/>
                    </a:lnTo>
                    <a:lnTo>
                      <a:pt x="598" y="76"/>
                    </a:lnTo>
                    <a:lnTo>
                      <a:pt x="620" y="64"/>
                    </a:lnTo>
                    <a:lnTo>
                      <a:pt x="643" y="59"/>
                    </a:lnTo>
                    <a:lnTo>
                      <a:pt x="663" y="59"/>
                    </a:lnTo>
                    <a:lnTo>
                      <a:pt x="684" y="51"/>
                    </a:lnTo>
                    <a:lnTo>
                      <a:pt x="701" y="51"/>
                    </a:lnTo>
                    <a:lnTo>
                      <a:pt x="724" y="48"/>
                    </a:lnTo>
                    <a:lnTo>
                      <a:pt x="740" y="48"/>
                    </a:lnTo>
                    <a:lnTo>
                      <a:pt x="768" y="48"/>
                    </a:lnTo>
                    <a:lnTo>
                      <a:pt x="801" y="51"/>
                    </a:lnTo>
                    <a:lnTo>
                      <a:pt x="825" y="59"/>
                    </a:lnTo>
                    <a:lnTo>
                      <a:pt x="853" y="64"/>
                    </a:lnTo>
                    <a:lnTo>
                      <a:pt x="877" y="79"/>
                    </a:lnTo>
                    <a:lnTo>
                      <a:pt x="905" y="92"/>
                    </a:lnTo>
                    <a:lnTo>
                      <a:pt x="927" y="109"/>
                    </a:lnTo>
                    <a:lnTo>
                      <a:pt x="950" y="124"/>
                    </a:lnTo>
                    <a:lnTo>
                      <a:pt x="967" y="145"/>
                    </a:lnTo>
                    <a:lnTo>
                      <a:pt x="983" y="168"/>
                    </a:lnTo>
                    <a:lnTo>
                      <a:pt x="1000" y="185"/>
                    </a:lnTo>
                    <a:lnTo>
                      <a:pt x="1006" y="205"/>
                    </a:lnTo>
                    <a:lnTo>
                      <a:pt x="1019" y="233"/>
                    </a:lnTo>
                    <a:lnTo>
                      <a:pt x="1023" y="254"/>
                    </a:lnTo>
                    <a:lnTo>
                      <a:pt x="1028" y="277"/>
                    </a:lnTo>
                    <a:lnTo>
                      <a:pt x="1028" y="314"/>
                    </a:lnTo>
                    <a:lnTo>
                      <a:pt x="1028" y="338"/>
                    </a:lnTo>
                    <a:lnTo>
                      <a:pt x="1023" y="363"/>
                    </a:lnTo>
                    <a:lnTo>
                      <a:pt x="1019" y="395"/>
                    </a:lnTo>
                    <a:lnTo>
                      <a:pt x="1006" y="414"/>
                    </a:lnTo>
                    <a:lnTo>
                      <a:pt x="1000" y="436"/>
                    </a:lnTo>
                    <a:lnTo>
                      <a:pt x="983" y="464"/>
                    </a:lnTo>
                    <a:lnTo>
                      <a:pt x="967" y="484"/>
                    </a:lnTo>
                    <a:lnTo>
                      <a:pt x="942" y="509"/>
                    </a:lnTo>
                    <a:lnTo>
                      <a:pt x="922" y="528"/>
                    </a:lnTo>
                    <a:lnTo>
                      <a:pt x="894" y="548"/>
                    </a:lnTo>
                    <a:lnTo>
                      <a:pt x="866" y="556"/>
                    </a:lnTo>
                    <a:lnTo>
                      <a:pt x="838" y="568"/>
                    </a:lnTo>
                    <a:lnTo>
                      <a:pt x="810" y="576"/>
                    </a:lnTo>
                    <a:lnTo>
                      <a:pt x="785" y="581"/>
                    </a:lnTo>
                    <a:lnTo>
                      <a:pt x="749" y="584"/>
                    </a:lnTo>
                    <a:lnTo>
                      <a:pt x="720" y="584"/>
                    </a:lnTo>
                    <a:lnTo>
                      <a:pt x="707" y="584"/>
                    </a:lnTo>
                    <a:lnTo>
                      <a:pt x="707" y="553"/>
                    </a:lnTo>
                    <a:lnTo>
                      <a:pt x="732" y="553"/>
                    </a:lnTo>
                    <a:lnTo>
                      <a:pt x="757" y="548"/>
                    </a:lnTo>
                    <a:lnTo>
                      <a:pt x="780" y="548"/>
                    </a:lnTo>
                    <a:lnTo>
                      <a:pt x="801" y="537"/>
                    </a:lnTo>
                    <a:lnTo>
                      <a:pt x="816" y="528"/>
                    </a:lnTo>
                    <a:lnTo>
                      <a:pt x="838" y="512"/>
                    </a:lnTo>
                    <a:lnTo>
                      <a:pt x="853" y="500"/>
                    </a:lnTo>
                    <a:lnTo>
                      <a:pt x="874" y="484"/>
                    </a:lnTo>
                    <a:lnTo>
                      <a:pt x="886" y="472"/>
                    </a:lnTo>
                    <a:lnTo>
                      <a:pt x="897" y="456"/>
                    </a:lnTo>
                    <a:lnTo>
                      <a:pt x="905" y="436"/>
                    </a:lnTo>
                    <a:lnTo>
                      <a:pt x="919" y="419"/>
                    </a:lnTo>
                    <a:lnTo>
                      <a:pt x="927" y="403"/>
                    </a:lnTo>
                    <a:lnTo>
                      <a:pt x="930" y="383"/>
                    </a:lnTo>
                    <a:lnTo>
                      <a:pt x="934" y="358"/>
                    </a:lnTo>
                    <a:lnTo>
                      <a:pt x="934" y="335"/>
                    </a:lnTo>
                    <a:lnTo>
                      <a:pt x="930" y="314"/>
                    </a:lnTo>
                    <a:lnTo>
                      <a:pt x="930" y="282"/>
                    </a:lnTo>
                    <a:lnTo>
                      <a:pt x="922" y="262"/>
                    </a:lnTo>
                    <a:lnTo>
                      <a:pt x="914" y="246"/>
                    </a:lnTo>
                    <a:lnTo>
                      <a:pt x="905" y="226"/>
                    </a:lnTo>
                    <a:lnTo>
                      <a:pt x="894" y="201"/>
                    </a:lnTo>
                    <a:lnTo>
                      <a:pt x="877" y="185"/>
                    </a:lnTo>
                    <a:lnTo>
                      <a:pt x="866" y="168"/>
                    </a:lnTo>
                    <a:lnTo>
                      <a:pt x="846" y="157"/>
                    </a:lnTo>
                    <a:lnTo>
                      <a:pt x="825" y="140"/>
                    </a:lnTo>
                    <a:lnTo>
                      <a:pt x="805" y="132"/>
                    </a:lnTo>
                    <a:lnTo>
                      <a:pt x="785" y="124"/>
                    </a:lnTo>
                    <a:lnTo>
                      <a:pt x="760" y="115"/>
                    </a:lnTo>
                    <a:lnTo>
                      <a:pt x="740" y="112"/>
                    </a:lnTo>
                    <a:lnTo>
                      <a:pt x="715" y="109"/>
                    </a:lnTo>
                    <a:lnTo>
                      <a:pt x="692" y="109"/>
                    </a:lnTo>
                    <a:lnTo>
                      <a:pt x="668" y="109"/>
                    </a:lnTo>
                    <a:lnTo>
                      <a:pt x="643" y="112"/>
                    </a:lnTo>
                    <a:lnTo>
                      <a:pt x="620" y="115"/>
                    </a:lnTo>
                    <a:lnTo>
                      <a:pt x="590" y="120"/>
                    </a:lnTo>
                    <a:lnTo>
                      <a:pt x="570" y="132"/>
                    </a:lnTo>
                    <a:lnTo>
                      <a:pt x="547" y="140"/>
                    </a:lnTo>
                    <a:lnTo>
                      <a:pt x="530" y="157"/>
                    </a:lnTo>
                    <a:lnTo>
                      <a:pt x="502" y="168"/>
                    </a:lnTo>
                    <a:lnTo>
                      <a:pt x="486" y="185"/>
                    </a:lnTo>
                    <a:lnTo>
                      <a:pt x="469" y="196"/>
                    </a:lnTo>
                    <a:lnTo>
                      <a:pt x="453" y="213"/>
                    </a:lnTo>
                    <a:lnTo>
                      <a:pt x="441" y="233"/>
                    </a:lnTo>
                    <a:lnTo>
                      <a:pt x="430" y="254"/>
                    </a:lnTo>
                    <a:lnTo>
                      <a:pt x="421" y="269"/>
                    </a:lnTo>
                    <a:lnTo>
                      <a:pt x="416" y="282"/>
                    </a:lnTo>
                    <a:lnTo>
                      <a:pt x="416" y="314"/>
                    </a:lnTo>
                    <a:lnTo>
                      <a:pt x="416" y="330"/>
                    </a:lnTo>
                    <a:lnTo>
                      <a:pt x="421" y="347"/>
                    </a:lnTo>
                    <a:lnTo>
                      <a:pt x="438" y="363"/>
                    </a:lnTo>
                    <a:lnTo>
                      <a:pt x="449" y="383"/>
                    </a:lnTo>
                    <a:lnTo>
                      <a:pt x="458" y="391"/>
                    </a:lnTo>
                    <a:lnTo>
                      <a:pt x="466" y="395"/>
                    </a:lnTo>
                    <a:lnTo>
                      <a:pt x="474" y="399"/>
                    </a:lnTo>
                    <a:lnTo>
                      <a:pt x="478" y="403"/>
                    </a:lnTo>
                    <a:lnTo>
                      <a:pt x="489" y="403"/>
                    </a:lnTo>
                    <a:lnTo>
                      <a:pt x="497" y="408"/>
                    </a:lnTo>
                    <a:lnTo>
                      <a:pt x="506" y="408"/>
                    </a:lnTo>
                    <a:lnTo>
                      <a:pt x="517" y="408"/>
                    </a:lnTo>
                    <a:lnTo>
                      <a:pt x="534" y="408"/>
                    </a:lnTo>
                    <a:lnTo>
                      <a:pt x="550" y="403"/>
                    </a:lnTo>
                    <a:lnTo>
                      <a:pt x="562" y="399"/>
                    </a:lnTo>
                    <a:lnTo>
                      <a:pt x="575" y="386"/>
                    </a:lnTo>
                    <a:lnTo>
                      <a:pt x="587" y="378"/>
                    </a:lnTo>
                    <a:lnTo>
                      <a:pt x="595" y="355"/>
                    </a:lnTo>
                    <a:lnTo>
                      <a:pt x="598" y="342"/>
                    </a:lnTo>
                    <a:lnTo>
                      <a:pt x="606" y="322"/>
                    </a:lnTo>
                    <a:lnTo>
                      <a:pt x="598" y="314"/>
                    </a:lnTo>
                    <a:lnTo>
                      <a:pt x="598" y="305"/>
                    </a:lnTo>
                    <a:lnTo>
                      <a:pt x="598" y="302"/>
                    </a:lnTo>
                    <a:lnTo>
                      <a:pt x="626" y="282"/>
                    </a:lnTo>
                    <a:lnTo>
                      <a:pt x="631" y="305"/>
                    </a:lnTo>
                    <a:lnTo>
                      <a:pt x="635" y="322"/>
                    </a:lnTo>
                    <a:lnTo>
                      <a:pt x="635" y="335"/>
                    </a:lnTo>
                    <a:lnTo>
                      <a:pt x="635" y="350"/>
                    </a:lnTo>
                    <a:lnTo>
                      <a:pt x="635" y="363"/>
                    </a:lnTo>
                    <a:lnTo>
                      <a:pt x="635" y="383"/>
                    </a:lnTo>
                    <a:lnTo>
                      <a:pt x="631" y="395"/>
                    </a:lnTo>
                    <a:lnTo>
                      <a:pt x="626" y="408"/>
                    </a:lnTo>
                    <a:lnTo>
                      <a:pt x="626" y="419"/>
                    </a:lnTo>
                    <a:lnTo>
                      <a:pt x="615" y="431"/>
                    </a:lnTo>
                    <a:lnTo>
                      <a:pt x="611" y="444"/>
                    </a:lnTo>
                    <a:lnTo>
                      <a:pt x="598" y="456"/>
                    </a:lnTo>
                    <a:lnTo>
                      <a:pt x="590" y="464"/>
                    </a:lnTo>
                    <a:lnTo>
                      <a:pt x="578" y="472"/>
                    </a:lnTo>
                    <a:lnTo>
                      <a:pt x="567" y="480"/>
                    </a:lnTo>
                    <a:lnTo>
                      <a:pt x="559" y="484"/>
                    </a:lnTo>
                    <a:lnTo>
                      <a:pt x="547" y="495"/>
                    </a:lnTo>
                    <a:lnTo>
                      <a:pt x="534" y="500"/>
                    </a:lnTo>
                    <a:lnTo>
                      <a:pt x="525" y="500"/>
                    </a:lnTo>
                    <a:lnTo>
                      <a:pt x="506" y="500"/>
                    </a:lnTo>
                    <a:lnTo>
                      <a:pt x="497" y="500"/>
                    </a:lnTo>
                    <a:lnTo>
                      <a:pt x="486" y="500"/>
                    </a:lnTo>
                    <a:lnTo>
                      <a:pt x="478" y="500"/>
                    </a:lnTo>
                    <a:lnTo>
                      <a:pt x="474" y="495"/>
                    </a:lnTo>
                    <a:lnTo>
                      <a:pt x="466" y="495"/>
                    </a:lnTo>
                    <a:lnTo>
                      <a:pt x="453" y="484"/>
                    </a:lnTo>
                    <a:lnTo>
                      <a:pt x="449" y="480"/>
                    </a:lnTo>
                    <a:lnTo>
                      <a:pt x="441" y="475"/>
                    </a:lnTo>
                    <a:lnTo>
                      <a:pt x="421" y="467"/>
                    </a:lnTo>
                    <a:lnTo>
                      <a:pt x="408" y="456"/>
                    </a:lnTo>
                    <a:lnTo>
                      <a:pt x="397" y="444"/>
                    </a:lnTo>
                    <a:lnTo>
                      <a:pt x="385" y="419"/>
                    </a:lnTo>
                    <a:lnTo>
                      <a:pt x="369" y="464"/>
                    </a:lnTo>
                    <a:lnTo>
                      <a:pt x="340" y="495"/>
                    </a:lnTo>
                    <a:lnTo>
                      <a:pt x="312" y="528"/>
                    </a:lnTo>
                    <a:lnTo>
                      <a:pt x="279" y="548"/>
                    </a:lnTo>
                    <a:lnTo>
                      <a:pt x="235" y="565"/>
                    </a:lnTo>
                    <a:lnTo>
                      <a:pt x="190" y="581"/>
                    </a:lnTo>
                    <a:lnTo>
                      <a:pt x="137" y="584"/>
                    </a:lnTo>
                    <a:lnTo>
                      <a:pt x="78" y="584"/>
                    </a:lnTo>
                    <a:lnTo>
                      <a:pt x="0" y="584"/>
                    </a:lnTo>
                  </a:path>
                </a:pathLst>
              </a:custGeom>
              <a:solidFill>
                <a:srgbClr val="00FF00"/>
              </a:solidFill>
              <a:ln w="127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3" name="Freeform 224"/>
              <p:cNvSpPr>
                <a:spLocks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0 w 258"/>
                  <a:gd name="T3" fmla="*/ 1 h 266"/>
                  <a:gd name="T4" fmla="*/ 28 w 258"/>
                  <a:gd name="T5" fmla="*/ 2 h 266"/>
                  <a:gd name="T6" fmla="*/ 26 w 258"/>
                  <a:gd name="T7" fmla="*/ 4 h 266"/>
                  <a:gd name="T8" fmla="*/ 23 w 258"/>
                  <a:gd name="T9" fmla="*/ 4 h 266"/>
                  <a:gd name="T10" fmla="*/ 22 w 258"/>
                  <a:gd name="T11" fmla="*/ 6 h 266"/>
                  <a:gd name="T12" fmla="*/ 20 w 258"/>
                  <a:gd name="T13" fmla="*/ 6 h 266"/>
                  <a:gd name="T14" fmla="*/ 19 w 258"/>
                  <a:gd name="T15" fmla="*/ 9 h 266"/>
                  <a:gd name="T16" fmla="*/ 17 w 258"/>
                  <a:gd name="T17" fmla="*/ 9 h 266"/>
                  <a:gd name="T18" fmla="*/ 16 w 258"/>
                  <a:gd name="T19" fmla="*/ 11 h 266"/>
                  <a:gd name="T20" fmla="*/ 15 w 258"/>
                  <a:gd name="T21" fmla="*/ 11 h 266"/>
                  <a:gd name="T22" fmla="*/ 14 w 258"/>
                  <a:gd name="T23" fmla="*/ 12 h 266"/>
                  <a:gd name="T24" fmla="*/ 13 w 258"/>
                  <a:gd name="T25" fmla="*/ 13 h 266"/>
                  <a:gd name="T26" fmla="*/ 12 w 258"/>
                  <a:gd name="T27" fmla="*/ 15 h 266"/>
                  <a:gd name="T28" fmla="*/ 11 w 258"/>
                  <a:gd name="T29" fmla="*/ 18 h 266"/>
                  <a:gd name="T30" fmla="*/ 10 w 258"/>
                  <a:gd name="T31" fmla="*/ 19 h 266"/>
                  <a:gd name="T32" fmla="*/ 10 w 258"/>
                  <a:gd name="T33" fmla="*/ 21 h 266"/>
                  <a:gd name="T34" fmla="*/ 8 w 258"/>
                  <a:gd name="T35" fmla="*/ 22 h 266"/>
                  <a:gd name="T36" fmla="*/ 7 w 258"/>
                  <a:gd name="T37" fmla="*/ 24 h 266"/>
                  <a:gd name="T38" fmla="*/ 6 w 258"/>
                  <a:gd name="T39" fmla="*/ 26 h 266"/>
                  <a:gd name="T40" fmla="*/ 5 w 258"/>
                  <a:gd name="T41" fmla="*/ 28 h 266"/>
                  <a:gd name="T42" fmla="*/ 4 w 258"/>
                  <a:gd name="T43" fmla="*/ 29 h 266"/>
                  <a:gd name="T44" fmla="*/ 4 w 258"/>
                  <a:gd name="T45" fmla="*/ 30 h 266"/>
                  <a:gd name="T46" fmla="*/ 2 w 258"/>
                  <a:gd name="T47" fmla="*/ 31 h 266"/>
                  <a:gd name="T48" fmla="*/ 1 w 258"/>
                  <a:gd name="T49" fmla="*/ 32 h 266"/>
                  <a:gd name="T50" fmla="*/ 0 w 258"/>
                  <a:gd name="T51" fmla="*/ 32 h 266"/>
                  <a:gd name="T52" fmla="*/ 7 w 258"/>
                  <a:gd name="T53" fmla="*/ 32 h 266"/>
                  <a:gd name="T54" fmla="*/ 14 w 258"/>
                  <a:gd name="T55" fmla="*/ 31 h 266"/>
                  <a:gd name="T56" fmla="*/ 20 w 258"/>
                  <a:gd name="T57" fmla="*/ 28 h 266"/>
                  <a:gd name="T58" fmla="*/ 24 w 258"/>
                  <a:gd name="T59" fmla="*/ 25 h 266"/>
                  <a:gd name="T60" fmla="*/ 28 w 258"/>
                  <a:gd name="T61" fmla="*/ 21 h 266"/>
                  <a:gd name="T62" fmla="*/ 32 w 258"/>
                  <a:gd name="T63" fmla="*/ 15 h 266"/>
                  <a:gd name="T64" fmla="*/ 32 w 258"/>
                  <a:gd name="T65" fmla="*/ 10 h 266"/>
                  <a:gd name="T66" fmla="*/ 33 w 258"/>
                  <a:gd name="T67" fmla="*/ 4 h 266"/>
                  <a:gd name="T68" fmla="*/ 33 w 258"/>
                  <a:gd name="T69" fmla="*/ 0 h 2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8"/>
                  <a:gd name="T106" fmla="*/ 0 h 266"/>
                  <a:gd name="T107" fmla="*/ 258 w 258"/>
                  <a:gd name="T108" fmla="*/ 266 h 2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8" h="266">
                    <a:moveTo>
                      <a:pt x="258" y="0"/>
                    </a:move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Freeform 225"/>
              <p:cNvSpPr>
                <a:spLocks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10267" y="11749"/>
                <a:ext cx="154" cy="157"/>
              </a:xfrm>
              <a:custGeom>
                <a:avLst/>
                <a:gdLst>
                  <a:gd name="T0" fmla="*/ 33 w 258"/>
                  <a:gd name="T1" fmla="*/ 0 h 266"/>
                  <a:gd name="T2" fmla="*/ 33 w 258"/>
                  <a:gd name="T3" fmla="*/ 0 h 266"/>
                  <a:gd name="T4" fmla="*/ 30 w 258"/>
                  <a:gd name="T5" fmla="*/ 1 h 266"/>
                  <a:gd name="T6" fmla="*/ 28 w 258"/>
                  <a:gd name="T7" fmla="*/ 2 h 266"/>
                  <a:gd name="T8" fmla="*/ 26 w 258"/>
                  <a:gd name="T9" fmla="*/ 4 h 266"/>
                  <a:gd name="T10" fmla="*/ 23 w 258"/>
                  <a:gd name="T11" fmla="*/ 4 h 266"/>
                  <a:gd name="T12" fmla="*/ 22 w 258"/>
                  <a:gd name="T13" fmla="*/ 6 h 266"/>
                  <a:gd name="T14" fmla="*/ 20 w 258"/>
                  <a:gd name="T15" fmla="*/ 6 h 266"/>
                  <a:gd name="T16" fmla="*/ 19 w 258"/>
                  <a:gd name="T17" fmla="*/ 9 h 266"/>
                  <a:gd name="T18" fmla="*/ 17 w 258"/>
                  <a:gd name="T19" fmla="*/ 9 h 266"/>
                  <a:gd name="T20" fmla="*/ 16 w 258"/>
                  <a:gd name="T21" fmla="*/ 11 h 266"/>
                  <a:gd name="T22" fmla="*/ 15 w 258"/>
                  <a:gd name="T23" fmla="*/ 11 h 266"/>
                  <a:gd name="T24" fmla="*/ 14 w 258"/>
                  <a:gd name="T25" fmla="*/ 12 h 266"/>
                  <a:gd name="T26" fmla="*/ 13 w 258"/>
                  <a:gd name="T27" fmla="*/ 13 h 266"/>
                  <a:gd name="T28" fmla="*/ 12 w 258"/>
                  <a:gd name="T29" fmla="*/ 15 h 266"/>
                  <a:gd name="T30" fmla="*/ 11 w 258"/>
                  <a:gd name="T31" fmla="*/ 18 h 266"/>
                  <a:gd name="T32" fmla="*/ 10 w 258"/>
                  <a:gd name="T33" fmla="*/ 19 h 266"/>
                  <a:gd name="T34" fmla="*/ 10 w 258"/>
                  <a:gd name="T35" fmla="*/ 21 h 266"/>
                  <a:gd name="T36" fmla="*/ 8 w 258"/>
                  <a:gd name="T37" fmla="*/ 22 h 266"/>
                  <a:gd name="T38" fmla="*/ 7 w 258"/>
                  <a:gd name="T39" fmla="*/ 24 h 266"/>
                  <a:gd name="T40" fmla="*/ 6 w 258"/>
                  <a:gd name="T41" fmla="*/ 26 h 266"/>
                  <a:gd name="T42" fmla="*/ 5 w 258"/>
                  <a:gd name="T43" fmla="*/ 28 h 266"/>
                  <a:gd name="T44" fmla="*/ 4 w 258"/>
                  <a:gd name="T45" fmla="*/ 29 h 266"/>
                  <a:gd name="T46" fmla="*/ 4 w 258"/>
                  <a:gd name="T47" fmla="*/ 30 h 266"/>
                  <a:gd name="T48" fmla="*/ 2 w 258"/>
                  <a:gd name="T49" fmla="*/ 31 h 266"/>
                  <a:gd name="T50" fmla="*/ 1 w 258"/>
                  <a:gd name="T51" fmla="*/ 32 h 266"/>
                  <a:gd name="T52" fmla="*/ 0 w 258"/>
                  <a:gd name="T53" fmla="*/ 32 h 266"/>
                  <a:gd name="T54" fmla="*/ 7 w 258"/>
                  <a:gd name="T55" fmla="*/ 32 h 266"/>
                  <a:gd name="T56" fmla="*/ 14 w 258"/>
                  <a:gd name="T57" fmla="*/ 31 h 266"/>
                  <a:gd name="T58" fmla="*/ 20 w 258"/>
                  <a:gd name="T59" fmla="*/ 28 h 266"/>
                  <a:gd name="T60" fmla="*/ 24 w 258"/>
                  <a:gd name="T61" fmla="*/ 25 h 266"/>
                  <a:gd name="T62" fmla="*/ 28 w 258"/>
                  <a:gd name="T63" fmla="*/ 21 h 266"/>
                  <a:gd name="T64" fmla="*/ 32 w 258"/>
                  <a:gd name="T65" fmla="*/ 15 h 266"/>
                  <a:gd name="T66" fmla="*/ 32 w 258"/>
                  <a:gd name="T67" fmla="*/ 10 h 266"/>
                  <a:gd name="T68" fmla="*/ 33 w 258"/>
                  <a:gd name="T69" fmla="*/ 4 h 266"/>
                  <a:gd name="T70" fmla="*/ 33 w 258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8"/>
                  <a:gd name="T109" fmla="*/ 0 h 266"/>
                  <a:gd name="T110" fmla="*/ 258 w 258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8" h="266">
                    <a:moveTo>
                      <a:pt x="258" y="0"/>
                    </a:moveTo>
                    <a:lnTo>
                      <a:pt x="258" y="0"/>
                    </a:lnTo>
                    <a:lnTo>
                      <a:pt x="238" y="8"/>
                    </a:lnTo>
                    <a:lnTo>
                      <a:pt x="221" y="20"/>
                    </a:lnTo>
                    <a:lnTo>
                      <a:pt x="207" y="28"/>
                    </a:lnTo>
                    <a:lnTo>
                      <a:pt x="185" y="36"/>
                    </a:lnTo>
                    <a:lnTo>
                      <a:pt x="174" y="48"/>
                    </a:lnTo>
                    <a:lnTo>
                      <a:pt x="157" y="56"/>
                    </a:lnTo>
                    <a:lnTo>
                      <a:pt x="149" y="73"/>
                    </a:lnTo>
                    <a:lnTo>
                      <a:pt x="137" y="76"/>
                    </a:lnTo>
                    <a:lnTo>
                      <a:pt x="126" y="84"/>
                    </a:lnTo>
                    <a:lnTo>
                      <a:pt x="117" y="92"/>
                    </a:lnTo>
                    <a:lnTo>
                      <a:pt x="109" y="101"/>
                    </a:lnTo>
                    <a:lnTo>
                      <a:pt x="101" y="109"/>
                    </a:lnTo>
                    <a:lnTo>
                      <a:pt x="93" y="121"/>
                    </a:lnTo>
                    <a:lnTo>
                      <a:pt x="89" y="145"/>
                    </a:lnTo>
                    <a:lnTo>
                      <a:pt x="81" y="157"/>
                    </a:lnTo>
                    <a:lnTo>
                      <a:pt x="73" y="170"/>
                    </a:lnTo>
                    <a:lnTo>
                      <a:pt x="68" y="185"/>
                    </a:lnTo>
                    <a:lnTo>
                      <a:pt x="56" y="198"/>
                    </a:lnTo>
                    <a:lnTo>
                      <a:pt x="48" y="215"/>
                    </a:lnTo>
                    <a:lnTo>
                      <a:pt x="40" y="226"/>
                    </a:lnTo>
                    <a:lnTo>
                      <a:pt x="32" y="238"/>
                    </a:lnTo>
                    <a:lnTo>
                      <a:pt x="28" y="246"/>
                    </a:lnTo>
                    <a:lnTo>
                      <a:pt x="17" y="254"/>
                    </a:lnTo>
                    <a:lnTo>
                      <a:pt x="8" y="263"/>
                    </a:lnTo>
                    <a:lnTo>
                      <a:pt x="0" y="266"/>
                    </a:lnTo>
                    <a:lnTo>
                      <a:pt x="56" y="263"/>
                    </a:lnTo>
                    <a:lnTo>
                      <a:pt x="112" y="254"/>
                    </a:lnTo>
                    <a:lnTo>
                      <a:pt x="157" y="235"/>
                    </a:lnTo>
                    <a:lnTo>
                      <a:pt x="193" y="206"/>
                    </a:lnTo>
                    <a:lnTo>
                      <a:pt x="221" y="173"/>
                    </a:lnTo>
                    <a:lnTo>
                      <a:pt x="246" y="125"/>
                    </a:lnTo>
                    <a:lnTo>
                      <a:pt x="255" y="81"/>
                    </a:lnTo>
                    <a:lnTo>
                      <a:pt x="258" y="28"/>
                    </a:lnTo>
                    <a:lnTo>
                      <a:pt x="258" y="0"/>
                    </a:lnTo>
                  </a:path>
                </a:pathLst>
              </a:custGeom>
              <a:noFill/>
              <a:ln w="1270">
                <a:solidFill>
                  <a:srgbClr val="1214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5" name="Freeform 226"/>
              <p:cNvSpPr>
                <a:spLocks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2395" y="11771"/>
                <a:ext cx="7846" cy="14"/>
              </a:xfrm>
              <a:custGeom>
                <a:avLst/>
                <a:gdLst>
                  <a:gd name="T0" fmla="*/ 1666 w 13151"/>
                  <a:gd name="T1" fmla="*/ 1 h 25"/>
                  <a:gd name="T2" fmla="*/ 1666 w 13151"/>
                  <a:gd name="T3" fmla="*/ 0 h 25"/>
                  <a:gd name="T4" fmla="*/ 0 w 13151"/>
                  <a:gd name="T5" fmla="*/ 0 h 25"/>
                  <a:gd name="T6" fmla="*/ 0 w 13151"/>
                  <a:gd name="T7" fmla="*/ 2 h 25"/>
                  <a:gd name="T8" fmla="*/ 1666 w 13151"/>
                  <a:gd name="T9" fmla="*/ 2 h 25"/>
                  <a:gd name="T10" fmla="*/ 1666 w 13151"/>
                  <a:gd name="T11" fmla="*/ 1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1"/>
                  <a:gd name="T19" fmla="*/ 0 h 25"/>
                  <a:gd name="T20" fmla="*/ 13151 w 13151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1" h="25">
                    <a:moveTo>
                      <a:pt x="13151" y="12"/>
                    </a:moveTo>
                    <a:lnTo>
                      <a:pt x="13151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13151" y="25"/>
                    </a:lnTo>
                    <a:lnTo>
                      <a:pt x="13151" y="12"/>
                    </a:lnTo>
                    <a:close/>
                  </a:path>
                </a:pathLst>
              </a:custGeom>
              <a:solidFill>
                <a:srgbClr val="121415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Freeform 227"/>
              <p:cNvSpPr>
                <a:spLocks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2436" y="11809"/>
                <a:ext cx="7974" cy="191"/>
              </a:xfrm>
              <a:custGeom>
                <a:avLst/>
                <a:gdLst>
                  <a:gd name="T0" fmla="*/ 10067 w 7329"/>
                  <a:gd name="T1" fmla="*/ 33 h 161"/>
                  <a:gd name="T2" fmla="*/ 10067 w 7329"/>
                  <a:gd name="T3" fmla="*/ 0 h 161"/>
                  <a:gd name="T4" fmla="*/ 0 w 7329"/>
                  <a:gd name="T5" fmla="*/ 0 h 161"/>
                  <a:gd name="T6" fmla="*/ 0 w 7329"/>
                  <a:gd name="T7" fmla="*/ 70 h 161"/>
                  <a:gd name="T8" fmla="*/ 10067 w 7329"/>
                  <a:gd name="T9" fmla="*/ 70 h 161"/>
                  <a:gd name="T10" fmla="*/ 10271 w 7329"/>
                  <a:gd name="T11" fmla="*/ 319 h 1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29"/>
                  <a:gd name="T19" fmla="*/ 0 h 161"/>
                  <a:gd name="T20" fmla="*/ 7329 w 7329"/>
                  <a:gd name="T21" fmla="*/ 161 h 1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29" h="161">
                    <a:moveTo>
                      <a:pt x="7185" y="17"/>
                    </a:moveTo>
                    <a:lnTo>
                      <a:pt x="7185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7185" y="35"/>
                    </a:lnTo>
                    <a:lnTo>
                      <a:pt x="7329" y="161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7" name="Line 228"/>
              <p:cNvSpPr>
                <a:spLocks noChangeShapeType="1"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2461" y="11734"/>
                <a:ext cx="7730" cy="1"/>
              </a:xfrm>
              <a:prstGeom prst="line">
                <a:avLst/>
              </a:prstGeom>
              <a:noFill/>
              <a:ln w="127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148213"/>
                <a:endParaRPr lang="en-US" sz="24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Freeform 22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506" y="5297"/>
              <a:ext cx="18" cy="13069"/>
            </a:xfrm>
            <a:custGeom>
              <a:avLst/>
              <a:gdLst>
                <a:gd name="T0" fmla="*/ 2 w 30"/>
                <a:gd name="T1" fmla="*/ 2717 h 22061"/>
                <a:gd name="T2" fmla="*/ 4 w 30"/>
                <a:gd name="T3" fmla="*/ 2717 h 22061"/>
                <a:gd name="T4" fmla="*/ 4 w 30"/>
                <a:gd name="T5" fmla="*/ 0 h 22061"/>
                <a:gd name="T6" fmla="*/ 0 w 30"/>
                <a:gd name="T7" fmla="*/ 0 h 22061"/>
                <a:gd name="T8" fmla="*/ 0 w 30"/>
                <a:gd name="T9" fmla="*/ 2717 h 22061"/>
                <a:gd name="T10" fmla="*/ 2 w 30"/>
                <a:gd name="T11" fmla="*/ 2717 h 220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2061"/>
                <a:gd name="T20" fmla="*/ 30 w 30"/>
                <a:gd name="T21" fmla="*/ 22061 h 220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2061">
                  <a:moveTo>
                    <a:pt x="16" y="22061"/>
                  </a:moveTo>
                  <a:lnTo>
                    <a:pt x="30" y="22061"/>
                  </a:lnTo>
                  <a:lnTo>
                    <a:pt x="30" y="0"/>
                  </a:lnTo>
                  <a:lnTo>
                    <a:pt x="0" y="0"/>
                  </a:lnTo>
                  <a:lnTo>
                    <a:pt x="0" y="22061"/>
                  </a:lnTo>
                  <a:lnTo>
                    <a:pt x="16" y="22061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23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49" y="5285"/>
              <a:ext cx="38" cy="13108"/>
            </a:xfrm>
            <a:custGeom>
              <a:avLst/>
              <a:gdLst>
                <a:gd name="T0" fmla="*/ 4 w 65"/>
                <a:gd name="T1" fmla="*/ 2726 h 22126"/>
                <a:gd name="T2" fmla="*/ 8 w 65"/>
                <a:gd name="T3" fmla="*/ 2726 h 22126"/>
                <a:gd name="T4" fmla="*/ 8 w 65"/>
                <a:gd name="T5" fmla="*/ 0 h 22126"/>
                <a:gd name="T6" fmla="*/ 0 w 65"/>
                <a:gd name="T7" fmla="*/ 0 h 22126"/>
                <a:gd name="T8" fmla="*/ 0 w 65"/>
                <a:gd name="T9" fmla="*/ 2726 h 22126"/>
                <a:gd name="T10" fmla="*/ 4 w 65"/>
                <a:gd name="T11" fmla="*/ 2726 h 22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22126"/>
                <a:gd name="T20" fmla="*/ 65 w 65"/>
                <a:gd name="T21" fmla="*/ 22126 h 221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22126">
                  <a:moveTo>
                    <a:pt x="32" y="22126"/>
                  </a:moveTo>
                  <a:lnTo>
                    <a:pt x="65" y="22126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22126"/>
                  </a:lnTo>
                  <a:lnTo>
                    <a:pt x="32" y="22126"/>
                  </a:lnTo>
                  <a:close/>
                </a:path>
              </a:pathLst>
            </a:custGeom>
            <a:solidFill>
              <a:srgbClr val="121415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pPr defTabSz="1148213"/>
              <a:endParaRPr lang="en-US" sz="2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1" name="TextBox 2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2462" y="381003"/>
            <a:ext cx="10062633" cy="101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832" tIns="57420" rIns="114832" bIns="574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148213" eaLnBrk="1" hangingPunct="1"/>
            <a:r>
              <a:rPr lang="en-US" sz="2933" b="1">
                <a:solidFill>
                  <a:srgbClr val="1506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PHÒNG  GIÁO </a:t>
            </a:r>
            <a:r>
              <a:rPr lang="en-US" sz="2933" b="1" dirty="0">
                <a:solidFill>
                  <a:srgbClr val="1506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DỤC VÀ ĐÀO </a:t>
            </a:r>
            <a:r>
              <a:rPr lang="en-US" sz="2933" b="1">
                <a:solidFill>
                  <a:srgbClr val="1506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TẠO ĐẠI LỘC</a:t>
            </a:r>
          </a:p>
          <a:p>
            <a:pPr algn="ctr" defTabSz="1148213" eaLnBrk="1" hangingPunct="1"/>
            <a:r>
              <a:rPr lang="en-US" sz="2933" b="1">
                <a:solidFill>
                  <a:srgbClr val="1506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TRƯỜNG TIỂU HỌC NGUYỄN NGỌC BÌNH</a:t>
            </a:r>
            <a:endParaRPr lang="en-US" sz="2933" b="1" dirty="0">
              <a:solidFill>
                <a:srgbClr val="1506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7" name="TextBox 23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95393" y="2676743"/>
            <a:ext cx="4421719" cy="56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832" tIns="57420" rIns="114832" bIns="574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148213" eaLnBrk="1" hangingPunct="1"/>
            <a:r>
              <a:rPr lang="en-US" sz="2933" b="1" dirty="0" err="1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933" b="1" dirty="0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33" b="1" dirty="0" err="1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933" b="1" dirty="0">
                <a:solidFill>
                  <a:srgbClr val="164A1B"/>
                </a:solidFill>
                <a:latin typeface="Arial" pitchFamily="34" charset="0"/>
                <a:cs typeface="Arial" pitchFamily="34" charset="0"/>
              </a:rPr>
              <a:t>: 2022 - 2023</a:t>
            </a:r>
          </a:p>
        </p:txBody>
      </p:sp>
      <p:sp>
        <p:nvSpPr>
          <p:cNvPr id="238" name="TextBox 2"/>
          <p:cNvSpPr txBox="1">
            <a:spLocks noChangeArrowheads="1"/>
          </p:cNvSpPr>
          <p:nvPr/>
        </p:nvSpPr>
        <p:spPr bwMode="auto">
          <a:xfrm>
            <a:off x="10289369" y="6212868"/>
            <a:ext cx="8780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ban giám khảo, quý thầy cô giáo về tham dự báo cáo.</a:t>
            </a:r>
            <a:endParaRPr lang="vi-VN" altLang="en-US" sz="24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TextBox 231"/>
          <p:cNvSpPr txBox="1"/>
          <p:nvPr>
            <p:custDataLst>
              <p:tags r:id="rId5"/>
            </p:custDataLst>
          </p:nvPr>
        </p:nvSpPr>
        <p:spPr>
          <a:xfrm>
            <a:off x="505440" y="1470687"/>
            <a:ext cx="11467994" cy="1347068"/>
          </a:xfrm>
          <a:prstGeom prst="rect">
            <a:avLst/>
          </a:prstGeom>
          <a:noFill/>
        </p:spPr>
        <p:txBody>
          <a:bodyPr wrap="square" lIns="114832" tIns="57420" rIns="114832" bIns="57420">
            <a:spAutoFit/>
          </a:bodyPr>
          <a:lstStyle/>
          <a:p>
            <a:pPr algn="ctr" defTabSz="1148213">
              <a:defRPr/>
            </a:pPr>
            <a:r>
              <a:rPr lang="en-US" sz="4000" b="1" kern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CHÀO MỪNG HỘI THI</a:t>
            </a:r>
          </a:p>
          <a:p>
            <a:pPr algn="ctr" defTabSz="1148213">
              <a:defRPr/>
            </a:pPr>
            <a:r>
              <a:rPr lang="en-US" sz="4000" b="1" kern="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GIÁO VIÊN DẠY GIỎI CẤP HUYỆN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29794" y="1384180"/>
            <a:ext cx="48620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WordArt 5"/>
          <p:cNvSpPr>
            <a:spLocks noChangeArrowheads="1" noChangeShapeType="1" noTextEdit="1"/>
          </p:cNvSpPr>
          <p:nvPr/>
        </p:nvSpPr>
        <p:spPr bwMode="auto">
          <a:xfrm>
            <a:off x="4604886" y="3332433"/>
            <a:ext cx="3297237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</a:t>
            </a:r>
          </a:p>
        </p:txBody>
      </p:sp>
      <p:sp>
        <p:nvSpPr>
          <p:cNvPr id="236" name="TextBox 1"/>
          <p:cNvSpPr txBox="1">
            <a:spLocks noChangeArrowheads="1"/>
          </p:cNvSpPr>
          <p:nvPr/>
        </p:nvSpPr>
        <p:spPr bwMode="auto">
          <a:xfrm>
            <a:off x="3370295" y="5323638"/>
            <a:ext cx="6862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Thùy Trâm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472807" y="4464292"/>
            <a:ext cx="1140652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THỰC HÀNH VỚI TỆP VÀ THƯ MỤC TRONG MÁY TÍNH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6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" dur="13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3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49" y="688756"/>
            <a:ext cx="49452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</a:t>
            </a:r>
          </a:p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</a:t>
            </a:r>
          </a:p>
          <a:p>
            <a:pPr algn="just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508" y="107342"/>
            <a:ext cx="5991366" cy="3618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376" y="63800"/>
            <a:ext cx="3302758" cy="553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275" y="3914989"/>
            <a:ext cx="5895832" cy="2788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972830" y="125355"/>
            <a:ext cx="1160044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72830" y="3966576"/>
            <a:ext cx="1160044" cy="4924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22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49" y="688756"/>
            <a:ext cx="49452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</a:t>
            </a:r>
          </a:p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Câu 2. Em hãy cho biết cửa sổ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This PC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có mấy khung? Hãy kể tên?</a:t>
            </a:r>
          </a:p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</a:t>
            </a:r>
          </a:p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508" y="107342"/>
            <a:ext cx="5991366" cy="3618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376" y="63800"/>
            <a:ext cx="3302758" cy="553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01457" y="4936073"/>
            <a:ext cx="283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bên phải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8576" y="4936073"/>
            <a:ext cx="273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bên trái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4766" y="1983838"/>
            <a:ext cx="246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PC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6" y="3831983"/>
            <a:ext cx="4235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Khung bên trái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phải</a:t>
            </a:r>
            <a:endParaRPr lang="vi-VN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478045" y="3433797"/>
            <a:ext cx="18289" cy="1502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103218" y="3377681"/>
            <a:ext cx="0" cy="15583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342" y="1255930"/>
            <a:ext cx="49452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376" y="63800"/>
            <a:ext cx="3302758" cy="553998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695" y="929193"/>
            <a:ext cx="6127134" cy="496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50376" y="3263782"/>
            <a:ext cx="409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87904" y="2182914"/>
            <a:ext cx="1869744" cy="3686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9652866" y="2195106"/>
            <a:ext cx="1869744" cy="36860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7110484" y="6155141"/>
            <a:ext cx="1843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mục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6380" y="6155140"/>
            <a:ext cx="110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endParaRPr lang="vi-VN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044016" y="5609230"/>
            <a:ext cx="6647" cy="545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0325018" y="5609230"/>
            <a:ext cx="6647" cy="545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6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7" grpId="0" animBg="1"/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294613" y="973667"/>
            <a:ext cx="195385" cy="195385"/>
            <a:chOff x="0" y="0"/>
            <a:chExt cx="6350000" cy="6350000"/>
          </a:xfrm>
        </p:grpSpPr>
        <p:sp>
          <p:nvSpPr>
            <p:cNvPr id="5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F5F3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1069633" y="4661683"/>
            <a:ext cx="6725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32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 52. Cây thư mục</a:t>
            </a:r>
            <a:endParaRPr lang="vi-VN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/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16400" y="1527803"/>
            <a:ext cx="1877756" cy="5588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64080" y="2527829"/>
            <a:ext cx="2438400" cy="65152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39213" y="2527828"/>
            <a:ext cx="2438400" cy="65152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tich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306" y="3871680"/>
            <a:ext cx="1980764" cy="65152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Do-re-</a:t>
            </a:r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69739" y="3856440"/>
            <a:ext cx="1477659" cy="65152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Co-nan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32593" y="3871680"/>
            <a:ext cx="2306723" cy="65152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Quynh</a:t>
            </a:r>
            <a:endParaRPr lang="en-US" sz="26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Elbow Connector 14"/>
          <p:cNvCxnSpPr>
            <a:stCxn id="9" idx="2"/>
            <a:endCxn id="10" idx="0"/>
          </p:cNvCxnSpPr>
          <p:nvPr/>
        </p:nvCxnSpPr>
        <p:spPr>
          <a:xfrm rot="5400000">
            <a:off x="4048667" y="1421218"/>
            <a:ext cx="441225" cy="1771998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2"/>
            <a:endCxn id="11" idx="0"/>
          </p:cNvCxnSpPr>
          <p:nvPr/>
        </p:nvCxnSpPr>
        <p:spPr>
          <a:xfrm rot="16200000" flipH="1">
            <a:off x="5836234" y="1405648"/>
            <a:ext cx="441225" cy="1803135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0" idx="2"/>
            <a:endCxn id="12" idx="0"/>
          </p:cNvCxnSpPr>
          <p:nvPr/>
        </p:nvCxnSpPr>
        <p:spPr>
          <a:xfrm rot="5400000">
            <a:off x="2036823" y="2525223"/>
            <a:ext cx="692323" cy="2000592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2"/>
          </p:cNvCxnSpPr>
          <p:nvPr/>
        </p:nvCxnSpPr>
        <p:spPr>
          <a:xfrm>
            <a:off x="3383280" y="3179357"/>
            <a:ext cx="0" cy="66795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0" idx="2"/>
            <a:endCxn id="14" idx="0"/>
          </p:cNvCxnSpPr>
          <p:nvPr/>
        </p:nvCxnSpPr>
        <p:spPr>
          <a:xfrm rot="16200000" flipH="1">
            <a:off x="4138455" y="2424182"/>
            <a:ext cx="692323" cy="2202674"/>
          </a:xfrm>
          <a:prstGeom prst="bentConnector3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58413" y="1839680"/>
            <a:ext cx="965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027870" y="1565355"/>
            <a:ext cx="2550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301127" y="2804880"/>
            <a:ext cx="58887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67038" y="2307215"/>
            <a:ext cx="3079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014115" y="4193117"/>
            <a:ext cx="58887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20285" y="3564489"/>
            <a:ext cx="3744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609630"/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Truyen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16881" y="478593"/>
            <a:ext cx="10238752" cy="783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*Nhiệm vụ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927" y="0"/>
            <a:ext cx="11490549" cy="55399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THỰC HÀNH VỚI TỆP VÀ THƯ MỤC TRONG MÁY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1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/>
      <p:bldP spid="23" grpId="0"/>
      <p:bldP spid="25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154189" y="1983360"/>
            <a:ext cx="9485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PC,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folder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242" y="1300239"/>
            <a:ext cx="3267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842" y="3797768"/>
            <a:ext cx="6798105" cy="93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3788137" y="3634247"/>
            <a:ext cx="750627" cy="450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8343744" y="3763899"/>
            <a:ext cx="614148" cy="10099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2310118" y="5069746"/>
            <a:ext cx="7911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+B3: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+B4: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Enter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770" y="5688535"/>
            <a:ext cx="1089365" cy="1169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6881" y="478593"/>
            <a:ext cx="10238752" cy="783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*Nhiệm vụ 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7927" y="0"/>
            <a:ext cx="11490549" cy="55399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THỰC HÀNH VỚI TỆP VÀ THƯ MỤC TRONG MÁY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2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37358" y="1355807"/>
            <a:ext cx="3267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948" y="1925116"/>
            <a:ext cx="119950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hiện: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5125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xóa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5125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+B2: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Home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Delete (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742" y="3983539"/>
            <a:ext cx="6798105" cy="1187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3347713" y="3851365"/>
            <a:ext cx="750627" cy="450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6840863" y="4056852"/>
            <a:ext cx="614148" cy="10099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/>
          <p:cNvSpPr txBox="1"/>
          <p:nvPr/>
        </p:nvSpPr>
        <p:spPr>
          <a:xfrm>
            <a:off x="79831" y="5365896"/>
            <a:ext cx="11756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pic>
        <p:nvPicPr>
          <p:cNvPr id="12" name="Picture 1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307" y="1096851"/>
            <a:ext cx="1089365" cy="11694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7927" y="0"/>
            <a:ext cx="11490549" cy="55399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THỰC HÀNH VỚI TỆP VÀ THƯ MỤC TRONG MÁY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6881" y="478593"/>
            <a:ext cx="10238752" cy="7831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09630">
              <a:lnSpc>
                <a:spcPct val="150000"/>
              </a:lnSpc>
            </a:pP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2" grpId="0" animBg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25701" y="2734058"/>
            <a:ext cx="7049466" cy="2273369"/>
            <a:chOff x="0" y="12070"/>
            <a:chExt cx="5715966" cy="1526457"/>
          </a:xfrm>
        </p:grpSpPr>
        <p:sp>
          <p:nvSpPr>
            <p:cNvPr id="6" name="Rounded Rectangle 5"/>
            <p:cNvSpPr/>
            <p:nvPr/>
          </p:nvSpPr>
          <p:spPr>
            <a:xfrm>
              <a:off x="0" y="1033456"/>
              <a:ext cx="2034690" cy="50507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vi-VN" sz="3200" b="1" kern="1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Truyen tho</a:t>
              </a:r>
              <a:endPara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271685" y="12070"/>
              <a:ext cx="3273120" cy="50507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vi-VN" sz="3200" b="1" kern="1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 SACH CUA EM</a:t>
              </a:r>
              <a:endPara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621794" y="1019807"/>
              <a:ext cx="2094172" cy="50507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vi-VN" sz="3200" b="1" kern="120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Sach vo</a:t>
              </a:r>
              <a:endParaRPr lang="vi-VN" sz="3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030993" y="749475"/>
              <a:ext cx="0" cy="2787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668880" y="749475"/>
              <a:ext cx="0" cy="2514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17345" y="749475"/>
              <a:ext cx="365575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901828" y="505071"/>
              <a:ext cx="1" cy="2307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1753159" y="1610386"/>
            <a:ext cx="10595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Tạo thư mục mới theo cây thư mục như hình dưới đây: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927" y="0"/>
            <a:ext cx="11490549" cy="55399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THỰC HÀNH VỚI TỆP VÀ THƯ MỤC TRONG MÁY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14536" y="601202"/>
            <a:ext cx="5282879" cy="1667173"/>
            <a:chOff x="371924" y="467376"/>
            <a:chExt cx="3761537" cy="16671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3200" b="1">
                  <a:solidFill>
                    <a:srgbClr val="0998D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vi-VN" sz="3200" b="1">
                <a:solidFill>
                  <a:srgbClr val="0998D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7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9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6" y="0"/>
            <a:ext cx="10114384" cy="5814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5251" y="887312"/>
            <a:ext cx="38347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98" y="1930129"/>
            <a:ext cx="4870101" cy="400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86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75137"/>
            <a:ext cx="3468041" cy="341814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06940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2061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63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393207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478350" y="3616722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490389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5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76715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6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492420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A.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 folder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83178" y="5745689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C.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Rename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490389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9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76715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0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790419" y="4896908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B.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Delete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12991" y="5786890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D.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63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64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65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53" grpId="0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6" grpId="0"/>
      <p:bldP spid="56" grpId="1"/>
      <p:bldP spid="56" grpId="2"/>
      <p:bldP spid="56" grpId="3"/>
      <p:bldP spid="56" grpId="4"/>
      <p:bldP spid="56" grpId="5"/>
      <p:bldP spid="57" grpId="0"/>
      <p:bldP spid="57" grpId="1"/>
      <p:bldP spid="57" grpId="2"/>
      <p:bldP spid="58" grpId="0" animBg="1"/>
      <p:bldP spid="58" grpId="1" animBg="1"/>
      <p:bldP spid="59" grpId="0" animBg="1"/>
      <p:bldP spid="59" grpId="1" animBg="1"/>
      <p:bldP spid="60" grpId="0"/>
      <p:bldP spid="60" grpId="1"/>
      <p:bldP spid="60" grpId="2"/>
      <p:bldP spid="61" grpId="0"/>
      <p:bldP spid="61" grpId="1"/>
      <p:bldP spid="6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74" y="-89391"/>
            <a:ext cx="3600262" cy="3600262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110352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24709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44581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434150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466418"/>
            <a:ext cx="9833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 cửa sổ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PC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để mở một thư mục ở khung bên phải, chúng ta chọn thao tác nào với thư mục?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4950455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808096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4929824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Nháy đúp chuột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5808050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thả chuột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494483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808096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4948900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Nháy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Bodoni-ExtraBold" panose="02020500000000000000" pitchFamily="18" charset="0"/>
                <a:cs typeface="Times New Roman" panose="02020603050405020304" pitchFamily="18" charset="0"/>
              </a:rPr>
              <a:t>chuột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Bodoni-ExtraBold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84205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chuột.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5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36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37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6" grpId="3" animBg="1"/>
      <p:bldP spid="26" grpId="4" animBg="1"/>
      <p:bldP spid="27" grpId="0" animBg="1"/>
      <p:bldP spid="27" grpId="1" animBg="1"/>
      <p:bldP spid="28" grpId="0"/>
      <p:bldP spid="28" grpId="1"/>
      <p:bldP spid="28" grpId="2"/>
      <p:bldP spid="28" grpId="3"/>
      <p:bldP spid="28" grpId="4"/>
      <p:bldP spid="28" grpId="5"/>
      <p:bldP spid="29" grpId="0"/>
      <p:bldP spid="29" grpId="1"/>
      <p:bldP spid="29" grpId="2"/>
      <p:bldP spid="30" grpId="0" animBg="1"/>
      <p:bldP spid="30" grpId="1" animBg="1"/>
      <p:bldP spid="31" grpId="0" animBg="1"/>
      <p:bldP spid="31" grpId="1" animBg="1"/>
      <p:bldP spid="32" grpId="0"/>
      <p:bldP spid="32" grpId="1"/>
      <p:bldP spid="32" grpId="2"/>
      <p:bldP spid="33" grpId="0"/>
      <p:bldP spid="33" grpId="1"/>
      <p:bldP spid="3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625"/>
            <a:ext cx="12192000" cy="7576625"/>
          </a:xfrm>
          <a:prstGeom prst="rect">
            <a:avLst/>
          </a:prstGeom>
        </p:spPr>
      </p:pic>
      <p:pic>
        <p:nvPicPr>
          <p:cNvPr id="5" name="图片 3" descr="觅元素584a989499b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0" y="5201590"/>
            <a:ext cx="5105400" cy="1321493"/>
          </a:xfrm>
          <a:prstGeom prst="rect">
            <a:avLst/>
          </a:prstGeom>
        </p:spPr>
      </p:pic>
      <p:pic>
        <p:nvPicPr>
          <p:cNvPr id="6" name="图片 7" descr="2457331_101750426327_2"/>
          <p:cNvPicPr>
            <a:picLocks noChangeAspect="1"/>
          </p:cNvPicPr>
          <p:nvPr/>
        </p:nvPicPr>
        <p:blipFill>
          <a:blip r:embed="rId4"/>
          <a:srcRect b="6819"/>
          <a:stretch>
            <a:fillRect/>
          </a:stretch>
        </p:blipFill>
        <p:spPr>
          <a:xfrm>
            <a:off x="0" y="5967138"/>
            <a:ext cx="12192000" cy="11118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0673" y="2714115"/>
            <a:ext cx="63706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9525" cmpd="sng">
                  <a:solidFill>
                    <a:srgbClr val="008A3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08A3B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25605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001971" y="3730270"/>
            <a:ext cx="938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476028" y="5994265"/>
            <a:ext cx="339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C.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Delete.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7467980" y="5071193"/>
            <a:ext cx="258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5051457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182018" y="5045043"/>
            <a:ext cx="3147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467980" y="5958923"/>
            <a:ext cx="299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Paste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53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54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55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1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1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1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1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3" grpId="0"/>
      <p:bldP spid="44" grpId="0" animBg="1"/>
      <p:bldP spid="44" grpId="1" animBg="1"/>
      <p:bldP spid="44" grpId="2" animBg="1"/>
      <p:bldP spid="44" grpId="3" animBg="1"/>
      <p:bldP spid="44" grpId="4" animBg="1"/>
      <p:bldP spid="45" grpId="0" animBg="1"/>
      <p:bldP spid="45" grpId="1" animBg="1"/>
      <p:bldP spid="46" grpId="0"/>
      <p:bldP spid="46" grpId="1"/>
      <p:bldP spid="46" grpId="2"/>
      <p:bldP spid="46" grpId="3"/>
      <p:bldP spid="46" grpId="4"/>
      <p:bldP spid="46" grpId="5"/>
      <p:bldP spid="47" grpId="0"/>
      <p:bldP spid="47" grpId="1"/>
      <p:bldP spid="47" grpId="2"/>
      <p:bldP spid="48" grpId="0" animBg="1"/>
      <p:bldP spid="48" grpId="1" animBg="1"/>
      <p:bldP spid="49" grpId="0" animBg="1"/>
      <p:bldP spid="49" grpId="1" animBg="1"/>
      <p:bldP spid="50" grpId="0"/>
      <p:bldP spid="50" grpId="1"/>
      <p:bldP spid="50" grpId="2"/>
      <p:bldP spid="51" grpId="0"/>
      <p:bldP spid="51" grpId="1"/>
      <p:bldP spid="51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06940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206146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9895" y="256151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179082" y="745153"/>
            <a:ext cx="10012918" cy="363272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014032" y="774345"/>
            <a:ext cx="8387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SACH VO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76715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4903888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796782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</a:t>
            </a:r>
            <a:r>
              <a:rPr lang="en-US" sz="3000" noProof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Sach giao khoa, Vo viet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4962547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noProof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ruyen co tich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4903889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76715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4904492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000" noProof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 hoc tro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5840324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000" noProof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Truyen tranh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0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71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72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73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14" y="1887868"/>
            <a:ext cx="6882653" cy="22445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43"/>
            <a:ext cx="2715903" cy="24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1" grpId="0"/>
      <p:bldP spid="62" grpId="0" animBg="1"/>
      <p:bldP spid="62" grpId="1" animBg="1"/>
      <p:bldP spid="62" grpId="2" animBg="1"/>
      <p:bldP spid="62" grpId="3" animBg="1"/>
      <p:bldP spid="62" grpId="4" animBg="1"/>
      <p:bldP spid="63" grpId="0" animBg="1"/>
      <p:bldP spid="63" grpId="1" animBg="1"/>
      <p:bldP spid="64" grpId="0"/>
      <p:bldP spid="64" grpId="1"/>
      <p:bldP spid="64" grpId="2"/>
      <p:bldP spid="64" grpId="3"/>
      <p:bldP spid="64" grpId="4"/>
      <p:bldP spid="64" grpId="5"/>
      <p:bldP spid="65" grpId="0"/>
      <p:bldP spid="65" grpId="1"/>
      <p:bldP spid="65" grpId="2"/>
      <p:bldP spid="66" grpId="0" animBg="1"/>
      <p:bldP spid="66" grpId="1" animBg="1"/>
      <p:bldP spid="67" grpId="0" animBg="1"/>
      <p:bldP spid="67" grpId="1" animBg="1"/>
      <p:bldP spid="68" grpId="0"/>
      <p:bldP spid="68" grpId="1"/>
      <p:bldP spid="68" grpId="2"/>
      <p:bldP spid="69" grpId="0"/>
      <p:bldP spid="69" grpId="1"/>
      <p:bldP spid="69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50286" y="1534834"/>
            <a:ext cx="7398290" cy="42592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18870" y="2565169"/>
            <a:ext cx="60611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 thư mục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chup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các thư mục con để lưu ảnh của mình một cách hợp lí.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E35A39-1A8F-4ADC-A7F6-06EA24ACD297}"/>
              </a:ext>
            </a:extLst>
          </p:cNvPr>
          <p:cNvGrpSpPr/>
          <p:nvPr/>
        </p:nvGrpSpPr>
        <p:grpSpPr>
          <a:xfrm>
            <a:off x="569350" y="622767"/>
            <a:ext cx="3761537" cy="1181202"/>
            <a:chOff x="371924" y="384240"/>
            <a:chExt cx="3761537" cy="11812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F12B1B-5399-465E-BF44-B7AF0B9B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CB9DE3-24D3-4664-A836-7FB2E78A4ED4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7927" y="0"/>
            <a:ext cx="11490549" cy="55399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THỰC HÀNH VỚI TỆP VÀ THƯ MỤC TRONG MÁY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865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6943" y="1842312"/>
            <a:ext cx="1035251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THẦY CÔ GIÁO </a:t>
            </a:r>
          </a:p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 SỨC KHỎE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5FD439-5FAE-466A-BBF5-241AE611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03" y="933971"/>
            <a:ext cx="7266552" cy="51529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82648" y="2933"/>
            <a:ext cx="1061795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“Ô SỐ BÍ MẬT”</a:t>
            </a:r>
          </a:p>
        </p:txBody>
      </p:sp>
      <p:sp>
        <p:nvSpPr>
          <p:cNvPr id="33" name="Freeform 32">
            <a:hlinkClick r:id="rId3" action="ppaction://hlinksldjump"/>
          </p:cNvPr>
          <p:cNvSpPr/>
          <p:nvPr/>
        </p:nvSpPr>
        <p:spPr>
          <a:xfrm>
            <a:off x="2325503" y="938725"/>
            <a:ext cx="3640056" cy="3018975"/>
          </a:xfrm>
          <a:custGeom>
            <a:avLst/>
            <a:gdLst>
              <a:gd name="connsiteX0" fmla="*/ 0 w 3640056"/>
              <a:gd name="connsiteY0" fmla="*/ 0 h 3018975"/>
              <a:gd name="connsiteX1" fmla="*/ 3640056 w 3640056"/>
              <a:gd name="connsiteY1" fmla="*/ 0 h 3018975"/>
              <a:gd name="connsiteX2" fmla="*/ 3640056 w 3640056"/>
              <a:gd name="connsiteY2" fmla="*/ 795909 h 3018975"/>
              <a:gd name="connsiteX3" fmla="*/ 3547099 w 3640056"/>
              <a:gd name="connsiteY3" fmla="*/ 805309 h 3018975"/>
              <a:gd name="connsiteX4" fmla="*/ 3159870 w 3640056"/>
              <a:gd name="connsiteY4" fmla="*/ 1281851 h 3018975"/>
              <a:gd name="connsiteX5" fmla="*/ 3547099 w 3640056"/>
              <a:gd name="connsiteY5" fmla="*/ 1758394 h 3018975"/>
              <a:gd name="connsiteX6" fmla="*/ 3640056 w 3640056"/>
              <a:gd name="connsiteY6" fmla="*/ 1767793 h 3018975"/>
              <a:gd name="connsiteX7" fmla="*/ 3640056 w 3640056"/>
              <a:gd name="connsiteY7" fmla="*/ 2532552 h 3018975"/>
              <a:gd name="connsiteX8" fmla="*/ 2301604 w 3640056"/>
              <a:gd name="connsiteY8" fmla="*/ 2532552 h 3018975"/>
              <a:gd name="connsiteX9" fmla="*/ 2291751 w 3640056"/>
              <a:gd name="connsiteY9" fmla="*/ 2630582 h 3018975"/>
              <a:gd name="connsiteX10" fmla="*/ 1816638 w 3640056"/>
              <a:gd name="connsiteY10" fmla="*/ 3018975 h 3018975"/>
              <a:gd name="connsiteX11" fmla="*/ 1341525 w 3640056"/>
              <a:gd name="connsiteY11" fmla="*/ 2630582 h 3018975"/>
              <a:gd name="connsiteX12" fmla="*/ 1331672 w 3640056"/>
              <a:gd name="connsiteY12" fmla="*/ 2532552 h 3018975"/>
              <a:gd name="connsiteX13" fmla="*/ 0 w 3640056"/>
              <a:gd name="connsiteY13" fmla="*/ 2532552 h 301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0056" h="3018975">
                <a:moveTo>
                  <a:pt x="0" y="0"/>
                </a:moveTo>
                <a:lnTo>
                  <a:pt x="3640056" y="0"/>
                </a:lnTo>
                <a:lnTo>
                  <a:pt x="3640056" y="795909"/>
                </a:lnTo>
                <a:lnTo>
                  <a:pt x="3547099" y="805309"/>
                </a:lnTo>
                <a:cubicBezTo>
                  <a:pt x="3326108" y="850666"/>
                  <a:pt x="3159870" y="1046787"/>
                  <a:pt x="3159870" y="1281851"/>
                </a:cubicBezTo>
                <a:cubicBezTo>
                  <a:pt x="3159870" y="1516916"/>
                  <a:pt x="3326108" y="1713036"/>
                  <a:pt x="3547099" y="1758394"/>
                </a:cubicBezTo>
                <a:lnTo>
                  <a:pt x="3640056" y="1767793"/>
                </a:lnTo>
                <a:lnTo>
                  <a:pt x="3640056" y="2532552"/>
                </a:lnTo>
                <a:lnTo>
                  <a:pt x="2301604" y="2532552"/>
                </a:lnTo>
                <a:lnTo>
                  <a:pt x="2291751" y="2630582"/>
                </a:lnTo>
                <a:cubicBezTo>
                  <a:pt x="2246530" y="2852237"/>
                  <a:pt x="2050997" y="3018975"/>
                  <a:pt x="1816638" y="3018975"/>
                </a:cubicBezTo>
                <a:cubicBezTo>
                  <a:pt x="1582279" y="3018975"/>
                  <a:pt x="1386746" y="2852237"/>
                  <a:pt x="1341525" y="2630582"/>
                </a:cubicBezTo>
                <a:lnTo>
                  <a:pt x="1331672" y="2532552"/>
                </a:lnTo>
                <a:lnTo>
                  <a:pt x="0" y="253255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Freeform 45">
            <a:hlinkClick r:id="rId4" action="ppaction://hlinksldjump"/>
          </p:cNvPr>
          <p:cNvSpPr/>
          <p:nvPr/>
        </p:nvSpPr>
        <p:spPr>
          <a:xfrm>
            <a:off x="5464740" y="933972"/>
            <a:ext cx="4134095" cy="2532552"/>
          </a:xfrm>
          <a:custGeom>
            <a:avLst/>
            <a:gdLst>
              <a:gd name="connsiteX0" fmla="*/ 500819 w 4134095"/>
              <a:gd name="connsiteY0" fmla="*/ 0 h 2532552"/>
              <a:gd name="connsiteX1" fmla="*/ 4134095 w 4134095"/>
              <a:gd name="connsiteY1" fmla="*/ 0 h 2532552"/>
              <a:gd name="connsiteX2" fmla="*/ 4134095 w 4134095"/>
              <a:gd name="connsiteY2" fmla="*/ 2532552 h 2532552"/>
              <a:gd name="connsiteX3" fmla="*/ 2821691 w 4134095"/>
              <a:gd name="connsiteY3" fmla="*/ 2532552 h 2532552"/>
              <a:gd name="connsiteX4" fmla="*/ 2823957 w 4134095"/>
              <a:gd name="connsiteY4" fmla="*/ 2510007 h 2532552"/>
              <a:gd name="connsiteX5" fmla="*/ 2338991 w 4134095"/>
              <a:gd name="connsiteY5" fmla="*/ 2023582 h 2532552"/>
              <a:gd name="connsiteX6" fmla="*/ 1854025 w 4134095"/>
              <a:gd name="connsiteY6" fmla="*/ 2510007 h 2532552"/>
              <a:gd name="connsiteX7" fmla="*/ 1856291 w 4134095"/>
              <a:gd name="connsiteY7" fmla="*/ 2532552 h 2532552"/>
              <a:gd name="connsiteX8" fmla="*/ 500819 w 4134095"/>
              <a:gd name="connsiteY8" fmla="*/ 2532552 h 2532552"/>
              <a:gd name="connsiteX9" fmla="*/ 500819 w 4134095"/>
              <a:gd name="connsiteY9" fmla="*/ 1741572 h 2532552"/>
              <a:gd name="connsiteX10" fmla="*/ 484966 w 4134095"/>
              <a:gd name="connsiteY10" fmla="*/ 1743175 h 2532552"/>
              <a:gd name="connsiteX11" fmla="*/ 0 w 4134095"/>
              <a:gd name="connsiteY11" fmla="*/ 1256750 h 2532552"/>
              <a:gd name="connsiteX12" fmla="*/ 484966 w 4134095"/>
              <a:gd name="connsiteY12" fmla="*/ 770325 h 2532552"/>
              <a:gd name="connsiteX13" fmla="*/ 500819 w 4134095"/>
              <a:gd name="connsiteY13" fmla="*/ 771928 h 253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5" h="2532552">
                <a:moveTo>
                  <a:pt x="500819" y="0"/>
                </a:moveTo>
                <a:lnTo>
                  <a:pt x="4134095" y="0"/>
                </a:lnTo>
                <a:lnTo>
                  <a:pt x="4134095" y="2532552"/>
                </a:lnTo>
                <a:lnTo>
                  <a:pt x="2821691" y="2532552"/>
                </a:lnTo>
                <a:lnTo>
                  <a:pt x="2823957" y="2510007"/>
                </a:lnTo>
                <a:cubicBezTo>
                  <a:pt x="2823957" y="2241362"/>
                  <a:pt x="2606830" y="2023582"/>
                  <a:pt x="2338991" y="2023582"/>
                </a:cubicBezTo>
                <a:cubicBezTo>
                  <a:pt x="2071152" y="2023582"/>
                  <a:pt x="1854025" y="2241362"/>
                  <a:pt x="1854025" y="2510007"/>
                </a:cubicBezTo>
                <a:lnTo>
                  <a:pt x="1856291" y="2532552"/>
                </a:lnTo>
                <a:lnTo>
                  <a:pt x="500819" y="2532552"/>
                </a:lnTo>
                <a:lnTo>
                  <a:pt x="500819" y="1741572"/>
                </a:lnTo>
                <a:lnTo>
                  <a:pt x="484966" y="1743175"/>
                </a:lnTo>
                <a:cubicBezTo>
                  <a:pt x="217127" y="1743175"/>
                  <a:pt x="0" y="1525395"/>
                  <a:pt x="0" y="1256750"/>
                </a:cubicBezTo>
                <a:cubicBezTo>
                  <a:pt x="0" y="988105"/>
                  <a:pt x="217127" y="770325"/>
                  <a:pt x="484966" y="770325"/>
                </a:cubicBezTo>
                <a:lnTo>
                  <a:pt x="500819" y="771928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Freeform 39">
            <a:hlinkClick r:id="rId5" action="ppaction://hlinksldjump"/>
          </p:cNvPr>
          <p:cNvSpPr/>
          <p:nvPr/>
        </p:nvSpPr>
        <p:spPr>
          <a:xfrm>
            <a:off x="2330697" y="3466524"/>
            <a:ext cx="4144298" cy="2620369"/>
          </a:xfrm>
          <a:custGeom>
            <a:avLst/>
            <a:gdLst>
              <a:gd name="connsiteX0" fmla="*/ 0 w 4144298"/>
              <a:gd name="connsiteY0" fmla="*/ 0 h 2620369"/>
              <a:gd name="connsiteX1" fmla="*/ 1335956 w 4144298"/>
              <a:gd name="connsiteY1" fmla="*/ 0 h 2620369"/>
              <a:gd name="connsiteX2" fmla="*/ 1344915 w 4144298"/>
              <a:gd name="connsiteY2" fmla="*/ 89136 h 2620369"/>
              <a:gd name="connsiteX3" fmla="*/ 1820028 w 4144298"/>
              <a:gd name="connsiteY3" fmla="*/ 477529 h 2620369"/>
              <a:gd name="connsiteX4" fmla="*/ 2295141 w 4144298"/>
              <a:gd name="connsiteY4" fmla="*/ 89136 h 2620369"/>
              <a:gd name="connsiteX5" fmla="*/ 2304100 w 4144298"/>
              <a:gd name="connsiteY5" fmla="*/ 0 h 2620369"/>
              <a:gd name="connsiteX6" fmla="*/ 3645684 w 4144298"/>
              <a:gd name="connsiteY6" fmla="*/ 0 h 2620369"/>
              <a:gd name="connsiteX7" fmla="*/ 3645684 w 4144298"/>
              <a:gd name="connsiteY7" fmla="*/ 825141 h 2620369"/>
              <a:gd name="connsiteX8" fmla="*/ 3659332 w 4144298"/>
              <a:gd name="connsiteY8" fmla="*/ 823761 h 2620369"/>
              <a:gd name="connsiteX9" fmla="*/ 4144298 w 4144298"/>
              <a:gd name="connsiteY9" fmla="*/ 1310186 h 2620369"/>
              <a:gd name="connsiteX10" fmla="*/ 3659332 w 4144298"/>
              <a:gd name="connsiteY10" fmla="*/ 1796611 h 2620369"/>
              <a:gd name="connsiteX11" fmla="*/ 3645684 w 4144298"/>
              <a:gd name="connsiteY11" fmla="*/ 1795231 h 2620369"/>
              <a:gd name="connsiteX12" fmla="*/ 3645684 w 4144298"/>
              <a:gd name="connsiteY12" fmla="*/ 2620369 h 2620369"/>
              <a:gd name="connsiteX13" fmla="*/ 0 w 4144298"/>
              <a:gd name="connsiteY13" fmla="*/ 2620369 h 262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44298" h="2620369">
                <a:moveTo>
                  <a:pt x="0" y="0"/>
                </a:moveTo>
                <a:lnTo>
                  <a:pt x="1335956" y="0"/>
                </a:lnTo>
                <a:lnTo>
                  <a:pt x="1344915" y="89136"/>
                </a:lnTo>
                <a:cubicBezTo>
                  <a:pt x="1390136" y="310791"/>
                  <a:pt x="1585669" y="477529"/>
                  <a:pt x="1820028" y="477529"/>
                </a:cubicBezTo>
                <a:cubicBezTo>
                  <a:pt x="2054387" y="477529"/>
                  <a:pt x="2249920" y="310791"/>
                  <a:pt x="2295141" y="89136"/>
                </a:cubicBezTo>
                <a:lnTo>
                  <a:pt x="2304100" y="0"/>
                </a:lnTo>
                <a:lnTo>
                  <a:pt x="3645684" y="0"/>
                </a:lnTo>
                <a:lnTo>
                  <a:pt x="3645684" y="825141"/>
                </a:lnTo>
                <a:lnTo>
                  <a:pt x="3659332" y="823761"/>
                </a:lnTo>
                <a:cubicBezTo>
                  <a:pt x="3927171" y="823761"/>
                  <a:pt x="4144298" y="1041541"/>
                  <a:pt x="4144298" y="1310186"/>
                </a:cubicBezTo>
                <a:cubicBezTo>
                  <a:pt x="4144298" y="1578831"/>
                  <a:pt x="3927171" y="1796611"/>
                  <a:pt x="3659332" y="1796611"/>
                </a:cubicBezTo>
                <a:lnTo>
                  <a:pt x="3645684" y="1795231"/>
                </a:lnTo>
                <a:lnTo>
                  <a:pt x="3645684" y="2620369"/>
                </a:lnTo>
                <a:lnTo>
                  <a:pt x="0" y="2620369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Freeform 46">
            <a:hlinkClick r:id="rId6" action="ppaction://hlinksldjump"/>
          </p:cNvPr>
          <p:cNvSpPr/>
          <p:nvPr/>
        </p:nvSpPr>
        <p:spPr>
          <a:xfrm>
            <a:off x="5965559" y="2940046"/>
            <a:ext cx="3633276" cy="3136163"/>
          </a:xfrm>
          <a:custGeom>
            <a:avLst/>
            <a:gdLst>
              <a:gd name="connsiteX0" fmla="*/ 1836023 w 3633276"/>
              <a:gd name="connsiteY0" fmla="*/ 0 h 3136163"/>
              <a:gd name="connsiteX1" fmla="*/ 2320989 w 3633276"/>
              <a:gd name="connsiteY1" fmla="*/ 486425 h 3136163"/>
              <a:gd name="connsiteX2" fmla="*/ 2318037 w 3633276"/>
              <a:gd name="connsiteY2" fmla="*/ 515794 h 3136163"/>
              <a:gd name="connsiteX3" fmla="*/ 3633276 w 3633276"/>
              <a:gd name="connsiteY3" fmla="*/ 515794 h 3136163"/>
              <a:gd name="connsiteX4" fmla="*/ 3633276 w 3633276"/>
              <a:gd name="connsiteY4" fmla="*/ 3136163 h 3136163"/>
              <a:gd name="connsiteX5" fmla="*/ 0 w 3633276"/>
              <a:gd name="connsiteY5" fmla="*/ 3136163 h 3136163"/>
              <a:gd name="connsiteX6" fmla="*/ 0 w 3633276"/>
              <a:gd name="connsiteY6" fmla="*/ 2317348 h 3136163"/>
              <a:gd name="connsiteX7" fmla="*/ 19431 w 3633276"/>
              <a:gd name="connsiteY7" fmla="*/ 2319312 h 3136163"/>
              <a:gd name="connsiteX8" fmla="*/ 504397 w 3633276"/>
              <a:gd name="connsiteY8" fmla="*/ 1832887 h 3136163"/>
              <a:gd name="connsiteX9" fmla="*/ 19431 w 3633276"/>
              <a:gd name="connsiteY9" fmla="*/ 1346462 h 3136163"/>
              <a:gd name="connsiteX10" fmla="*/ 0 w 3633276"/>
              <a:gd name="connsiteY10" fmla="*/ 1348427 h 3136163"/>
              <a:gd name="connsiteX11" fmla="*/ 0 w 3633276"/>
              <a:gd name="connsiteY11" fmla="*/ 515794 h 3136163"/>
              <a:gd name="connsiteX12" fmla="*/ 1354009 w 3633276"/>
              <a:gd name="connsiteY12" fmla="*/ 515794 h 3136163"/>
              <a:gd name="connsiteX13" fmla="*/ 1351057 w 3633276"/>
              <a:gd name="connsiteY13" fmla="*/ 486425 h 3136163"/>
              <a:gd name="connsiteX14" fmla="*/ 1836023 w 3633276"/>
              <a:gd name="connsiteY14" fmla="*/ 0 h 313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33276" h="3136163">
                <a:moveTo>
                  <a:pt x="1836023" y="0"/>
                </a:moveTo>
                <a:cubicBezTo>
                  <a:pt x="2103862" y="0"/>
                  <a:pt x="2320989" y="217780"/>
                  <a:pt x="2320989" y="486425"/>
                </a:cubicBezTo>
                <a:lnTo>
                  <a:pt x="2318037" y="515794"/>
                </a:lnTo>
                <a:lnTo>
                  <a:pt x="3633276" y="515794"/>
                </a:lnTo>
                <a:lnTo>
                  <a:pt x="3633276" y="3136163"/>
                </a:lnTo>
                <a:lnTo>
                  <a:pt x="0" y="3136163"/>
                </a:lnTo>
                <a:lnTo>
                  <a:pt x="0" y="2317348"/>
                </a:lnTo>
                <a:lnTo>
                  <a:pt x="19431" y="2319312"/>
                </a:lnTo>
                <a:cubicBezTo>
                  <a:pt x="287270" y="2319312"/>
                  <a:pt x="504397" y="2101532"/>
                  <a:pt x="504397" y="1832887"/>
                </a:cubicBezTo>
                <a:cubicBezTo>
                  <a:pt x="504397" y="1564242"/>
                  <a:pt x="287270" y="1346462"/>
                  <a:pt x="19431" y="1346462"/>
                </a:cubicBezTo>
                <a:lnTo>
                  <a:pt x="0" y="1348427"/>
                </a:lnTo>
                <a:lnTo>
                  <a:pt x="0" y="515794"/>
                </a:lnTo>
                <a:lnTo>
                  <a:pt x="1354009" y="515794"/>
                </a:lnTo>
                <a:lnTo>
                  <a:pt x="1351057" y="486425"/>
                </a:lnTo>
                <a:cubicBezTo>
                  <a:pt x="1351057" y="217780"/>
                  <a:pt x="1568184" y="0"/>
                  <a:pt x="1836023" y="0"/>
                </a:cubicBezTo>
                <a:close/>
              </a:path>
            </a:pathLst>
          </a:custGeom>
          <a:solidFill>
            <a:srgbClr val="16EA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19" y="3482071"/>
            <a:ext cx="1823156" cy="3375929"/>
          </a:xfrm>
          <a:prstGeom prst="rect">
            <a:avLst/>
          </a:prstGeom>
        </p:spPr>
      </p:pic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" y="5475692"/>
            <a:ext cx="1356810" cy="1356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5503" y="6114189"/>
            <a:ext cx="7273332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8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46" grpId="0" animBg="1"/>
      <p:bldP spid="46" grpId="1" animBg="1"/>
      <p:bldP spid="40" grpId="0" animBg="1"/>
      <p:bldP spid="47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2337" y="760441"/>
            <a:ext cx="7970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3241773" y="2303156"/>
            <a:ext cx="1466715" cy="809672"/>
          </a:xfrm>
          <a:prstGeom prst="snip2Diag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5389" y="2429298"/>
            <a:ext cx="253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5393" y="4500600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3814" y="4324035"/>
            <a:ext cx="244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14476" y="2363890"/>
            <a:ext cx="708970" cy="809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578" y="1918503"/>
            <a:ext cx="1248678" cy="13802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752" y="1973096"/>
            <a:ext cx="1059995" cy="1139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743" y="3952928"/>
            <a:ext cx="1254790" cy="13363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578" y="3975858"/>
            <a:ext cx="1248678" cy="12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6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6815" y="844781"/>
            <a:ext cx="7051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Đâu là biểu tượng của tệp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1337487" y="1744827"/>
            <a:ext cx="9853683" cy="3564152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3241773" y="2303156"/>
            <a:ext cx="1466715" cy="809672"/>
          </a:xfrm>
          <a:prstGeom prst="snip2Diag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5389" y="2429298"/>
            <a:ext cx="253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5393" y="4500600"/>
            <a:ext cx="19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3814" y="4324035"/>
            <a:ext cx="244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578" y="1918503"/>
            <a:ext cx="1248678" cy="1380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752" y="1973096"/>
            <a:ext cx="1059995" cy="1139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743" y="3952928"/>
            <a:ext cx="1254790" cy="133633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402324" y="4216259"/>
            <a:ext cx="708970" cy="809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2014A-51B1-D07B-C9C5-1FF6320D7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605" y="4094065"/>
            <a:ext cx="1351308" cy="11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6" grpId="0"/>
      <p:bldP spid="7" grpId="0"/>
      <p:bldP spid="8" grpId="0"/>
      <p:bldP spid="9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4899" y="1241953"/>
            <a:ext cx="1020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….?</a:t>
            </a:r>
          </a:p>
        </p:txBody>
      </p:sp>
      <p:sp>
        <p:nvSpPr>
          <p:cNvPr id="22" name="Oval 21"/>
          <p:cNvSpPr/>
          <p:nvPr/>
        </p:nvSpPr>
        <p:spPr>
          <a:xfrm>
            <a:off x="5062167" y="2923158"/>
            <a:ext cx="641445" cy="6736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7150" y="2873637"/>
            <a:ext cx="2659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3635" y="2915551"/>
            <a:ext cx="1715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Tệp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6150" y="2923158"/>
            <a:ext cx="1838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Ổ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9580" y="1442831"/>
            <a:ext cx="10241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Mỗi thư mục có thể chứa các thư mục khác gọi là các thư mục con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97241" y="3361183"/>
            <a:ext cx="217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ĐÚNG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3672" y="3500055"/>
            <a:ext cx="314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87709" y="3402127"/>
            <a:ext cx="590971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2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0600B9-3D3C-4F35-B55B-D4EE87ED381F}"/>
              </a:ext>
            </a:extLst>
          </p:cNvPr>
          <p:cNvGrpSpPr/>
          <p:nvPr/>
        </p:nvGrpSpPr>
        <p:grpSpPr>
          <a:xfrm>
            <a:off x="1048214" y="687099"/>
            <a:ext cx="10190480" cy="1990674"/>
            <a:chOff x="1778000" y="1519412"/>
            <a:chExt cx="10190480" cy="199067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84F1B7-72F7-4D57-B2AF-C01B5AEE5DBC}"/>
                </a:ext>
              </a:extLst>
            </p:cNvPr>
            <p:cNvGrpSpPr/>
            <p:nvPr/>
          </p:nvGrpSpPr>
          <p:grpSpPr>
            <a:xfrm>
              <a:off x="1778000" y="1519412"/>
              <a:ext cx="10190480" cy="1990674"/>
              <a:chOff x="1442720" y="3140126"/>
              <a:chExt cx="10190480" cy="19906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3C6DB78-B927-4A90-AB8E-23FF44CE8959}"/>
                  </a:ext>
                </a:extLst>
              </p:cNvPr>
              <p:cNvSpPr/>
              <p:nvPr/>
            </p:nvSpPr>
            <p:spPr>
              <a:xfrm>
                <a:off x="1686560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902E86B7-7CA2-4FC5-8F44-27C987D77088}"/>
                  </a:ext>
                </a:extLst>
              </p:cNvPr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Print"/>
                  <a:cs typeface="+mn-cs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7EC42D-815B-4892-AB46-0F1E09B1F77C}"/>
                </a:ext>
              </a:extLst>
            </p:cNvPr>
            <p:cNvSpPr/>
            <p:nvPr/>
          </p:nvSpPr>
          <p:spPr>
            <a:xfrm>
              <a:off x="2285505" y="1773525"/>
              <a:ext cx="12405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UTM Kabel KT" panose="02040603050506020204" pitchFamily="18" charset="0"/>
                  <a:cs typeface="Times New Roman" panose="02020603050405020304" pitchFamily="18" charset="0"/>
                </a:rPr>
                <a:t>BÀI</a:t>
              </a:r>
              <a:endParaRPr kumimoji="0" lang="en-US" sz="4000" b="1" i="0" u="none" strike="noStrike" kern="1200" cap="none" spc="0" normalizeH="0" baseline="0" noProof="0" dirty="0">
                <a:ln w="19050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Kabel KT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38" y="2677773"/>
            <a:ext cx="5663820" cy="38797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7EC42D-815B-4892-AB46-0F1E09B1F77C}"/>
              </a:ext>
            </a:extLst>
          </p:cNvPr>
          <p:cNvSpPr/>
          <p:nvPr/>
        </p:nvSpPr>
        <p:spPr>
          <a:xfrm>
            <a:off x="1555719" y="1464104"/>
            <a:ext cx="1240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9050">
                  <a:solidFill>
                    <a:srgbClr val="FFFFFF"/>
                  </a:solidFill>
                </a:ln>
                <a:solidFill>
                  <a:srgbClr val="00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4000" b="1" i="0" u="none" strike="noStrike" kern="120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000000"/>
              </a:solidFill>
              <a:effectLst/>
              <a:uLnTx/>
              <a:uFillTx/>
              <a:latin typeface="UTM Kabel KT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586" y="1002892"/>
            <a:ext cx="7743825" cy="133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0"/>
            <a:ext cx="15240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927" y="0"/>
            <a:ext cx="11490549" cy="553998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9: THỰC HÀNH VỚI TỆP VÀ THƯ MỤC TRONG MÁY 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52247"/>
            <a:ext cx="11155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*Nhiệm vụ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38290" y="2714172"/>
            <a:ext cx="7029825" cy="3487330"/>
            <a:chOff x="1927274" y="2729132"/>
            <a:chExt cx="7821637" cy="41288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274" y="2729132"/>
              <a:ext cx="7821637" cy="41288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206240" y="3348111"/>
              <a:ext cx="47267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ĐÔI</a:t>
              </a:r>
              <a:endPara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8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hông tin giáo viên"/>
  <p:tag name="ISPRING_SLIDE_INDENT_LEVEL" val="0"/>
  <p:tag name="TIMING" val="|0.952|2.245|2.315|2.305|2.403|2.793|2.561|2.672|2.79|2.91|2.888|2.836|2.655"/>
  <p:tag name="GENSWF_ADVANCE_TIME" val="112.795"/>
  <p:tag name="ISPRING_SLIDE_ID_2" val="{3B0D4C2C-BEB2-47E6-ABD4-EA8CC582590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0E38736-9210-4DE0-9D79-EFDA923E8945}&quot;/&gt;&lt;isInvalidForFieldText val=&quot;0&quot;/&gt;&lt;Image&gt;&lt;filename val=&quot;C:\Users\ADMINI~1\AppData\Local\Temp\PR\data\asimages\{50E38736-9210-4DE0-9D79-EFDA923E8945}_1.png&quot;/&gt;&lt;left val=&quot;0&quot;/&gt;&lt;top val=&quot;0&quot;/&gt;&lt;width val=&quot;721&quot;/&gt;&lt;height val=&quot;541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037F460-FE3A-4944-BE90-B24508FCCE97}_1.png&quot;/&gt;&lt;left val=&quot;96&quot;/&gt;&lt;top val=&quot;38&quot;/&gt;&lt;width val=&quot;595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72DCF0F-D6A8-4E42-92DF-F0FA52CE2D68}_1.png&quot;/&gt;&lt;left val=&quot;238&quot;/&gt;&lt;top val=&quot;128&quot;/&gt;&lt;width val=&quot;269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912C038-3804-4B7A-9830-63306840F8DA}&quot;/&gt;&lt;isInvalidForFieldText val=&quot;0&quot;/&gt;&lt;Image&gt;&lt;filename val=&quot;C:\Users\ADMINI~1\AppData\Local\Temp\PR\data\asimages\{1912C038-3804-4B7A-9830-63306840F8DA}_1.png&quot;/&gt;&lt;left val=&quot;24&quot;/&gt;&lt;top val=&quot;75&quot;/&gt;&lt;width val=&quot;697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39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6853</TotalTime>
  <Words>856</Words>
  <Application>Microsoft Office PowerPoint</Application>
  <PresentationFormat>Widescreen</PresentationFormat>
  <Paragraphs>136</Paragraphs>
  <Slides>23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iCiel Cadena</vt:lpstr>
      <vt:lpstr>Segoe Print</vt:lpstr>
      <vt:lpstr>SVN-SAF</vt:lpstr>
      <vt:lpstr>Times New Roman</vt:lpstr>
      <vt:lpstr>UTM Kabel KT</vt:lpstr>
      <vt:lpstr>Wingdings</vt:lpstr>
      <vt:lpstr>Office Theme</vt:lpstr>
      <vt:lpstr>3_Office Theme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Trần Thị Thùy Trâm</cp:lastModifiedBy>
  <cp:revision>535</cp:revision>
  <dcterms:created xsi:type="dcterms:W3CDTF">2021-11-14T08:33:55Z</dcterms:created>
  <dcterms:modified xsi:type="dcterms:W3CDTF">2023-02-08T06:55:04Z</dcterms:modified>
</cp:coreProperties>
</file>