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7" r:id="rId4"/>
    <p:sldId id="282" r:id="rId5"/>
    <p:sldId id="256" r:id="rId6"/>
    <p:sldId id="283" r:id="rId7"/>
    <p:sldId id="284" r:id="rId8"/>
    <p:sldId id="285" r:id="rId9"/>
    <p:sldId id="286" r:id="rId10"/>
    <p:sldId id="258" r:id="rId11"/>
    <p:sldId id="287" r:id="rId12"/>
    <p:sldId id="263" r:id="rId13"/>
    <p:sldId id="259" r:id="rId14"/>
    <p:sldId id="288" r:id="rId15"/>
    <p:sldId id="289" r:id="rId16"/>
    <p:sldId id="291" r:id="rId17"/>
    <p:sldId id="267" r:id="rId18"/>
    <p:sldId id="318" r:id="rId19"/>
    <p:sldId id="268" r:id="rId20"/>
    <p:sldId id="269" r:id="rId21"/>
    <p:sldId id="319" r:id="rId22"/>
    <p:sldId id="320" r:id="rId23"/>
    <p:sldId id="32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18FAE8-DB63-4633-A499-E20C326B4BB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8.png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0.png"/><Relationship Id="rId32" Type="http://schemas.openxmlformats.org/officeDocument/2006/relationships/slide" Target="slide8.xml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1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31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3.png"/><Relationship Id="rId30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2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545</Words>
  <Application>Microsoft Office PowerPoint</Application>
  <PresentationFormat>Widescreen</PresentationFormat>
  <Paragraphs>52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Calibri Light</vt:lpstr>
      <vt:lpstr>Coiny</vt:lpstr>
      <vt:lpstr>Georgia</vt:lpstr>
      <vt:lpstr>iCiel Cadena</vt:lpstr>
      <vt:lpstr>Times New Roman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2022-07-20T06:52:57Z</dcterms:created>
  <dcterms:modified xsi:type="dcterms:W3CDTF">2022-07-22T23:37:39Z</dcterms:modified>
</cp:coreProperties>
</file>