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63" r:id="rId3"/>
    <p:sldId id="2660" r:id="rId4"/>
    <p:sldId id="2661" r:id="rId5"/>
    <p:sldId id="2662" r:id="rId6"/>
    <p:sldId id="2631" r:id="rId7"/>
    <p:sldId id="2647" r:id="rId8"/>
    <p:sldId id="2649" r:id="rId9"/>
    <p:sldId id="2651" r:id="rId10"/>
    <p:sldId id="2656" r:id="rId11"/>
    <p:sldId id="2657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228" autoAdjust="0"/>
  </p:normalViewPr>
  <p:slideViewPr>
    <p:cSldViewPr snapToGrid="0">
      <p:cViewPr varScale="1">
        <p:scale>
          <a:sx n="59" d="100"/>
          <a:sy n="59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16AC8-C3B3-43E1-9954-20177C2856C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18CA-9F5C-4546-9A40-7DB4AEB1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EFCD-E8F6-473A-90E0-F9C8E233FC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1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46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77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09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951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693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9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4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1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762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2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0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2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7A612E-6DB9-4EA9-90A2-7AF79272E77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963" y="256954"/>
            <a:ext cx="1385036" cy="13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9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3.gif"/><Relationship Id="rId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slide" Target="slide2.xml"/><Relationship Id="rId9" Type="http://schemas.openxmlformats.org/officeDocument/2006/relationships/image" Target="../media/image17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1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slide" Target="slide2.xml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8.wdp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17" Type="http://schemas.microsoft.com/office/2007/relationships/hdphoto" Target="../media/hdphoto7.wdp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5" Type="http://schemas.microsoft.com/office/2007/relationships/hdphoto" Target="../media/hdphoto6.wdp"/><Relationship Id="rId10" Type="http://schemas.openxmlformats.org/officeDocument/2006/relationships/image" Target="../media/image18.png"/><Relationship Id="rId4" Type="http://schemas.openxmlformats.org/officeDocument/2006/relationships/slide" Target="slide2.xml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microsoft.com/office/2007/relationships/hdphoto" Target="../media/hdphoto9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9" y="-1440252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3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6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321FC-2027-49D6-AFC3-D210B950E867}"/>
              </a:ext>
            </a:extLst>
          </p:cNvPr>
          <p:cNvSpPr txBox="1"/>
          <p:nvPr/>
        </p:nvSpPr>
        <p:spPr>
          <a:xfrm>
            <a:off x="520996" y="520995"/>
            <a:ext cx="11355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 Hai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thăm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Lăng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thăm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lăng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FBB7AE-881F-4BA2-B378-759A29476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743" y="2413591"/>
            <a:ext cx="4400884" cy="24560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653BE7-C243-48D8-A907-9E777675B0AF}"/>
              </a:ext>
            </a:extLst>
          </p:cNvPr>
          <p:cNvSpPr txBox="1"/>
          <p:nvPr/>
        </p:nvSpPr>
        <p:spPr>
          <a:xfrm>
            <a:off x="425304" y="2541181"/>
            <a:ext cx="702812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u="sng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i="0" u="sng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sng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600" b="1" i="0" u="sng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600" b="0" i="0" u="sng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lăng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45 x 2 = 90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90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endParaRPr lang="en-US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57" y="1012371"/>
            <a:ext cx="2013857" cy="108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80457" y="1589416"/>
            <a:ext cx="2013857" cy="108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461169" y="1012371"/>
            <a:ext cx="1328311" cy="108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431971" y="1589416"/>
            <a:ext cx="4648200" cy="108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258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321FC-2027-49D6-AFC3-D210B950E867}"/>
              </a:ext>
            </a:extLst>
          </p:cNvPr>
          <p:cNvSpPr txBox="1"/>
          <p:nvPr/>
        </p:nvSpPr>
        <p:spPr>
          <a:xfrm>
            <a:off x="520996" y="520995"/>
            <a:ext cx="11355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Trong thùng có 28 </a:t>
            </a:r>
            <a:r>
              <a:rPr lang="vi-VN" sz="36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nước mắm. Hỏi cần ít nhất bao nhiêu cái can loại 5</a:t>
            </a:r>
            <a:r>
              <a:rPr lang="vi-VN" sz="36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 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chứa hết lượng nước mắm đó?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653BE7-C243-48D8-A907-9E777675B0AF}"/>
              </a:ext>
            </a:extLst>
          </p:cNvPr>
          <p:cNvSpPr txBox="1"/>
          <p:nvPr/>
        </p:nvSpPr>
        <p:spPr>
          <a:xfrm>
            <a:off x="425304" y="2541181"/>
            <a:ext cx="702812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28 : 5 = 5 (dư 3)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cần ít nhất là 6 can để 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hết lượng nước mắ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đó.</a:t>
            </a:r>
          </a:p>
        </p:txBody>
      </p:sp>
      <p:pic>
        <p:nvPicPr>
          <p:cNvPr id="3074" name="Picture 2" descr="Nước mắm Chin-su Nam Ngư chai 750ml">
            <a:extLst>
              <a:ext uri="{FF2B5EF4-FFF2-40B4-BE49-F238E27FC236}">
                <a16:creationId xmlns:a16="http://schemas.microsoft.com/office/drawing/2014/main" id="{2401A9D2-FCC2-4B05-9EDA-18A3A6A5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66" y="1871331"/>
            <a:ext cx="3742660" cy="37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463142" y="1000797"/>
            <a:ext cx="3120910" cy="159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98714" y="1567542"/>
            <a:ext cx="3864428" cy="21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643256" y="1016779"/>
            <a:ext cx="3120910" cy="159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9" y="-1440252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2" y="4992916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6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2" y="2012650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07368" y="5375408"/>
            <a:ext cx="11175032" cy="1437968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371168 h 1437968"/>
              <a:gd name="connsiteX1" fmla="*/ 2182761 w 9144000"/>
              <a:gd name="connsiteY1" fmla="*/ 0 h 1437968"/>
              <a:gd name="connsiteX2" fmla="*/ 9144000 w 9144000"/>
              <a:gd name="connsiteY2" fmla="*/ 371168 h 1437968"/>
              <a:gd name="connsiteX3" fmla="*/ 9144000 w 9144000"/>
              <a:gd name="connsiteY3" fmla="*/ 1437968 h 1437968"/>
              <a:gd name="connsiteX4" fmla="*/ 0 w 9144000"/>
              <a:gd name="connsiteY4" fmla="*/ 1437968 h 1437968"/>
              <a:gd name="connsiteX5" fmla="*/ 0 w 9144000"/>
              <a:gd name="connsiteY5" fmla="*/ 371168 h 14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437968">
                <a:moveTo>
                  <a:pt x="0" y="371168"/>
                </a:moveTo>
                <a:lnTo>
                  <a:pt x="2182761" y="0"/>
                </a:lnTo>
                <a:lnTo>
                  <a:pt x="9144000" y="371168"/>
                </a:lnTo>
                <a:lnTo>
                  <a:pt x="9144000" y="1437968"/>
                </a:lnTo>
                <a:lnTo>
                  <a:pt x="0" y="1437968"/>
                </a:lnTo>
                <a:lnTo>
                  <a:pt x="0" y="371168"/>
                </a:lnTo>
                <a:close/>
              </a:path>
            </a:pathLst>
          </a:custGeom>
          <a:solidFill>
            <a:srgbClr val="03E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3" name="Picture 12" descr="tree (110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-228600"/>
            <a:ext cx="6840648" cy="6248400"/>
          </a:xfrm>
          <a:prstGeom prst="rect">
            <a:avLst/>
          </a:prstGeom>
        </p:spPr>
      </p:pic>
      <p:pic>
        <p:nvPicPr>
          <p:cNvPr id="31" name="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8844" y="1427303"/>
            <a:ext cx="10795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6510" y="707297"/>
            <a:ext cx="10795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90051" y="1968500"/>
            <a:ext cx="10795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hamster2.gif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34400" y="4572000"/>
            <a:ext cx="1981200" cy="1981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0" y="6182434"/>
            <a:ext cx="6629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500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en-US" sz="3500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HÁI TÁO.</a:t>
            </a:r>
            <a:endParaRPr lang="vi-VN" sz="35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60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409" y="3361413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3695700" y="963892"/>
            <a:ext cx="7709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451E50-882B-4489-8ABC-C8002989EB31}"/>
              </a:ext>
            </a:extLst>
          </p:cNvPr>
          <p:cNvSpPr/>
          <p:nvPr/>
        </p:nvSpPr>
        <p:spPr>
          <a:xfrm>
            <a:off x="3705226" y="4569852"/>
            <a:ext cx="65913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8102E-6656-4A38-85B6-804EEBABEE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8700" y="2695575"/>
            <a:ext cx="3157537" cy="1472226"/>
          </a:xfrm>
          <a:prstGeom prst="rect">
            <a:avLst/>
          </a:prstGeom>
        </p:spPr>
      </p:pic>
      <p:pic>
        <p:nvPicPr>
          <p:cNvPr id="36" name="Picture 10" descr="Cooking utensils Free Vector">
            <a:extLst>
              <a:ext uri="{FF2B5EF4-FFF2-40B4-BE49-F238E27FC236}">
                <a16:creationId xmlns:a16="http://schemas.microsoft.com/office/drawing/2014/main" id="{677E0C20-AD05-4A5C-842A-CB8962BC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299" y="283552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20C9FD-7F36-43F5-B499-122AB916528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716149" y="1971263"/>
            <a:ext cx="1470369" cy="10104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472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155" y="3030565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5286375" y="977875"/>
            <a:ext cx="67722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4" name="Picture 8" descr="Pizza Đưa ra KFC thành Phần - pizza véc tơ png tải về - Miễn phí trong suốt  Món png Tải về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431" y1="85776" x2="12500" y2="85776"/>
                        <a14:foregroundMark x1="23707" y1="88362" x2="40948" y2="96983"/>
                        <a14:foregroundMark x1="20690" y1="84052" x2="8190" y2="71983"/>
                        <a14:foregroundMark x1="8190" y1="71983" x2="1724" y2="62931"/>
                        <a14:foregroundMark x1="1724" y1="62069" x2="431" y2="53448"/>
                        <a14:foregroundMark x1="431" y1="56466" x2="2586" y2="40948"/>
                        <a14:foregroundMark x1="1724" y1="47845" x2="6897" y2="30603"/>
                        <a14:foregroundMark x1="6897" y1="37069" x2="19828" y2="13793"/>
                        <a14:foregroundMark x1="11638" y1="23276" x2="23707" y2="7759"/>
                        <a14:foregroundMark x1="15086" y1="12931" x2="43103" y2="2155"/>
                        <a14:foregroundMark x1="28017" y1="3879" x2="63362" y2="2155"/>
                        <a14:foregroundMark x1="63362" y1="3017" x2="63362" y2="4741"/>
                        <a14:foregroundMark x1="63362" y1="4741" x2="82328" y2="15948"/>
                        <a14:foregroundMark x1="82328" y1="15948" x2="93534" y2="31466"/>
                        <a14:foregroundMark x1="93534" y1="31466" x2="95690" y2="50862"/>
                        <a14:foregroundMark x1="40948" y1="96983" x2="58621" y2="95259"/>
                        <a14:foregroundMark x1="58621" y1="95259" x2="75000" y2="89655"/>
                        <a14:foregroundMark x1="75431" y1="89655" x2="87931" y2="77586"/>
                        <a14:foregroundMark x1="87931" y1="77586" x2="87931" y2="7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477" flipV="1">
            <a:off x="2647597" y="1553212"/>
            <a:ext cx="1369531" cy="86371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oking utensils Free Vector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6" y="-364148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2211574" y="1323563"/>
            <a:ext cx="1470369" cy="1010407"/>
          </a:xfrm>
          <a:prstGeom prst="ellipse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61AF016-C0AE-43A6-9E40-F5203C2C4FA5}"/>
              </a:ext>
            </a:extLst>
          </p:cNvPr>
          <p:cNvSpPr/>
          <p:nvPr/>
        </p:nvSpPr>
        <p:spPr>
          <a:xfrm>
            <a:off x="4637602" y="3936531"/>
            <a:ext cx="503872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95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155" y="3030565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5265550" y="1200793"/>
            <a:ext cx="58124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4" name="Picture 8" descr="Pizza Đưa ra KFC thành Phần - pizza véc tơ png tải về - Miễn phí trong suốt  Món png Tải về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431" y1="85776" x2="12500" y2="85776"/>
                        <a14:foregroundMark x1="23707" y1="88362" x2="40948" y2="96983"/>
                        <a14:foregroundMark x1="20690" y1="84052" x2="8190" y2="71983"/>
                        <a14:foregroundMark x1="8190" y1="71983" x2="1724" y2="62931"/>
                        <a14:foregroundMark x1="1724" y1="62069" x2="431" y2="53448"/>
                        <a14:foregroundMark x1="431" y1="56466" x2="2586" y2="40948"/>
                        <a14:foregroundMark x1="1724" y1="47845" x2="6897" y2="30603"/>
                        <a14:foregroundMark x1="6897" y1="37069" x2="19828" y2="13793"/>
                        <a14:foregroundMark x1="11638" y1="23276" x2="23707" y2="7759"/>
                        <a14:foregroundMark x1="15086" y1="12931" x2="43103" y2="2155"/>
                        <a14:foregroundMark x1="28017" y1="3879" x2="63362" y2="2155"/>
                        <a14:foregroundMark x1="63362" y1="3017" x2="63362" y2="4741"/>
                        <a14:foregroundMark x1="63362" y1="4741" x2="82328" y2="15948"/>
                        <a14:foregroundMark x1="82328" y1="15948" x2="93534" y2="31466"/>
                        <a14:foregroundMark x1="93534" y1="31466" x2="95690" y2="50862"/>
                        <a14:foregroundMark x1="40948" y1="96983" x2="58621" y2="95259"/>
                        <a14:foregroundMark x1="58621" y1="95259" x2="75000" y2="89655"/>
                        <a14:foregroundMark x1="75431" y1="89655" x2="87931" y2="77586"/>
                        <a14:foregroundMark x1="87931" y1="77586" x2="87931" y2="7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477" flipV="1">
            <a:off x="2647597" y="1553212"/>
            <a:ext cx="1369531" cy="86371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oking utensils Free Vector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6" y="-364148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2211574" y="1323563"/>
            <a:ext cx="1470369" cy="1010407"/>
          </a:xfrm>
          <a:prstGeom prst="ellipse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919789" y="4992278"/>
            <a:ext cx="5971944" cy="815463"/>
            <a:chOff x="2679831" y="2100457"/>
            <a:chExt cx="4072147" cy="815463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34" name="组合 40"/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36" name="矩形 45"/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76号-创粗圆" panose="00000500000000000000" pitchFamily="2" charset="-122"/>
                  <a:ea typeface="字魂176号-创粗圆" panose="00000500000000000000" pitchFamily="2" charset="-122"/>
                  <a:cs typeface="+mn-cs"/>
                </a:endParaRPr>
              </a:p>
            </p:txBody>
          </p:sp>
          <p:sp>
            <p:nvSpPr>
              <p:cNvPr id="39" name="矩形 46"/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76号-创粗圆" panose="00000500000000000000" pitchFamily="2" charset="-122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2794855" y="2166554"/>
              <a:ext cx="3957123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án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Hà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có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4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bông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0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5" y="1994364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6" y="842101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4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9" y="3046267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491508" y="952881"/>
            <a:ext cx="7874801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lnSpc>
                <a:spcPct val="120000"/>
              </a:lnSpc>
            </a:pP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733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ba</a:t>
            </a:r>
            <a:r>
              <a:rPr lang="en-US" altLang="zh-CN" sz="3733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733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27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733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12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733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2022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endParaRPr lang="zh-CN" altLang="en-US" sz="3733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5164124" y="2123045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4D25D01-0037-4471-8D84-419309E69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04535" y="3896139"/>
            <a:ext cx="2989999" cy="2759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F7C054-BD33-4A46-8C39-B9C64BD76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2148" y="3092663"/>
            <a:ext cx="8961897" cy="23105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5208140" y="5403247"/>
            <a:ext cx="2441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endParaRPr lang="en-US" dirty="0"/>
          </a:p>
        </p:txBody>
      </p:sp>
      <p:pic>
        <p:nvPicPr>
          <p:cNvPr id="23" name="Luyện tập 1">
            <a:extLst>
              <a:ext uri="{FF2B5EF4-FFF2-40B4-BE49-F238E27FC236}">
                <a16:creationId xmlns:a16="http://schemas.microsoft.com/office/drawing/2014/main" id="{38AA5DB2-CA34-4CA8-B9F5-C85FBDBBC7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7785" y="344285"/>
            <a:ext cx="842127" cy="785812"/>
          </a:xfrm>
          <a:prstGeom prst="rect">
            <a:avLst/>
          </a:prstGeom>
        </p:spPr>
      </p:pic>
      <p:sp>
        <p:nvSpPr>
          <p:cNvPr id="24" name="Textbox 2">
            <a:extLst>
              <a:ext uri="{FF2B5EF4-FFF2-40B4-BE49-F238E27FC236}">
                <a16:creationId xmlns:a16="http://schemas.microsoft.com/office/drawing/2014/main" id="{C177E052-B1F9-45F0-B390-909E4E4AEABE}"/>
              </a:ext>
            </a:extLst>
          </p:cNvPr>
          <p:cNvSpPr txBox="1"/>
          <p:nvPr/>
        </p:nvSpPr>
        <p:spPr>
          <a:xfrm>
            <a:off x="1307663" y="482112"/>
            <a:ext cx="260199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37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D2DF1D-CAB9-445C-9043-B7C1AA7EF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744362"/>
              </p:ext>
            </p:extLst>
          </p:nvPr>
        </p:nvGraphicFramePr>
        <p:xfrm>
          <a:off x="1446028" y="1573618"/>
          <a:ext cx="9048308" cy="1219200"/>
        </p:xfrm>
        <a:graphic>
          <a:graphicData uri="http://schemas.openxmlformats.org/drawingml/2006/table">
            <a:tbl>
              <a:tblPr/>
              <a:tblGrid>
                <a:gridCol w="4524154">
                  <a:extLst>
                    <a:ext uri="{9D8B030D-6E8A-4147-A177-3AD203B41FA5}">
                      <a16:colId xmlns:a16="http://schemas.microsoft.com/office/drawing/2014/main" val="2315061714"/>
                    </a:ext>
                  </a:extLst>
                </a:gridCol>
                <a:gridCol w="4524154">
                  <a:extLst>
                    <a:ext uri="{9D8B030D-6E8A-4147-A177-3AD203B41FA5}">
                      <a16:colId xmlns:a16="http://schemas.microsoft.com/office/drawing/2014/main" val="1214231632"/>
                    </a:ext>
                  </a:extLst>
                </a:gridCol>
              </a:tblGrid>
              <a:tr h="611372">
                <a:tc>
                  <a:txBody>
                    <a:bodyPr/>
                    <a:lstStyle/>
                    <a:p>
                      <a:pPr marL="742950" indent="-742950" algn="ctr" fontAlgn="t">
                        <a:buAutoNum type="alphaLcParenR"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x 3 = 60</a:t>
                      </a:r>
                    </a:p>
                    <a:p>
                      <a:pPr marL="0" indent="0" algn="ctr" fontAlgn="t">
                        <a:buNone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50 x 2 = 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x 2 = 80</a:t>
                      </a:r>
                    </a:p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x 3 = 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84975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3EE3C4C-C628-4264-B135-6097004C7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48472"/>
              </p:ext>
            </p:extLst>
          </p:nvPr>
        </p:nvGraphicFramePr>
        <p:xfrm>
          <a:off x="1605516" y="3498112"/>
          <a:ext cx="9048308" cy="1222744"/>
        </p:xfrm>
        <a:graphic>
          <a:graphicData uri="http://schemas.openxmlformats.org/drawingml/2006/table">
            <a:tbl>
              <a:tblPr/>
              <a:tblGrid>
                <a:gridCol w="4524154">
                  <a:extLst>
                    <a:ext uri="{9D8B030D-6E8A-4147-A177-3AD203B41FA5}">
                      <a16:colId xmlns:a16="http://schemas.microsoft.com/office/drawing/2014/main" val="2315061714"/>
                    </a:ext>
                  </a:extLst>
                </a:gridCol>
                <a:gridCol w="4524154">
                  <a:extLst>
                    <a:ext uri="{9D8B030D-6E8A-4147-A177-3AD203B41FA5}">
                      <a16:colId xmlns:a16="http://schemas.microsoft.com/office/drawing/2014/main" val="1214231632"/>
                    </a:ext>
                  </a:extLst>
                </a:gridCol>
              </a:tblGrid>
              <a:tr h="6113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b) 60 : 2 = 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80 : 4 = 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849751"/>
                  </a:ext>
                </a:extLst>
              </a:tr>
              <a:tr h="6113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90 : 3 = 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: 5 = 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508141"/>
                  </a:ext>
                </a:extLst>
              </a:tr>
            </a:tbl>
          </a:graphicData>
        </a:graphic>
      </p:graphicFrame>
      <p:pic>
        <p:nvPicPr>
          <p:cNvPr id="21" name="Picture 20" descr="26 IMAGES, PHOTOS ET ILLUSTRATIONS VECTORIELLES STOCK APPROPRIÉES SUR LE  THÈME &amp;quot;Cupcake Cartoon&amp;quot; | Adobe Stock">
            <a:extLst>
              <a:ext uri="{FF2B5EF4-FFF2-40B4-BE49-F238E27FC236}">
                <a16:creationId xmlns:a16="http://schemas.microsoft.com/office/drawing/2014/main" id="{81E3461E-101A-4D81-BB84-9C8B0F7B5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03" y="2059064"/>
            <a:ext cx="1160028" cy="11600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ute Cartoon Cupcake Vector Illustration Stock Vector (Royalty Free)  574552861">
            <a:extLst>
              <a:ext uri="{FF2B5EF4-FFF2-40B4-BE49-F238E27FC236}">
                <a16:creationId xmlns:a16="http://schemas.microsoft.com/office/drawing/2014/main" id="{F15B74AF-533A-44A3-94B2-C45276B99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530">
            <a:off x="8442567" y="946293"/>
            <a:ext cx="1314353" cy="14154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Muffin Kawaii Design SVG Cut file by Creative Fabrica Crafts · Creative  Fabrica">
            <a:extLst>
              <a:ext uri="{FF2B5EF4-FFF2-40B4-BE49-F238E27FC236}">
                <a16:creationId xmlns:a16="http://schemas.microsoft.com/office/drawing/2014/main" id="{FF6E2C7C-8937-4ED3-89A3-CC6473C0E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2" y="1128166"/>
            <a:ext cx="1588976" cy="111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ute happy smiling cupcake Royalty Free Vector Image">
            <a:extLst>
              <a:ext uri="{FF2B5EF4-FFF2-40B4-BE49-F238E27FC236}">
                <a16:creationId xmlns:a16="http://schemas.microsoft.com/office/drawing/2014/main" id="{8B732CA5-AC52-45D3-9231-F7BF0C115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15" y="1937562"/>
            <a:ext cx="1271434" cy="12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26 IMAGES, PHOTOS ET ILLUSTRATIONS VECTORIELLES STOCK APPROPRIÉES SUR LE  THÈME &amp;quot;Cupcake Cartoon&amp;quot; | Adobe Stock">
            <a:extLst>
              <a:ext uri="{FF2B5EF4-FFF2-40B4-BE49-F238E27FC236}">
                <a16:creationId xmlns:a16="http://schemas.microsoft.com/office/drawing/2014/main" id="{2E444443-0A18-4614-9467-BA6D50D4B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987" y="3909130"/>
            <a:ext cx="1160028" cy="11600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ute Cartoon Cupcake Vector Illustration Stock Vector (Royalty Free)  574552861">
            <a:extLst>
              <a:ext uri="{FF2B5EF4-FFF2-40B4-BE49-F238E27FC236}">
                <a16:creationId xmlns:a16="http://schemas.microsoft.com/office/drawing/2014/main" id="{5EB40913-76A8-4EA0-9776-8DBE9AF98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530">
            <a:off x="8647738" y="2994571"/>
            <a:ext cx="1314353" cy="13022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Muffin Kawaii Design SVG Cut file by Creative Fabrica Crafts · Creative  Fabrica">
            <a:extLst>
              <a:ext uri="{FF2B5EF4-FFF2-40B4-BE49-F238E27FC236}">
                <a16:creationId xmlns:a16="http://schemas.microsoft.com/office/drawing/2014/main" id="{1A4EC4B3-88BC-488C-B527-F1A08795E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45" y="3095190"/>
            <a:ext cx="1588976" cy="111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ute happy smiling cupcake Royalty Free Vector Image">
            <a:extLst>
              <a:ext uri="{FF2B5EF4-FFF2-40B4-BE49-F238E27FC236}">
                <a16:creationId xmlns:a16="http://schemas.microsoft.com/office/drawing/2014/main" id="{F3236E1C-F85D-46EB-88D9-B828AACCF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22" y="3883321"/>
            <a:ext cx="1271434" cy="12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985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33411 0.620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6" y="3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5763 0.6178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5" y="3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7162 0.4743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2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49662 0.4694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1" y="2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4961 0.3185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15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12213 0.3041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13945 0.1935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01172 0.1766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E923D5FA-3D4A-47EE-9692-1CB270B5EEB8}"/>
              </a:ext>
            </a:extLst>
          </p:cNvPr>
          <p:cNvSpPr txBox="1"/>
          <p:nvPr/>
        </p:nvSpPr>
        <p:spPr>
          <a:xfrm>
            <a:off x="1496295" y="336723"/>
            <a:ext cx="371608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lang="en-US" sz="3733" b="1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4" name="Luyện tập 2">
            <a:extLst>
              <a:ext uri="{FF2B5EF4-FFF2-40B4-BE49-F238E27FC236}">
                <a16:creationId xmlns:a16="http://schemas.microsoft.com/office/drawing/2014/main" id="{517E51C7-FE2A-4F03-88CF-1858365DAD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7874" y="248541"/>
            <a:ext cx="849356" cy="78580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C25396-A55A-44A4-94EF-8A0F04693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09217"/>
              </p:ext>
            </p:extLst>
          </p:nvPr>
        </p:nvGraphicFramePr>
        <p:xfrm>
          <a:off x="818707" y="1307805"/>
          <a:ext cx="10675089" cy="2243471"/>
        </p:xfrm>
        <a:graphic>
          <a:graphicData uri="http://schemas.openxmlformats.org/drawingml/2006/table">
            <a:tbl>
              <a:tblPr/>
              <a:tblGrid>
                <a:gridCol w="3558363">
                  <a:extLst>
                    <a:ext uri="{9D8B030D-6E8A-4147-A177-3AD203B41FA5}">
                      <a16:colId xmlns:a16="http://schemas.microsoft.com/office/drawing/2014/main" val="1772382831"/>
                    </a:ext>
                  </a:extLst>
                </a:gridCol>
                <a:gridCol w="3558363">
                  <a:extLst>
                    <a:ext uri="{9D8B030D-6E8A-4147-A177-3AD203B41FA5}">
                      <a16:colId xmlns:a16="http://schemas.microsoft.com/office/drawing/2014/main" val="743896747"/>
                    </a:ext>
                  </a:extLst>
                </a:gridCol>
                <a:gridCol w="3558363">
                  <a:extLst>
                    <a:ext uri="{9D8B030D-6E8A-4147-A177-3AD203B41FA5}">
                      <a16:colId xmlns:a16="http://schemas.microsoft.com/office/drawing/2014/main" val="1450099200"/>
                    </a:ext>
                  </a:extLst>
                </a:gridCol>
              </a:tblGrid>
              <a:tr h="8825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a) 34 x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x 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x 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104494"/>
                  </a:ext>
                </a:extLst>
              </a:tr>
              <a:tr h="13609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b) 69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 :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 : 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17810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1EEB6B2E-5505-443C-9546-B40E463CD399}"/>
              </a:ext>
            </a:extLst>
          </p:cNvPr>
          <p:cNvGrpSpPr/>
          <p:nvPr/>
        </p:nvGrpSpPr>
        <p:grpSpPr>
          <a:xfrm>
            <a:off x="400713" y="3658043"/>
            <a:ext cx="2228850" cy="1446550"/>
            <a:chOff x="1400175" y="3105150"/>
            <a:chExt cx="2228850" cy="14465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88ECAF-F1B5-46C9-B8D1-CA43B3ADA2B3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34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2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0E6AFD-0328-4E40-A0EF-B3E6C6439158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215E6B-7643-469B-8E2D-FFC90F36E91C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55350E3-834A-41E2-A8DE-B44B3E54F073}"/>
              </a:ext>
            </a:extLst>
          </p:cNvPr>
          <p:cNvSpPr txBox="1"/>
          <p:nvPr/>
        </p:nvSpPr>
        <p:spPr>
          <a:xfrm>
            <a:off x="1337486" y="491490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14BB84-F88A-41C7-B95D-811D742FB235}"/>
              </a:ext>
            </a:extLst>
          </p:cNvPr>
          <p:cNvSpPr txBox="1"/>
          <p:nvPr/>
        </p:nvSpPr>
        <p:spPr>
          <a:xfrm>
            <a:off x="1020945" y="491379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CDE402A-140A-4F1A-8C67-D45323A2F49B}"/>
              </a:ext>
            </a:extLst>
          </p:cNvPr>
          <p:cNvGrpSpPr/>
          <p:nvPr/>
        </p:nvGrpSpPr>
        <p:grpSpPr>
          <a:xfrm>
            <a:off x="2468746" y="3704561"/>
            <a:ext cx="2228850" cy="1446550"/>
            <a:chOff x="1400175" y="3105150"/>
            <a:chExt cx="2228850" cy="144655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10EBFA-3B3F-4A4A-BC8B-EAA3EB549F2E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15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6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3650B19-79C8-4A96-AD28-7501160485EA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FDB949D-0683-4CDE-83A7-65848A3DE1E7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AE3471E-1884-4D2D-94B1-7E80F14C6DF7}"/>
              </a:ext>
            </a:extLst>
          </p:cNvPr>
          <p:cNvSpPr txBox="1"/>
          <p:nvPr/>
        </p:nvSpPr>
        <p:spPr>
          <a:xfrm>
            <a:off x="3299926" y="498268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F078E4-3676-417B-9812-A8BEB1E96918}"/>
              </a:ext>
            </a:extLst>
          </p:cNvPr>
          <p:cNvSpPr txBox="1"/>
          <p:nvPr/>
        </p:nvSpPr>
        <p:spPr>
          <a:xfrm>
            <a:off x="3004652" y="497094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390F97A-6CF8-4160-9D9F-F9035E78BA22}"/>
              </a:ext>
            </a:extLst>
          </p:cNvPr>
          <p:cNvGrpSpPr/>
          <p:nvPr/>
        </p:nvGrpSpPr>
        <p:grpSpPr>
          <a:xfrm>
            <a:off x="4265649" y="3683296"/>
            <a:ext cx="2228850" cy="1446550"/>
            <a:chOff x="1400175" y="3105150"/>
            <a:chExt cx="2228850" cy="144655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952794D-B0FD-4BA9-B4EC-CD4BB548735E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23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4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45B9E78-026A-4E8E-9E0A-61D6052A32E7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C2C6D0E-08E5-4D18-A283-7A1AC4AA8E39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EEDB9F0F-6467-4FD6-A347-8F51D910A02D}"/>
              </a:ext>
            </a:extLst>
          </p:cNvPr>
          <p:cNvSpPr txBox="1"/>
          <p:nvPr/>
        </p:nvSpPr>
        <p:spPr>
          <a:xfrm>
            <a:off x="5138627" y="4961418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241F64-8F74-499E-9C33-2C09B3330A39}"/>
              </a:ext>
            </a:extLst>
          </p:cNvPr>
          <p:cNvSpPr txBox="1"/>
          <p:nvPr/>
        </p:nvSpPr>
        <p:spPr>
          <a:xfrm>
            <a:off x="4853984" y="4949678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5" name="TextBox 43">
            <a:extLst>
              <a:ext uri="{FF2B5EF4-FFF2-40B4-BE49-F238E27FC236}">
                <a16:creationId xmlns:a16="http://schemas.microsoft.com/office/drawing/2014/main" id="{8D420856-714A-4C00-9A62-89555F1EB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180" y="380654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6" name="TextBox 49">
            <a:extLst>
              <a:ext uri="{FF2B5EF4-FFF2-40B4-BE49-F238E27FC236}">
                <a16:creationId xmlns:a16="http://schemas.microsoft.com/office/drawing/2014/main" id="{E321E334-318A-4894-A985-B121088A9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26" y="3800716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69</a:t>
            </a:r>
          </a:p>
        </p:txBody>
      </p:sp>
      <p:grpSp>
        <p:nvGrpSpPr>
          <p:cNvPr id="77" name="Group 66">
            <a:extLst>
              <a:ext uri="{FF2B5EF4-FFF2-40B4-BE49-F238E27FC236}">
                <a16:creationId xmlns:a16="http://schemas.microsoft.com/office/drawing/2014/main" id="{D1B230BB-71AA-4060-A181-9E6ED9C1F60C}"/>
              </a:ext>
            </a:extLst>
          </p:cNvPr>
          <p:cNvGrpSpPr>
            <a:grpSpLocks/>
          </p:cNvGrpSpPr>
          <p:nvPr/>
        </p:nvGrpSpPr>
        <p:grpSpPr bwMode="auto">
          <a:xfrm>
            <a:off x="6985361" y="3856199"/>
            <a:ext cx="819151" cy="1431301"/>
            <a:chOff x="2299" y="1252"/>
            <a:chExt cx="516" cy="65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38B58A9-53B7-4A02-A719-5B6E8F04A0C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BE30B4-0AEB-463D-AF12-3A5C80D39539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80" name="TextBox 36">
            <a:extLst>
              <a:ext uri="{FF2B5EF4-FFF2-40B4-BE49-F238E27FC236}">
                <a16:creationId xmlns:a16="http://schemas.microsoft.com/office/drawing/2014/main" id="{500E50A0-6BD0-459B-869C-744339DF3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393" y="445214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TextBox 39">
            <a:extLst>
              <a:ext uri="{FF2B5EF4-FFF2-40B4-BE49-F238E27FC236}">
                <a16:creationId xmlns:a16="http://schemas.microsoft.com/office/drawing/2014/main" id="{A8C2D365-4DFC-410F-BBB0-A4AEA2E8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363" y="4259669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2" name="TextBox 36">
            <a:extLst>
              <a:ext uri="{FF2B5EF4-FFF2-40B4-BE49-F238E27FC236}">
                <a16:creationId xmlns:a16="http://schemas.microsoft.com/office/drawing/2014/main" id="{A5DCA4D2-467F-4556-BA67-B27BFA18E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6201" y="443730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3" name="TextBox 38">
            <a:extLst>
              <a:ext uri="{FF2B5EF4-FFF2-40B4-BE49-F238E27FC236}">
                <a16:creationId xmlns:a16="http://schemas.microsoft.com/office/drawing/2014/main" id="{3F95B02D-219B-4DB4-90BB-C106BD9D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023" y="4263656"/>
            <a:ext cx="72120" cy="7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4" name="TextBox 38">
            <a:extLst>
              <a:ext uri="{FF2B5EF4-FFF2-40B4-BE49-F238E27FC236}">
                <a16:creationId xmlns:a16="http://schemas.microsoft.com/office/drawing/2014/main" id="{453B651B-646C-414F-B207-E2B46FB23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9215" y="4719085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8" name="TextBox 43">
            <a:extLst>
              <a:ext uri="{FF2B5EF4-FFF2-40B4-BE49-F238E27FC236}">
                <a16:creationId xmlns:a16="http://schemas.microsoft.com/office/drawing/2014/main" id="{070AE6ED-8D42-4D66-A576-A34797B68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203" y="376401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9" name="TextBox 49">
            <a:extLst>
              <a:ext uri="{FF2B5EF4-FFF2-40B4-BE49-F238E27FC236}">
                <a16:creationId xmlns:a16="http://schemas.microsoft.com/office/drawing/2014/main" id="{EA9EE80F-7EC8-4D7C-87B4-367CD5E4B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449" y="3758186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84</a:t>
            </a:r>
          </a:p>
        </p:txBody>
      </p:sp>
      <p:grpSp>
        <p:nvGrpSpPr>
          <p:cNvPr id="90" name="Group 66">
            <a:extLst>
              <a:ext uri="{FF2B5EF4-FFF2-40B4-BE49-F238E27FC236}">
                <a16:creationId xmlns:a16="http://schemas.microsoft.com/office/drawing/2014/main" id="{B25131B6-0808-456A-A801-E9B6CFEC55A5}"/>
              </a:ext>
            </a:extLst>
          </p:cNvPr>
          <p:cNvGrpSpPr>
            <a:grpSpLocks/>
          </p:cNvGrpSpPr>
          <p:nvPr/>
        </p:nvGrpSpPr>
        <p:grpSpPr bwMode="auto">
          <a:xfrm>
            <a:off x="8952384" y="3813669"/>
            <a:ext cx="819151" cy="1431301"/>
            <a:chOff x="2299" y="1252"/>
            <a:chExt cx="516" cy="656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175A83A-A6CA-41D9-AA41-696E46FC265A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30CD1D1-76D1-44CC-AA94-CAA950ABD832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93" name="TextBox 36">
            <a:extLst>
              <a:ext uri="{FF2B5EF4-FFF2-40B4-BE49-F238E27FC236}">
                <a16:creationId xmlns:a16="http://schemas.microsoft.com/office/drawing/2014/main" id="{304B59DA-1688-49BC-BAF8-2737F6DC5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784" y="4411206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4" name="TextBox 39">
            <a:extLst>
              <a:ext uri="{FF2B5EF4-FFF2-40B4-BE49-F238E27FC236}">
                <a16:creationId xmlns:a16="http://schemas.microsoft.com/office/drawing/2014/main" id="{2FAC7C61-B276-4582-950A-15DABD20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2386" y="4217139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" name="TextBox 36">
            <a:extLst>
              <a:ext uri="{FF2B5EF4-FFF2-40B4-BE49-F238E27FC236}">
                <a16:creationId xmlns:a16="http://schemas.microsoft.com/office/drawing/2014/main" id="{D99E74E4-1796-47E5-99C3-97A3CFAF1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327" y="4407000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F4F5B599-B2E8-4C05-A968-5BC559B42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046" y="4221126"/>
            <a:ext cx="72120" cy="7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7" name="TextBox 38">
            <a:extLst>
              <a:ext uri="{FF2B5EF4-FFF2-40B4-BE49-F238E27FC236}">
                <a16:creationId xmlns:a16="http://schemas.microsoft.com/office/drawing/2014/main" id="{3CFFF932-CCE8-4929-97A5-931E0C69F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238" y="4676555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8" name="TextBox 43">
            <a:extLst>
              <a:ext uri="{FF2B5EF4-FFF2-40B4-BE49-F238E27FC236}">
                <a16:creationId xmlns:a16="http://schemas.microsoft.com/office/drawing/2014/main" id="{ABA96DA4-E3E7-4E6E-8D2D-449E246E6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635" y="3774650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9" name="TextBox 49">
            <a:extLst>
              <a:ext uri="{FF2B5EF4-FFF2-40B4-BE49-F238E27FC236}">
                <a16:creationId xmlns:a16="http://schemas.microsoft.com/office/drawing/2014/main" id="{0C7DC8AB-9F0A-4034-96F7-89156632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6881" y="3768818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95</a:t>
            </a:r>
          </a:p>
        </p:txBody>
      </p:sp>
      <p:grpSp>
        <p:nvGrpSpPr>
          <p:cNvPr id="110" name="Group 66">
            <a:extLst>
              <a:ext uri="{FF2B5EF4-FFF2-40B4-BE49-F238E27FC236}">
                <a16:creationId xmlns:a16="http://schemas.microsoft.com/office/drawing/2014/main" id="{FA06AF1A-CB95-41CF-BECC-CCE457306E23}"/>
              </a:ext>
            </a:extLst>
          </p:cNvPr>
          <p:cNvGrpSpPr>
            <a:grpSpLocks/>
          </p:cNvGrpSpPr>
          <p:nvPr/>
        </p:nvGrpSpPr>
        <p:grpSpPr bwMode="auto">
          <a:xfrm>
            <a:off x="10791816" y="3824301"/>
            <a:ext cx="819151" cy="1431301"/>
            <a:chOff x="2299" y="1252"/>
            <a:chExt cx="516" cy="656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115E62B-31B5-427A-AB78-8A0CA46C825B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E3B2C75-E445-4C72-83DC-A28DB01E40C1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13" name="TextBox 36">
            <a:extLst>
              <a:ext uri="{FF2B5EF4-FFF2-40B4-BE49-F238E27FC236}">
                <a16:creationId xmlns:a16="http://schemas.microsoft.com/office/drawing/2014/main" id="{84A69038-01B9-4111-A437-4EC1DD38C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3705" y="439030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4" name="TextBox 39">
            <a:extLst>
              <a:ext uri="{FF2B5EF4-FFF2-40B4-BE49-F238E27FC236}">
                <a16:creationId xmlns:a16="http://schemas.microsoft.com/office/drawing/2014/main" id="{D4A8B15E-BFE8-4042-9C48-D29777191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1818" y="4227771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5" name="TextBox 36">
            <a:extLst>
              <a:ext uri="{FF2B5EF4-FFF2-40B4-BE49-F238E27FC236}">
                <a16:creationId xmlns:a16="http://schemas.microsoft.com/office/drawing/2014/main" id="{6FCBAD3A-6A76-4BD1-8121-0CFF82D9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0248" y="438610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6" name="TextBox 38">
            <a:extLst>
              <a:ext uri="{FF2B5EF4-FFF2-40B4-BE49-F238E27FC236}">
                <a16:creationId xmlns:a16="http://schemas.microsoft.com/office/drawing/2014/main" id="{C18F1C30-8D86-4DA5-BCB1-644ED39B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478" y="4231758"/>
            <a:ext cx="72120" cy="7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7" name="TextBox 38">
            <a:extLst>
              <a:ext uri="{FF2B5EF4-FFF2-40B4-BE49-F238E27FC236}">
                <a16:creationId xmlns:a16="http://schemas.microsoft.com/office/drawing/2014/main" id="{BE5AC6E7-6021-4AA7-B98C-B37DC5B1D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670" y="4687187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457774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80" grpId="0"/>
      <p:bldP spid="81" grpId="0"/>
      <p:bldP spid="82" grpId="0"/>
      <p:bldP spid="83" grpId="0"/>
      <p:bldP spid="84" grpId="0"/>
      <p:bldP spid="88" grpId="0"/>
      <p:bldP spid="89" grpId="0"/>
      <p:bldP spid="93" grpId="0"/>
      <p:bldP spid="94" grpId="0"/>
      <p:bldP spid="95" grpId="0"/>
      <p:bldP spid="96" grpId="0"/>
      <p:bldP spid="97" grpId="0"/>
      <p:bldP spid="108" grpId="0"/>
      <p:bldP spid="109" grpId="0"/>
      <p:bldP spid="113" grpId="0"/>
      <p:bldP spid="114" grpId="0"/>
      <p:bldP spid="115" grpId="0"/>
      <p:bldP spid="116" grpId="0"/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8E56E-26FF-47CA-A2E9-486F1ADD2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74" y="422423"/>
            <a:ext cx="1590675" cy="5905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E6BB5A-03F5-4BBA-88FD-ED581609DDDE}"/>
              </a:ext>
            </a:extLst>
          </p:cNvPr>
          <p:cNvGrpSpPr/>
          <p:nvPr/>
        </p:nvGrpSpPr>
        <p:grpSpPr>
          <a:xfrm>
            <a:off x="1017402" y="1308248"/>
            <a:ext cx="2037464" cy="2025191"/>
            <a:chOff x="1017402" y="1308248"/>
            <a:chExt cx="2037464" cy="20251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782854-D493-403A-A864-41597776D1D0}"/>
                </a:ext>
              </a:extLst>
            </p:cNvPr>
            <p:cNvGrpSpPr/>
            <p:nvPr/>
          </p:nvGrpSpPr>
          <p:grpSpPr>
            <a:xfrm>
              <a:off x="1017402" y="1308248"/>
              <a:ext cx="2037464" cy="1446550"/>
              <a:chOff x="1591561" y="3105150"/>
              <a:chExt cx="2037464" cy="144655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7F0FD9-8F58-4BF4-9536-39A637124258}"/>
                  </a:ext>
                </a:extLst>
              </p:cNvPr>
              <p:cNvSpPr txBox="1"/>
              <p:nvPr/>
            </p:nvSpPr>
            <p:spPr>
              <a:xfrm>
                <a:off x="1771650" y="3105150"/>
                <a:ext cx="185737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17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5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873B502-74F3-44E5-BE02-912DB69ACC17}"/>
                  </a:ext>
                </a:extLst>
              </p:cNvPr>
              <p:cNvCxnSpPr/>
              <p:nvPr/>
            </p:nvCxnSpPr>
            <p:spPr>
              <a:xfrm>
                <a:off x="1838325" y="4410075"/>
                <a:ext cx="92392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03C48A-40BE-4727-AD8F-E90FE2401608}"/>
                  </a:ext>
                </a:extLst>
              </p:cNvPr>
              <p:cNvSpPr txBox="1"/>
              <p:nvPr/>
            </p:nvSpPr>
            <p:spPr>
              <a:xfrm>
                <a:off x="1591561" y="3557920"/>
                <a:ext cx="3333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FB52C9-5393-46F2-B605-B4C305AB0AC4}"/>
                </a:ext>
              </a:extLst>
            </p:cNvPr>
            <p:cNvSpPr txBox="1"/>
            <p:nvPr/>
          </p:nvSpPr>
          <p:spPr>
            <a:xfrm>
              <a:off x="1446247" y="2563998"/>
              <a:ext cx="9779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55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97FCDF-7F51-447D-98F9-47F88A1EC238}"/>
              </a:ext>
            </a:extLst>
          </p:cNvPr>
          <p:cNvGrpSpPr/>
          <p:nvPr/>
        </p:nvGrpSpPr>
        <p:grpSpPr>
          <a:xfrm>
            <a:off x="7328268" y="1450920"/>
            <a:ext cx="1730885" cy="2806469"/>
            <a:chOff x="7328268" y="1450920"/>
            <a:chExt cx="1730885" cy="2806469"/>
          </a:xfrm>
        </p:grpSpPr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id="{A65AA070-CA55-496E-847E-5603F508A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9821" y="1456752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" name="TextBox 49">
              <a:extLst>
                <a:ext uri="{FF2B5EF4-FFF2-40B4-BE49-F238E27FC236}">
                  <a16:creationId xmlns:a16="http://schemas.microsoft.com/office/drawing/2014/main" id="{3B571004-61C4-426C-92A8-CED514317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5067" y="1450920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86</a:t>
              </a:r>
            </a:p>
          </p:txBody>
        </p:sp>
        <p:grpSp>
          <p:nvGrpSpPr>
            <p:cNvPr id="18" name="Group 66">
              <a:extLst>
                <a:ext uri="{FF2B5EF4-FFF2-40B4-BE49-F238E27FC236}">
                  <a16:creationId xmlns:a16="http://schemas.microsoft.com/office/drawing/2014/main" id="{3E162481-8DE3-4AE2-AEB2-842D39A453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0002" y="1506403"/>
              <a:ext cx="819151" cy="1431301"/>
              <a:chOff x="2299" y="1252"/>
              <a:chExt cx="516" cy="65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FDC60CA-8739-47AA-9FD5-54AEC833F3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FA9D47E-8FB4-4D78-809B-4BFD8A0B3BBC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</p:grpSp>
        <p:sp>
          <p:nvSpPr>
            <p:cNvPr id="21" name="TextBox 36">
              <a:extLst>
                <a:ext uri="{FF2B5EF4-FFF2-40B4-BE49-F238E27FC236}">
                  <a16:creationId xmlns:a16="http://schemas.microsoft.com/office/drawing/2014/main" id="{095A140A-00A9-4A22-BFDC-418EEB628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2402" y="2240575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" name="TextBox 39">
              <a:extLst>
                <a:ext uri="{FF2B5EF4-FFF2-40B4-BE49-F238E27FC236}">
                  <a16:creationId xmlns:a16="http://schemas.microsoft.com/office/drawing/2014/main" id="{F5BEB550-5F63-4631-A810-AF059B27D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1902" y="1899241"/>
              <a:ext cx="400050" cy="709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7" name="TextBox 36">
              <a:extLst>
                <a:ext uri="{FF2B5EF4-FFF2-40B4-BE49-F238E27FC236}">
                  <a16:creationId xmlns:a16="http://schemas.microsoft.com/office/drawing/2014/main" id="{9B93ED47-390A-4113-9944-8ED58DB7E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8945" y="2236369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" name="TextBox 38">
              <a:extLst>
                <a:ext uri="{FF2B5EF4-FFF2-40B4-BE49-F238E27FC236}">
                  <a16:creationId xmlns:a16="http://schemas.microsoft.com/office/drawing/2014/main" id="{6251BD4C-5DC9-4195-BA9F-CF50A38A9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409" y="2475615"/>
              <a:ext cx="7296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4179EF6-F53F-4E7D-956C-504A406B16FD}"/>
                </a:ext>
              </a:extLst>
            </p:cNvPr>
            <p:cNvCxnSpPr/>
            <p:nvPr/>
          </p:nvCxnSpPr>
          <p:spPr>
            <a:xfrm>
              <a:off x="7328268" y="2606084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8">
              <a:extLst>
                <a:ext uri="{FF2B5EF4-FFF2-40B4-BE49-F238E27FC236}">
                  <a16:creationId xmlns:a16="http://schemas.microsoft.com/office/drawing/2014/main" id="{C1440DAA-DDA4-493C-A362-DCA4407A5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8042" y="2943447"/>
              <a:ext cx="7296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7F5139-E760-4781-B750-1A689533E2B0}"/>
                </a:ext>
              </a:extLst>
            </p:cNvPr>
            <p:cNvCxnSpPr/>
            <p:nvPr/>
          </p:nvCxnSpPr>
          <p:spPr>
            <a:xfrm>
              <a:off x="7328268" y="3573647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8">
              <a:extLst>
                <a:ext uri="{FF2B5EF4-FFF2-40B4-BE49-F238E27FC236}">
                  <a16:creationId xmlns:a16="http://schemas.microsoft.com/office/drawing/2014/main" id="{6F75139B-44B2-41FF-A6F8-495B820A2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489" y="3549503"/>
              <a:ext cx="7296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FD7CE0-CE0B-4EAC-B0B5-DDC717AB3A29}"/>
              </a:ext>
            </a:extLst>
          </p:cNvPr>
          <p:cNvSpPr/>
          <p:nvPr/>
        </p:nvSpPr>
        <p:spPr>
          <a:xfrm>
            <a:off x="2083981" y="3232298"/>
            <a:ext cx="669852" cy="60605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5F3C4CF-65BB-4C29-B30E-9A1CAFE11F88}"/>
              </a:ext>
            </a:extLst>
          </p:cNvPr>
          <p:cNvSpPr/>
          <p:nvPr/>
        </p:nvSpPr>
        <p:spPr>
          <a:xfrm>
            <a:off x="8665534" y="3413051"/>
            <a:ext cx="669852" cy="60605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EB13AE7-D9BE-4221-8168-D08E1E695118}"/>
              </a:ext>
            </a:extLst>
          </p:cNvPr>
          <p:cNvSpPr/>
          <p:nvPr/>
        </p:nvSpPr>
        <p:spPr>
          <a:xfrm>
            <a:off x="2098158" y="3235842"/>
            <a:ext cx="669852" cy="60605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552E68C-DFE9-4BC4-9A14-FBE4EE4EA1CF}"/>
              </a:ext>
            </a:extLst>
          </p:cNvPr>
          <p:cNvSpPr/>
          <p:nvPr/>
        </p:nvSpPr>
        <p:spPr>
          <a:xfrm>
            <a:off x="8658446" y="3416596"/>
            <a:ext cx="669852" cy="60605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653E9B-D207-40D2-B8A0-0501D6E6457A}"/>
              </a:ext>
            </a:extLst>
          </p:cNvPr>
          <p:cNvSpPr/>
          <p:nvPr/>
        </p:nvSpPr>
        <p:spPr>
          <a:xfrm>
            <a:off x="1376856" y="2680138"/>
            <a:ext cx="420414" cy="5255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5565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 animBg="1"/>
      <p:bldP spid="35" grpId="0" animBg="1"/>
      <p:bldP spid="36" grpId="0" animBg="1"/>
      <p:bldP spid="2" grpId="0" animBg="1"/>
    </p:bldLst>
  </p:timing>
</p:sld>
</file>

<file path=ppt/theme/theme1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366</Words>
  <Application>Microsoft Office PowerPoint</Application>
  <PresentationFormat>Widescreen</PresentationFormat>
  <Paragraphs>102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等线</vt:lpstr>
      <vt:lpstr>DFPOP1-W9</vt:lpstr>
      <vt:lpstr>Times New Roman</vt:lpstr>
      <vt:lpstr>华康少女文字W5</vt:lpstr>
      <vt:lpstr>字魂105号-简雅黑</vt:lpstr>
      <vt:lpstr>字魂176号-创粗圆</vt:lpstr>
      <vt:lpstr>迷你简细行楷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Home</cp:lastModifiedBy>
  <cp:revision>42</cp:revision>
  <dcterms:created xsi:type="dcterms:W3CDTF">2022-09-24T08:11:43Z</dcterms:created>
  <dcterms:modified xsi:type="dcterms:W3CDTF">2022-12-26T22:44:17Z</dcterms:modified>
</cp:coreProperties>
</file>