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9"/>
  </p:notesMasterIdLst>
  <p:sldIdLst>
    <p:sldId id="3225" r:id="rId3"/>
    <p:sldId id="3226" r:id="rId4"/>
    <p:sldId id="3227" r:id="rId5"/>
    <p:sldId id="3228" r:id="rId6"/>
    <p:sldId id="3229" r:id="rId7"/>
    <p:sldId id="3216" r:id="rId8"/>
    <p:sldId id="3203" r:id="rId9"/>
    <p:sldId id="261" r:id="rId10"/>
    <p:sldId id="262" r:id="rId11"/>
    <p:sldId id="260" r:id="rId12"/>
    <p:sldId id="3204" r:id="rId13"/>
    <p:sldId id="3223" r:id="rId14"/>
    <p:sldId id="3211" r:id="rId15"/>
    <p:sldId id="3224" r:id="rId16"/>
    <p:sldId id="3214" r:id="rId17"/>
    <p:sldId id="321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1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A9434-B23E-4E67-BE5A-F54D5E8643A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EDC7B-4425-4DCA-A623-F1787303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7EFCD-E8F6-473A-90E0-F9C8E233FC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6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79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2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7291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6566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6414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4793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6248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80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3547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8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95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94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05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22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50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92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2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1252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4027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6F486-5B32-42E2-97E9-CC099179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E8282-B3DC-4849-A1E1-909C9BB3F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87A6F-25D0-4A32-B9FC-E0C1378D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4CC0E-6E8A-4D31-997B-8109FEA5A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E7AB2-8071-4342-94A4-579D9B3B8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0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215E-32AB-4A14-AF3E-D89C3B01E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58371-0091-4CC8-A152-A0FE738D2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21DE1-D907-4DC1-99A1-776F1DD1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244BA-7FA3-4C11-ADAB-BFB15CF45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3433E-7195-40F9-9230-BD159794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04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2456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1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6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D81BF7-DCB9-4C08-96EC-F51B9C12945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651" y="590549"/>
            <a:ext cx="1171277" cy="11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0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6" r:id="rId4"/>
    <p:sldLayoutId id="2147483677" r:id="rId5"/>
    <p:sldLayoutId id="2147483678" r:id="rId6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8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png"/><Relationship Id="rId18" Type="http://schemas.openxmlformats.org/officeDocument/2006/relationships/image" Target="../media/image29.png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12" Type="http://schemas.openxmlformats.org/officeDocument/2006/relationships/image" Target="../media/image32.png"/><Relationship Id="rId17" Type="http://schemas.openxmlformats.org/officeDocument/2006/relationships/image" Target="../media/image28.png"/><Relationship Id="rId2" Type="http://schemas.openxmlformats.org/officeDocument/2006/relationships/audio" Target="../media/media1.wav"/><Relationship Id="rId16" Type="http://schemas.openxmlformats.org/officeDocument/2006/relationships/image" Target="../media/image27.png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6.emf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audio" Target="../media/media2.mp3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11" Type="http://schemas.openxmlformats.org/officeDocument/2006/relationships/image" Target="../media/image9.gif"/><Relationship Id="rId5" Type="http://schemas.openxmlformats.org/officeDocument/2006/relationships/image" Target="../media/image6.png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audio" Target="../media/media1.wav"/><Relationship Id="rId16" Type="http://schemas.openxmlformats.org/officeDocument/2006/relationships/image" Target="../media/image27.png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6.emf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audio" Target="../media/media2.mp3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8.png"/><Relationship Id="rId18" Type="http://schemas.openxmlformats.org/officeDocument/2006/relationships/image" Target="../media/image29.png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" Type="http://schemas.openxmlformats.org/officeDocument/2006/relationships/audio" Target="../media/media1.wav"/><Relationship Id="rId16" Type="http://schemas.openxmlformats.org/officeDocument/2006/relationships/image" Target="../media/image26.emf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5.png"/><Relationship Id="rId10" Type="http://schemas.openxmlformats.org/officeDocument/2006/relationships/image" Target="../media/image24.png"/><Relationship Id="rId19" Type="http://schemas.openxmlformats.org/officeDocument/2006/relationships/image" Target="../media/image30.png"/><Relationship Id="rId4" Type="http://schemas.openxmlformats.org/officeDocument/2006/relationships/audio" Target="../media/media2.mp3"/><Relationship Id="rId9" Type="http://schemas.openxmlformats.org/officeDocument/2006/relationships/image" Target="../media/image20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15">
            <a:extLst>
              <a:ext uri="{FF2B5EF4-FFF2-40B4-BE49-F238E27FC236}">
                <a16:creationId xmlns:a16="http://schemas.microsoft.com/office/drawing/2014/main" id="{C9AC6C49-244E-42D8-BC64-13B2F2F0EC5B}"/>
              </a:ext>
            </a:extLst>
          </p:cNvPr>
          <p:cNvSpPr/>
          <p:nvPr/>
        </p:nvSpPr>
        <p:spPr>
          <a:xfrm>
            <a:off x="4194820" y="2565150"/>
            <a:ext cx="7458843" cy="408416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F2FA2F-3594-4948-9120-02DF28E54513}"/>
              </a:ext>
            </a:extLst>
          </p:cNvPr>
          <p:cNvGrpSpPr/>
          <p:nvPr/>
        </p:nvGrpSpPr>
        <p:grpSpPr>
          <a:xfrm>
            <a:off x="897547" y="2244403"/>
            <a:ext cx="2778812" cy="4404908"/>
            <a:chOff x="8303085" y="656074"/>
            <a:chExt cx="3426031" cy="60755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D0034FE-5152-466B-BF67-E7CA8B4C1998}"/>
                </a:ext>
              </a:extLst>
            </p:cNvPr>
            <p:cNvSpPr/>
            <p:nvPr/>
          </p:nvSpPr>
          <p:spPr>
            <a:xfrm>
              <a:off x="8690834" y="656074"/>
              <a:ext cx="2984084" cy="6056234"/>
            </a:xfrm>
            <a:custGeom>
              <a:avLst/>
              <a:gdLst>
                <a:gd name="connsiteX0" fmla="*/ 453166 w 2984084"/>
                <a:gd name="connsiteY0" fmla="*/ 1907832 h 6056234"/>
                <a:gd name="connsiteX1" fmla="*/ 22860 w 2984084"/>
                <a:gd name="connsiteY1" fmla="*/ 1011361 h 6056234"/>
                <a:gd name="connsiteX2" fmla="*/ 166295 w 2984084"/>
                <a:gd name="connsiteY2" fmla="*/ 652773 h 6056234"/>
                <a:gd name="connsiteX3" fmla="*/ 1062766 w 2984084"/>
                <a:gd name="connsiteY3" fmla="*/ 401761 h 6056234"/>
                <a:gd name="connsiteX4" fmla="*/ 1242060 w 2984084"/>
                <a:gd name="connsiteY4" fmla="*/ 25244 h 6056234"/>
                <a:gd name="connsiteX5" fmla="*/ 1905448 w 2984084"/>
                <a:gd name="connsiteY5" fmla="*/ 79032 h 6056234"/>
                <a:gd name="connsiteX6" fmla="*/ 2174390 w 2984084"/>
                <a:gd name="connsiteY6" fmla="*/ 437620 h 6056234"/>
                <a:gd name="connsiteX7" fmla="*/ 2819848 w 2984084"/>
                <a:gd name="connsiteY7" fmla="*/ 598985 h 6056234"/>
                <a:gd name="connsiteX8" fmla="*/ 2981213 w 2984084"/>
                <a:gd name="connsiteY8" fmla="*/ 1172726 h 6056234"/>
                <a:gd name="connsiteX9" fmla="*/ 2730201 w 2984084"/>
                <a:gd name="connsiteY9" fmla="*/ 1567173 h 6056234"/>
                <a:gd name="connsiteX10" fmla="*/ 2640554 w 2984084"/>
                <a:gd name="connsiteY10" fmla="*/ 2015408 h 6056234"/>
                <a:gd name="connsiteX11" fmla="*/ 2138531 w 2984084"/>
                <a:gd name="connsiteY11" fmla="*/ 2087126 h 6056234"/>
                <a:gd name="connsiteX12" fmla="*/ 2353684 w 2984084"/>
                <a:gd name="connsiteY12" fmla="*/ 2445714 h 6056234"/>
                <a:gd name="connsiteX13" fmla="*/ 2425401 w 2984084"/>
                <a:gd name="connsiteY13" fmla="*/ 2893950 h 6056234"/>
                <a:gd name="connsiteX14" fmla="*/ 2210248 w 2984084"/>
                <a:gd name="connsiteY14" fmla="*/ 2965667 h 6056234"/>
                <a:gd name="connsiteX15" fmla="*/ 2281966 w 2984084"/>
                <a:gd name="connsiteY15" fmla="*/ 3431832 h 6056234"/>
                <a:gd name="connsiteX16" fmla="*/ 2389542 w 2984084"/>
                <a:gd name="connsiteY16" fmla="*/ 4059361 h 6056234"/>
                <a:gd name="connsiteX17" fmla="*/ 2264037 w 2984084"/>
                <a:gd name="connsiteY17" fmla="*/ 4382091 h 6056234"/>
                <a:gd name="connsiteX18" fmla="*/ 1995095 w 2984084"/>
                <a:gd name="connsiteY18" fmla="*/ 4202797 h 6056234"/>
                <a:gd name="connsiteX19" fmla="*/ 1923378 w 2984084"/>
                <a:gd name="connsiteY19" fmla="*/ 4758608 h 6056234"/>
                <a:gd name="connsiteX20" fmla="*/ 1923378 w 2984084"/>
                <a:gd name="connsiteY20" fmla="*/ 5260632 h 6056234"/>
                <a:gd name="connsiteX21" fmla="*/ 2264037 w 2984084"/>
                <a:gd name="connsiteY21" fmla="*/ 5529573 h 6056234"/>
                <a:gd name="connsiteX22" fmla="*/ 1923378 w 2984084"/>
                <a:gd name="connsiteY22" fmla="*/ 6049526 h 6056234"/>
                <a:gd name="connsiteX23" fmla="*/ 1421354 w 2984084"/>
                <a:gd name="connsiteY23" fmla="*/ 5834373 h 6056234"/>
                <a:gd name="connsiteX24" fmla="*/ 1044837 w 2984084"/>
                <a:gd name="connsiteY24" fmla="*/ 5977808 h 6056234"/>
                <a:gd name="connsiteX25" fmla="*/ 524884 w 2984084"/>
                <a:gd name="connsiteY25" fmla="*/ 6013667 h 6056234"/>
                <a:gd name="connsiteX26" fmla="*/ 399378 w 2984084"/>
                <a:gd name="connsiteY26" fmla="*/ 5798514 h 6056234"/>
                <a:gd name="connsiteX27" fmla="*/ 775895 w 2984084"/>
                <a:gd name="connsiteY27" fmla="*/ 5332350 h 6056234"/>
                <a:gd name="connsiteX28" fmla="*/ 668319 w 2984084"/>
                <a:gd name="connsiteY28" fmla="*/ 4794467 h 6056234"/>
                <a:gd name="connsiteX29" fmla="*/ 614531 w 2984084"/>
                <a:gd name="connsiteY29" fmla="*/ 3933855 h 6056234"/>
                <a:gd name="connsiteX30" fmla="*/ 614531 w 2984084"/>
                <a:gd name="connsiteY30" fmla="*/ 3449761 h 6056234"/>
                <a:gd name="connsiteX31" fmla="*/ 489025 w 2984084"/>
                <a:gd name="connsiteY31" fmla="*/ 3055314 h 6056234"/>
                <a:gd name="connsiteX32" fmla="*/ 363519 w 2984084"/>
                <a:gd name="connsiteY32" fmla="*/ 2571220 h 6056234"/>
                <a:gd name="connsiteX33" fmla="*/ 148366 w 2984084"/>
                <a:gd name="connsiteY33" fmla="*/ 2266420 h 6056234"/>
                <a:gd name="connsiteX34" fmla="*/ 453166 w 2984084"/>
                <a:gd name="connsiteY34" fmla="*/ 1907832 h 605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84084" h="6056234">
                  <a:moveTo>
                    <a:pt x="453166" y="1907832"/>
                  </a:moveTo>
                  <a:cubicBezTo>
                    <a:pt x="432248" y="1698656"/>
                    <a:pt x="70672" y="1220537"/>
                    <a:pt x="22860" y="1011361"/>
                  </a:cubicBezTo>
                  <a:cubicBezTo>
                    <a:pt x="-24952" y="802185"/>
                    <a:pt x="-7023" y="754373"/>
                    <a:pt x="166295" y="652773"/>
                  </a:cubicBezTo>
                  <a:cubicBezTo>
                    <a:pt x="339613" y="551173"/>
                    <a:pt x="883472" y="506349"/>
                    <a:pt x="1062766" y="401761"/>
                  </a:cubicBezTo>
                  <a:cubicBezTo>
                    <a:pt x="1242060" y="297173"/>
                    <a:pt x="1101613" y="79032"/>
                    <a:pt x="1242060" y="25244"/>
                  </a:cubicBezTo>
                  <a:cubicBezTo>
                    <a:pt x="1382507" y="-28544"/>
                    <a:pt x="1750060" y="10303"/>
                    <a:pt x="1905448" y="79032"/>
                  </a:cubicBezTo>
                  <a:cubicBezTo>
                    <a:pt x="2060836" y="147761"/>
                    <a:pt x="2021990" y="350961"/>
                    <a:pt x="2174390" y="437620"/>
                  </a:cubicBezTo>
                  <a:cubicBezTo>
                    <a:pt x="2326790" y="524279"/>
                    <a:pt x="2685378" y="476467"/>
                    <a:pt x="2819848" y="598985"/>
                  </a:cubicBezTo>
                  <a:cubicBezTo>
                    <a:pt x="2954319" y="721503"/>
                    <a:pt x="2996154" y="1011361"/>
                    <a:pt x="2981213" y="1172726"/>
                  </a:cubicBezTo>
                  <a:cubicBezTo>
                    <a:pt x="2966272" y="1334091"/>
                    <a:pt x="2786977" y="1426726"/>
                    <a:pt x="2730201" y="1567173"/>
                  </a:cubicBezTo>
                  <a:cubicBezTo>
                    <a:pt x="2673425" y="1707620"/>
                    <a:pt x="2739166" y="1928749"/>
                    <a:pt x="2640554" y="2015408"/>
                  </a:cubicBezTo>
                  <a:cubicBezTo>
                    <a:pt x="2541942" y="2102067"/>
                    <a:pt x="2186343" y="2015408"/>
                    <a:pt x="2138531" y="2087126"/>
                  </a:cubicBezTo>
                  <a:cubicBezTo>
                    <a:pt x="2090719" y="2158844"/>
                    <a:pt x="2305872" y="2311243"/>
                    <a:pt x="2353684" y="2445714"/>
                  </a:cubicBezTo>
                  <a:cubicBezTo>
                    <a:pt x="2401496" y="2580185"/>
                    <a:pt x="2449307" y="2807291"/>
                    <a:pt x="2425401" y="2893950"/>
                  </a:cubicBezTo>
                  <a:cubicBezTo>
                    <a:pt x="2401495" y="2980609"/>
                    <a:pt x="2234154" y="2876020"/>
                    <a:pt x="2210248" y="2965667"/>
                  </a:cubicBezTo>
                  <a:cubicBezTo>
                    <a:pt x="2186342" y="3055314"/>
                    <a:pt x="2252084" y="3249550"/>
                    <a:pt x="2281966" y="3431832"/>
                  </a:cubicBezTo>
                  <a:cubicBezTo>
                    <a:pt x="2311848" y="3614114"/>
                    <a:pt x="2392530" y="3900985"/>
                    <a:pt x="2389542" y="4059361"/>
                  </a:cubicBezTo>
                  <a:cubicBezTo>
                    <a:pt x="2386554" y="4217737"/>
                    <a:pt x="2329778" y="4358185"/>
                    <a:pt x="2264037" y="4382091"/>
                  </a:cubicBezTo>
                  <a:cubicBezTo>
                    <a:pt x="2198296" y="4405997"/>
                    <a:pt x="2051872" y="4140044"/>
                    <a:pt x="1995095" y="4202797"/>
                  </a:cubicBezTo>
                  <a:cubicBezTo>
                    <a:pt x="1938319" y="4265550"/>
                    <a:pt x="1935331" y="4582302"/>
                    <a:pt x="1923378" y="4758608"/>
                  </a:cubicBezTo>
                  <a:cubicBezTo>
                    <a:pt x="1911425" y="4934914"/>
                    <a:pt x="1866601" y="5132138"/>
                    <a:pt x="1923378" y="5260632"/>
                  </a:cubicBezTo>
                  <a:cubicBezTo>
                    <a:pt x="1980155" y="5389126"/>
                    <a:pt x="2264037" y="5398091"/>
                    <a:pt x="2264037" y="5529573"/>
                  </a:cubicBezTo>
                  <a:cubicBezTo>
                    <a:pt x="2264037" y="5661055"/>
                    <a:pt x="2063825" y="5998726"/>
                    <a:pt x="1923378" y="6049526"/>
                  </a:cubicBezTo>
                  <a:cubicBezTo>
                    <a:pt x="1782931" y="6100326"/>
                    <a:pt x="1567777" y="5846326"/>
                    <a:pt x="1421354" y="5834373"/>
                  </a:cubicBezTo>
                  <a:cubicBezTo>
                    <a:pt x="1274931" y="5822420"/>
                    <a:pt x="1194249" y="5947926"/>
                    <a:pt x="1044837" y="5977808"/>
                  </a:cubicBezTo>
                  <a:cubicBezTo>
                    <a:pt x="895425" y="6007690"/>
                    <a:pt x="632460" y="6043549"/>
                    <a:pt x="524884" y="6013667"/>
                  </a:cubicBezTo>
                  <a:cubicBezTo>
                    <a:pt x="417308" y="5983785"/>
                    <a:pt x="357543" y="5912067"/>
                    <a:pt x="399378" y="5798514"/>
                  </a:cubicBezTo>
                  <a:cubicBezTo>
                    <a:pt x="441213" y="5684961"/>
                    <a:pt x="731072" y="5499691"/>
                    <a:pt x="775895" y="5332350"/>
                  </a:cubicBezTo>
                  <a:cubicBezTo>
                    <a:pt x="820718" y="5165009"/>
                    <a:pt x="695213" y="5027550"/>
                    <a:pt x="668319" y="4794467"/>
                  </a:cubicBezTo>
                  <a:cubicBezTo>
                    <a:pt x="641425" y="4561385"/>
                    <a:pt x="623496" y="4157973"/>
                    <a:pt x="614531" y="3933855"/>
                  </a:cubicBezTo>
                  <a:cubicBezTo>
                    <a:pt x="605566" y="3709737"/>
                    <a:pt x="635449" y="3596185"/>
                    <a:pt x="614531" y="3449761"/>
                  </a:cubicBezTo>
                  <a:cubicBezTo>
                    <a:pt x="593613" y="3303338"/>
                    <a:pt x="530860" y="3201737"/>
                    <a:pt x="489025" y="3055314"/>
                  </a:cubicBezTo>
                  <a:cubicBezTo>
                    <a:pt x="447190" y="2908891"/>
                    <a:pt x="420296" y="2702702"/>
                    <a:pt x="363519" y="2571220"/>
                  </a:cubicBezTo>
                  <a:cubicBezTo>
                    <a:pt x="306742" y="2439738"/>
                    <a:pt x="133425" y="2382961"/>
                    <a:pt x="148366" y="2266420"/>
                  </a:cubicBezTo>
                  <a:cubicBezTo>
                    <a:pt x="163307" y="2149879"/>
                    <a:pt x="474084" y="2117008"/>
                    <a:pt x="453166" y="1907832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3BAF80C-AB2E-4E47-B5EC-F5BB2758F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4" b="93229" l="9848" r="92659">
                          <a14:foregroundMark x1="57744" y1="23958" x2="58639" y2="27604"/>
                          <a14:foregroundMark x1="46464" y1="23698" x2="46464" y2="27083"/>
                          <a14:foregroundMark x1="50940" y1="6406" x2="70904" y2="8073"/>
                          <a14:foregroundMark x1="70904" y1="8073" x2="83348" y2="11406"/>
                          <a14:foregroundMark x1="90063" y1="13490" x2="92748" y2="14531"/>
                          <a14:foregroundMark x1="63563" y1="2240" x2="55864" y2="156"/>
                          <a14:foregroundMark x1="56312" y1="25781" x2="60430" y2="26563"/>
                          <a14:foregroundMark x1="57744" y1="78333" x2="58639" y2="88490"/>
                          <a14:foregroundMark x1="41987" y1="80417" x2="39928" y2="90000"/>
                          <a14:foregroundMark x1="39928" y1="90000" x2="37511" y2="932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3085" y="842683"/>
              <a:ext cx="3426031" cy="588897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75024CD-A7A9-43D4-9D59-CA765CDA1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738" y="3323911"/>
            <a:ext cx="848027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2975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701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735" y="3027171"/>
            <a:ext cx="1335138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246" y="3050877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510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3" y="465283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2462796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2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6970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4800" b="1" i="0" dirty="0">
                    <a:solidFill>
                      <a:schemeClr val="bg1"/>
                    </a:solidFill>
                    <a:effectLst/>
                  </a:rPr>
                  <a:t>Số dư của phép chia 628 : 8 là: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672048"/>
              <a:ext cx="9092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c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1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53018" y="603431"/>
            <a:ext cx="9825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Tìm thành phần chưa biết trong phép tính.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1271156" y="722860"/>
            <a:ext cx="112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1D2BD0-0FF1-4C5E-B62F-895D8A248B13}"/>
              </a:ext>
            </a:extLst>
          </p:cNvPr>
          <p:cNvGrpSpPr/>
          <p:nvPr/>
        </p:nvGrpSpPr>
        <p:grpSpPr>
          <a:xfrm>
            <a:off x="1162050" y="1571625"/>
            <a:ext cx="4800600" cy="707886"/>
            <a:chOff x="1162050" y="1571625"/>
            <a:chExt cx="4800600" cy="7078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FE422F4-9066-49B6-ABDB-63D01AB17E5F}"/>
                </a:ext>
              </a:extLst>
            </p:cNvPr>
            <p:cNvSpPr txBox="1"/>
            <p:nvPr/>
          </p:nvSpPr>
          <p:spPr>
            <a:xfrm>
              <a:off x="1162050" y="1571625"/>
              <a:ext cx="480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a)        x 6 = 186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E11C87A-557F-4F9A-89F5-5D2D58FBC2EB}"/>
                </a:ext>
              </a:extLst>
            </p:cNvPr>
            <p:cNvSpPr/>
            <p:nvPr/>
          </p:nvSpPr>
          <p:spPr>
            <a:xfrm>
              <a:off x="1847850" y="1685925"/>
              <a:ext cx="657225" cy="523875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90F2C5-39B1-4BAD-A583-11E1935CFA1B}"/>
              </a:ext>
            </a:extLst>
          </p:cNvPr>
          <p:cNvGrpSpPr/>
          <p:nvPr/>
        </p:nvGrpSpPr>
        <p:grpSpPr>
          <a:xfrm>
            <a:off x="6362700" y="1533525"/>
            <a:ext cx="5067300" cy="707886"/>
            <a:chOff x="895350" y="1571625"/>
            <a:chExt cx="5067300" cy="7078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2151B8-31D7-4776-953F-1DB531A296CC}"/>
                </a:ext>
              </a:extLst>
            </p:cNvPr>
            <p:cNvSpPr txBox="1"/>
            <p:nvPr/>
          </p:nvSpPr>
          <p:spPr>
            <a:xfrm>
              <a:off x="895350" y="1571625"/>
              <a:ext cx="5067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b)          : 7 = 105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686BC1E-E1D3-4B5A-AEBB-FD0B04223D9B}"/>
                </a:ext>
              </a:extLst>
            </p:cNvPr>
            <p:cNvSpPr/>
            <p:nvPr/>
          </p:nvSpPr>
          <p:spPr>
            <a:xfrm>
              <a:off x="1847850" y="1685925"/>
              <a:ext cx="657225" cy="523875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798CE25-8811-4F7E-9530-4DD32E991E79}"/>
              </a:ext>
            </a:extLst>
          </p:cNvPr>
          <p:cNvGrpSpPr/>
          <p:nvPr/>
        </p:nvGrpSpPr>
        <p:grpSpPr>
          <a:xfrm>
            <a:off x="4133850" y="2581275"/>
            <a:ext cx="4800600" cy="707886"/>
            <a:chOff x="1162050" y="1571625"/>
            <a:chExt cx="4800600" cy="70788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85BEE59-7D5F-4FD9-A12F-B0E757847E53}"/>
                </a:ext>
              </a:extLst>
            </p:cNvPr>
            <p:cNvSpPr txBox="1"/>
            <p:nvPr/>
          </p:nvSpPr>
          <p:spPr>
            <a:xfrm>
              <a:off x="1162050" y="1571625"/>
              <a:ext cx="480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c) 72 :       = 8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A486F41-AAC8-4ADA-A9D5-5FF2909E64F7}"/>
                </a:ext>
              </a:extLst>
            </p:cNvPr>
            <p:cNvSpPr/>
            <p:nvPr/>
          </p:nvSpPr>
          <p:spPr>
            <a:xfrm>
              <a:off x="2562225" y="1638300"/>
              <a:ext cx="657225" cy="523875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B09238C-36F0-4885-ABAC-6A102500AFEA}"/>
              </a:ext>
            </a:extLst>
          </p:cNvPr>
          <p:cNvGrpSpPr/>
          <p:nvPr/>
        </p:nvGrpSpPr>
        <p:grpSpPr>
          <a:xfrm>
            <a:off x="895349" y="3672980"/>
            <a:ext cx="10848975" cy="2480170"/>
            <a:chOff x="1206865" y="2494829"/>
            <a:chExt cx="4889134" cy="1945979"/>
          </a:xfrm>
        </p:grpSpPr>
        <p:pic>
          <p:nvPicPr>
            <p:cNvPr id="30" name="Graphic 7">
              <a:extLst>
                <a:ext uri="{FF2B5EF4-FFF2-40B4-BE49-F238E27FC236}">
                  <a16:creationId xmlns:a16="http://schemas.microsoft.com/office/drawing/2014/main" id="{8DBA1F15-3E06-4153-AE08-302E1CD9B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06865" y="2494829"/>
              <a:ext cx="4889134" cy="1945979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2A9C4D7-82D0-4099-935D-E7674A6B688F}"/>
                </a:ext>
              </a:extLst>
            </p:cNvPr>
            <p:cNvSpPr txBox="1"/>
            <p:nvPr/>
          </p:nvSpPr>
          <p:spPr>
            <a:xfrm>
              <a:off x="1828971" y="2760081"/>
              <a:ext cx="3996602" cy="142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vi-VN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Muốn tìm thừa số chưa biết ta lấy tích chia cho thừa số đã biết.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vi-VN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Muốn tìm số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bị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chia ta lấy thương nhân với số chia.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vi-VN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Muốn tìm số chia ta lấy số bị chia chia cho thương.    </a:t>
              </a: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C1141-3BA3-4B4B-8C1D-95F9C20C5717}"/>
              </a:ext>
            </a:extLst>
          </p:cNvPr>
          <p:cNvSpPr/>
          <p:nvPr/>
        </p:nvSpPr>
        <p:spPr>
          <a:xfrm>
            <a:off x="1762126" y="1676400"/>
            <a:ext cx="762000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9C78D6B-9054-4939-9225-B2AB7C20F13D}"/>
              </a:ext>
            </a:extLst>
          </p:cNvPr>
          <p:cNvSpPr/>
          <p:nvPr/>
        </p:nvSpPr>
        <p:spPr>
          <a:xfrm>
            <a:off x="7048500" y="1647825"/>
            <a:ext cx="942976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2008150-A061-4D32-B0FB-4DBCAA55E43D}"/>
              </a:ext>
            </a:extLst>
          </p:cNvPr>
          <p:cNvSpPr/>
          <p:nvPr/>
        </p:nvSpPr>
        <p:spPr>
          <a:xfrm>
            <a:off x="5505451" y="2657475"/>
            <a:ext cx="695324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978519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3" grpId="0" animBg="1"/>
          <p:bldP spid="3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3" grpId="0" animBg="1"/>
          <p:bldP spid="37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4" y="381000"/>
            <a:ext cx="11647805" cy="6477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581150" y="479606"/>
            <a:ext cx="1013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 hái được 25 bông hoa, Mai hái được số bông hoa gấp 3 lần của Mi. Hỏi cả hai chị em hái được bao nhiêu bông hoa?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587973" y="641531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910960" y="819115"/>
            <a:ext cx="112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5B74AE-8A9B-441B-B990-B3FF3E8F8C2F}"/>
              </a:ext>
            </a:extLst>
          </p:cNvPr>
          <p:cNvSpPr txBox="1"/>
          <p:nvPr/>
        </p:nvSpPr>
        <p:spPr>
          <a:xfrm>
            <a:off x="-332740" y="2093595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Mi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B2C423-2D07-4952-A2BC-ADBB28CFBCFA}"/>
              </a:ext>
            </a:extLst>
          </p:cNvPr>
          <p:cNvSpPr txBox="1"/>
          <p:nvPr/>
        </p:nvSpPr>
        <p:spPr>
          <a:xfrm>
            <a:off x="2515235" y="147447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3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A6D10C-973A-4899-BC76-169C5827FB97}"/>
              </a:ext>
            </a:extLst>
          </p:cNvPr>
          <p:cNvSpPr txBox="1"/>
          <p:nvPr/>
        </p:nvSpPr>
        <p:spPr>
          <a:xfrm>
            <a:off x="-332740" y="2874645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Mai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8AE035-F876-4E99-8EC8-2FD92E3705D7}"/>
              </a:ext>
            </a:extLst>
          </p:cNvPr>
          <p:cNvGrpSpPr/>
          <p:nvPr/>
        </p:nvGrpSpPr>
        <p:grpSpPr>
          <a:xfrm>
            <a:off x="1419860" y="2243108"/>
            <a:ext cx="1581150" cy="263813"/>
            <a:chOff x="2762250" y="2571750"/>
            <a:chExt cx="1581150" cy="26381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9659D57-EA61-43A1-B9A7-7FC6059F9E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2250" y="2686050"/>
              <a:ext cx="1562100" cy="663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8CD379E-106F-4908-BB2E-3996C3D9C5A1}"/>
                </a:ext>
              </a:extLst>
            </p:cNvPr>
            <p:cNvCxnSpPr>
              <a:stCxn id="10" idx="3"/>
              <a:endCxn id="10" idx="3"/>
            </p:cNvCxnSpPr>
            <p:nvPr/>
          </p:nvCxnSpPr>
          <p:spPr>
            <a:xfrm>
              <a:off x="2771775" y="2704465"/>
              <a:ext cx="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011030F-AE05-4EC4-9C5F-C34D1F43F3D9}"/>
                </a:ext>
              </a:extLst>
            </p:cNvPr>
            <p:cNvCxnSpPr>
              <a:cxnSpLocks/>
            </p:cNvCxnSpPr>
            <p:nvPr/>
          </p:nvCxnSpPr>
          <p:spPr>
            <a:xfrm>
              <a:off x="2771775" y="257175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2844403-266B-4E84-A49E-6F759F8514DA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259080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2DCEBD-6212-4253-98D8-86401507E573}"/>
              </a:ext>
            </a:extLst>
          </p:cNvPr>
          <p:cNvGrpSpPr/>
          <p:nvPr/>
        </p:nvGrpSpPr>
        <p:grpSpPr>
          <a:xfrm>
            <a:off x="1429385" y="3103245"/>
            <a:ext cx="4286250" cy="263813"/>
            <a:chOff x="2771775" y="2571750"/>
            <a:chExt cx="4286250" cy="26381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7A5DEB-54D8-4F8A-9836-C48F7F2321AD}"/>
                </a:ext>
              </a:extLst>
            </p:cNvPr>
            <p:cNvCxnSpPr>
              <a:cxnSpLocks/>
            </p:cNvCxnSpPr>
            <p:nvPr/>
          </p:nvCxnSpPr>
          <p:spPr>
            <a:xfrm>
              <a:off x="2771775" y="2711738"/>
              <a:ext cx="428625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9CA393D-D9C3-403A-B090-A6CAEF7AD1EE}"/>
                </a:ext>
              </a:extLst>
            </p:cNvPr>
            <p:cNvCxnSpPr/>
            <p:nvPr/>
          </p:nvCxnSpPr>
          <p:spPr>
            <a:xfrm>
              <a:off x="2771775" y="2711738"/>
              <a:ext cx="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FA55F58-BC09-499C-94EE-923139134B6B}"/>
                </a:ext>
              </a:extLst>
            </p:cNvPr>
            <p:cNvCxnSpPr>
              <a:cxnSpLocks/>
            </p:cNvCxnSpPr>
            <p:nvPr/>
          </p:nvCxnSpPr>
          <p:spPr>
            <a:xfrm>
              <a:off x="2771775" y="257175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582E4F2-5E82-499B-AF8A-2BA80F2C8D02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259080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DAF63F0-4810-4A2F-9001-EDBB15C9FC3D}"/>
                </a:ext>
              </a:extLst>
            </p:cNvPr>
            <p:cNvCxnSpPr>
              <a:cxnSpLocks/>
            </p:cNvCxnSpPr>
            <p:nvPr/>
          </p:nvCxnSpPr>
          <p:spPr>
            <a:xfrm>
              <a:off x="5705475" y="2581275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44181A2-84B9-4019-8D34-CB7FB74C2EB0}"/>
                </a:ext>
              </a:extLst>
            </p:cNvPr>
            <p:cNvCxnSpPr>
              <a:cxnSpLocks/>
            </p:cNvCxnSpPr>
            <p:nvPr/>
          </p:nvCxnSpPr>
          <p:spPr>
            <a:xfrm>
              <a:off x="7038975" y="2581275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E861B4-90AE-4CC2-B98B-042FCA8E756A}"/>
              </a:ext>
            </a:extLst>
          </p:cNvPr>
          <p:cNvCxnSpPr>
            <a:cxnSpLocks/>
            <a:endCxn id="12" idx="3"/>
          </p:cNvCxnSpPr>
          <p:nvPr/>
        </p:nvCxnSpPr>
        <p:spPr>
          <a:xfrm>
            <a:off x="1429385" y="2446020"/>
            <a:ext cx="0" cy="72101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F37D3B8-6C5E-4ECE-867D-A6DC4F93B92D}"/>
              </a:ext>
            </a:extLst>
          </p:cNvPr>
          <p:cNvCxnSpPr>
            <a:cxnSpLocks/>
          </p:cNvCxnSpPr>
          <p:nvPr/>
        </p:nvCxnSpPr>
        <p:spPr>
          <a:xfrm>
            <a:off x="2991485" y="2493645"/>
            <a:ext cx="0" cy="72101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ight Brace 30">
            <a:extLst>
              <a:ext uri="{FF2B5EF4-FFF2-40B4-BE49-F238E27FC236}">
                <a16:creationId xmlns:a16="http://schemas.microsoft.com/office/drawing/2014/main" id="{D135C3F6-D9F7-477B-8F88-CB0BD1EFBF8D}"/>
              </a:ext>
            </a:extLst>
          </p:cNvPr>
          <p:cNvSpPr/>
          <p:nvPr/>
        </p:nvSpPr>
        <p:spPr>
          <a:xfrm>
            <a:off x="5877560" y="1836420"/>
            <a:ext cx="333375" cy="155257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02BC1F-0A38-44C4-AFDC-DF165FE1BE3B}"/>
              </a:ext>
            </a:extLst>
          </p:cNvPr>
          <p:cNvSpPr txBox="1"/>
          <p:nvPr/>
        </p:nvSpPr>
        <p:spPr>
          <a:xfrm>
            <a:off x="6353810" y="2312670"/>
            <a:ext cx="229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703089-81F7-469E-A045-1E559FCE1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677" y="1428214"/>
            <a:ext cx="3748847" cy="126206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4E41CD0-5464-47DE-AFAE-61CC68C12AD6}"/>
              </a:ext>
            </a:extLst>
          </p:cNvPr>
          <p:cNvSpPr txBox="1"/>
          <p:nvPr/>
        </p:nvSpPr>
        <p:spPr>
          <a:xfrm>
            <a:off x="7439660" y="3409662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2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69C107-6AB4-40DB-9D3F-F989B2538F1D}"/>
              </a:ext>
            </a:extLst>
          </p:cNvPr>
          <p:cNvSpPr txBox="1"/>
          <p:nvPr/>
        </p:nvSpPr>
        <p:spPr>
          <a:xfrm>
            <a:off x="4363085" y="4047203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bông hoa Mai hái được 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2CA77C-AD09-4C48-81D7-5F7DE7F8926C}"/>
              </a:ext>
            </a:extLst>
          </p:cNvPr>
          <p:cNvSpPr txBox="1"/>
          <p:nvPr/>
        </p:nvSpPr>
        <p:spPr>
          <a:xfrm>
            <a:off x="5087620" y="4536440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x 3 = 75 (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0368F3-0FC1-4DB0-BF87-6A7082F2C728}"/>
              </a:ext>
            </a:extLst>
          </p:cNvPr>
          <p:cNvSpPr txBox="1"/>
          <p:nvPr/>
        </p:nvSpPr>
        <p:spPr>
          <a:xfrm>
            <a:off x="5537200" y="5023485"/>
            <a:ext cx="705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 hai chị em hái được số bông hoa 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A9B1A6-0D4B-4340-A3FD-8F2C9A4B5253}"/>
              </a:ext>
            </a:extLst>
          </p:cNvPr>
          <p:cNvSpPr txBox="1"/>
          <p:nvPr/>
        </p:nvSpPr>
        <p:spPr>
          <a:xfrm>
            <a:off x="6379210" y="5504179"/>
            <a:ext cx="537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+ 75 = 100 (bông hoa)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9D6B30-DF60-4257-9636-3433ED9ADF2E}"/>
              </a:ext>
            </a:extLst>
          </p:cNvPr>
          <p:cNvSpPr txBox="1"/>
          <p:nvPr/>
        </p:nvSpPr>
        <p:spPr>
          <a:xfrm>
            <a:off x="5974080" y="6014720"/>
            <a:ext cx="537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100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endParaRPr lang="vi-VN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10000" y="894080"/>
            <a:ext cx="1798320" cy="10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0139680" y="894511"/>
            <a:ext cx="1296670" cy="159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90175" y="1357316"/>
            <a:ext cx="6540945" cy="40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5587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AC202F-7956-4951-B325-D449FB976A72}"/>
              </a:ext>
            </a:extLst>
          </p:cNvPr>
          <p:cNvSpPr txBox="1"/>
          <p:nvPr/>
        </p:nvSpPr>
        <p:spPr>
          <a:xfrm>
            <a:off x="1852809" y="739679"/>
            <a:ext cx="829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B1A43AB-0D14-420F-AA32-B11943DC3CB0}"/>
              </a:ext>
            </a:extLst>
          </p:cNvPr>
          <p:cNvSpPr/>
          <p:nvPr/>
        </p:nvSpPr>
        <p:spPr>
          <a:xfrm>
            <a:off x="949923" y="639504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DD007B-7221-44DF-AC69-1AB8A2AD8E8C}"/>
              </a:ext>
            </a:extLst>
          </p:cNvPr>
          <p:cNvSpPr txBox="1"/>
          <p:nvPr/>
        </p:nvSpPr>
        <p:spPr>
          <a:xfrm>
            <a:off x="1291960" y="817088"/>
            <a:ext cx="112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A3E094-14C1-4265-87BF-A50D5B084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737" y="1252537"/>
            <a:ext cx="5714551" cy="2652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467F7E-9A47-4B35-92E0-76AD9F33F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" y="1981199"/>
            <a:ext cx="5233035" cy="191452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5D22B4-8E47-4B62-9A09-A6F9B6E0AF37}"/>
              </a:ext>
            </a:extLst>
          </p:cNvPr>
          <p:cNvSpPr/>
          <p:nvPr/>
        </p:nvSpPr>
        <p:spPr>
          <a:xfrm>
            <a:off x="6276975" y="1571625"/>
            <a:ext cx="4924425" cy="7810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51B7757-DD3F-414F-B3CD-29D34F89730A}"/>
              </a:ext>
            </a:extLst>
          </p:cNvPr>
          <p:cNvSpPr/>
          <p:nvPr/>
        </p:nvSpPr>
        <p:spPr>
          <a:xfrm>
            <a:off x="3686176" y="2066925"/>
            <a:ext cx="523874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71FB9D-2D2A-438C-867C-18B6ACF8F743}"/>
                  </a:ext>
                </a:extLst>
              </p:cNvPr>
              <p:cNvSpPr txBox="1"/>
              <p:nvPr/>
            </p:nvSpPr>
            <p:spPr>
              <a:xfrm>
                <a:off x="847724" y="4181475"/>
                <a:ext cx="675322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ngôi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sao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15 : 3 = 5 (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ngôi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sao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71FB9D-2D2A-438C-867C-18B6ACF8F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4" y="4181475"/>
                <a:ext cx="6753225" cy="803682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C1F0DBE-14A0-4D9B-ABA3-30788E7B337E}"/>
              </a:ext>
            </a:extLst>
          </p:cNvPr>
          <p:cNvSpPr/>
          <p:nvPr/>
        </p:nvSpPr>
        <p:spPr>
          <a:xfrm>
            <a:off x="6248401" y="1581150"/>
            <a:ext cx="685800" cy="21526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D59986B-4CD2-4C6B-92C1-45C25CD8D471}"/>
                  </a:ext>
                </a:extLst>
              </p:cNvPr>
              <p:cNvSpPr txBox="1"/>
              <p:nvPr/>
            </p:nvSpPr>
            <p:spPr>
              <a:xfrm>
                <a:off x="847724" y="5143500"/>
                <a:ext cx="675322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ngôi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sao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15 : 5 = 3 (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ngôi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sao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D59986B-4CD2-4C6B-92C1-45C25CD8D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4" y="5143500"/>
                <a:ext cx="6753225" cy="803682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4469767-2535-4BCE-B7E5-D755A408D6C1}"/>
              </a:ext>
            </a:extLst>
          </p:cNvPr>
          <p:cNvSpPr/>
          <p:nvPr/>
        </p:nvSpPr>
        <p:spPr>
          <a:xfrm>
            <a:off x="3676651" y="3086100"/>
            <a:ext cx="523874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63467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6" grpId="0" animBg="1"/>
      <p:bldP spid="39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AC202F-7956-4951-B325-D449FB976A72}"/>
              </a:ext>
            </a:extLst>
          </p:cNvPr>
          <p:cNvSpPr txBox="1"/>
          <p:nvPr/>
        </p:nvSpPr>
        <p:spPr>
          <a:xfrm>
            <a:off x="1909958" y="492029"/>
            <a:ext cx="8884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Đố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3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1, 2, 3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“?”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B1A43AB-0D14-420F-AA32-B11943DC3CB0}"/>
              </a:ext>
            </a:extLst>
          </p:cNvPr>
          <p:cNvSpPr/>
          <p:nvPr/>
        </p:nvSpPr>
        <p:spPr>
          <a:xfrm>
            <a:off x="949923" y="639504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DD007B-7221-44DF-AC69-1AB8A2AD8E8C}"/>
              </a:ext>
            </a:extLst>
          </p:cNvPr>
          <p:cNvSpPr txBox="1"/>
          <p:nvPr/>
        </p:nvSpPr>
        <p:spPr>
          <a:xfrm>
            <a:off x="1291960" y="817088"/>
            <a:ext cx="517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20BCFA-08B4-4610-ACA3-FBDCE4E0F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4" y="2138362"/>
            <a:ext cx="9262535" cy="2605088"/>
          </a:xfrm>
          <a:prstGeom prst="rect">
            <a:avLst/>
          </a:prstGeom>
        </p:spPr>
      </p:pic>
      <p:sp>
        <p:nvSpPr>
          <p:cNvPr id="18" name="圆角矩形 13">
            <a:extLst>
              <a:ext uri="{FF2B5EF4-FFF2-40B4-BE49-F238E27FC236}">
                <a16:creationId xmlns:a16="http://schemas.microsoft.com/office/drawing/2014/main" id="{F797BAB8-43BB-4CE7-855B-8BD95B6BE034}"/>
              </a:ext>
            </a:extLst>
          </p:cNvPr>
          <p:cNvSpPr/>
          <p:nvPr/>
        </p:nvSpPr>
        <p:spPr>
          <a:xfrm>
            <a:off x="2929040" y="5020551"/>
            <a:ext cx="5519635" cy="1300575"/>
          </a:xfrm>
          <a:prstGeom prst="roundRect">
            <a:avLst/>
          </a:prstGeom>
          <a:solidFill>
            <a:schemeClr val="bg1"/>
          </a:solidFill>
          <a:ln w="25400" cmpd="sng">
            <a:solidFill>
              <a:srgbClr val="5F77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Ta có 21 x 3 = 63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F770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7AF5A0-5628-4725-B4DB-A1316471687C}"/>
              </a:ext>
            </a:extLst>
          </p:cNvPr>
          <p:cNvSpPr txBox="1"/>
          <p:nvPr/>
        </p:nvSpPr>
        <p:spPr>
          <a:xfrm>
            <a:off x="3343275" y="5114925"/>
            <a:ext cx="3905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 có 21 x 3 = 63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2218BC-FB8B-48CE-AA4A-7F65F08C6947}"/>
              </a:ext>
            </a:extLst>
          </p:cNvPr>
          <p:cNvSpPr txBox="1"/>
          <p:nvPr/>
        </p:nvSpPr>
        <p:spPr>
          <a:xfrm>
            <a:off x="3400424" y="5648325"/>
            <a:ext cx="4981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ta điền như sau: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FBFEC57-EBB5-4EA3-86E2-DA5CB1F937A0}"/>
              </a:ext>
            </a:extLst>
          </p:cNvPr>
          <p:cNvSpPr/>
          <p:nvPr/>
        </p:nvSpPr>
        <p:spPr>
          <a:xfrm>
            <a:off x="1924051" y="2514600"/>
            <a:ext cx="619124" cy="6000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C13607D-0888-4F4C-B0BF-A536853A03DE}"/>
              </a:ext>
            </a:extLst>
          </p:cNvPr>
          <p:cNvSpPr/>
          <p:nvPr/>
        </p:nvSpPr>
        <p:spPr>
          <a:xfrm>
            <a:off x="2676526" y="2495550"/>
            <a:ext cx="619124" cy="6000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B8B9089-AA27-4E28-A1FC-9429BE75C177}"/>
              </a:ext>
            </a:extLst>
          </p:cNvPr>
          <p:cNvSpPr/>
          <p:nvPr/>
        </p:nvSpPr>
        <p:spPr>
          <a:xfrm>
            <a:off x="2667001" y="3286125"/>
            <a:ext cx="619124" cy="6000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260073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64885" y="381000"/>
            <a:ext cx="1166223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398099" y="776657"/>
            <a:ext cx="7842166" cy="1199522"/>
          </a:xfrm>
          <a:prstGeom prst="roundRect">
            <a:avLst>
              <a:gd name="adj" fmla="val 50000"/>
            </a:avLst>
          </a:prstGeom>
          <a:noFill/>
          <a:ln w="25400" cmpd="sng">
            <a:solidFill>
              <a:srgbClr val="75950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A0CC3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-30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rPr>
              <a:t>开头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329519" y="708077"/>
            <a:ext cx="7842166" cy="1199522"/>
          </a:xfrm>
          <a:prstGeom prst="roundRect">
            <a:avLst>
              <a:gd name="adj" fmla="val 50000"/>
            </a:avLst>
          </a:prstGeom>
          <a:solidFill>
            <a:srgbClr val="A0CC3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spc="-300" dirty="0" err="1">
                <a:solidFill>
                  <a:prstClr val="white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Về</a:t>
            </a:r>
            <a:r>
              <a:rPr lang="en-US" altLang="zh-CN" sz="8000" spc="-300" dirty="0">
                <a:solidFill>
                  <a:prstClr val="white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8000" spc="-300" dirty="0" err="1">
                <a:solidFill>
                  <a:prstClr val="white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nhà</a:t>
            </a:r>
            <a:endParaRPr kumimoji="0" lang="en-US" altLang="zh-CN" sz="8000" b="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189号-星岩乐黑体" panose="00000500000000000000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D45A9C5-8BCD-4EB7-9407-245023499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91285" y="3037248"/>
            <a:ext cx="2729651" cy="3448794"/>
          </a:xfrm>
          <a:prstGeom prst="rect">
            <a:avLst/>
          </a:prstGeom>
        </p:spPr>
      </p:pic>
      <p:grpSp>
        <p:nvGrpSpPr>
          <p:cNvPr id="510" name="Group 509">
            <a:extLst>
              <a:ext uri="{FF2B5EF4-FFF2-40B4-BE49-F238E27FC236}">
                <a16:creationId xmlns:a16="http://schemas.microsoft.com/office/drawing/2014/main" id="{54266931-CA11-4FE5-B6E8-BD794BB53BB3}"/>
              </a:ext>
            </a:extLst>
          </p:cNvPr>
          <p:cNvGrpSpPr/>
          <p:nvPr/>
        </p:nvGrpSpPr>
        <p:grpSpPr>
          <a:xfrm>
            <a:off x="5508242" y="2091660"/>
            <a:ext cx="5912233" cy="2134929"/>
            <a:chOff x="2110954" y="2244673"/>
            <a:chExt cx="3131606" cy="1801191"/>
          </a:xfrm>
        </p:grpSpPr>
        <p:grpSp>
          <p:nvGrpSpPr>
            <p:cNvPr id="511" name="Graphic 26">
              <a:extLst>
                <a:ext uri="{FF2B5EF4-FFF2-40B4-BE49-F238E27FC236}">
                  <a16:creationId xmlns:a16="http://schemas.microsoft.com/office/drawing/2014/main" id="{F249F852-269E-481A-92BA-083849B9A1D6}"/>
                </a:ext>
              </a:extLst>
            </p:cNvPr>
            <p:cNvGrpSpPr/>
            <p:nvPr/>
          </p:nvGrpSpPr>
          <p:grpSpPr>
            <a:xfrm>
              <a:off x="2110954" y="2244673"/>
              <a:ext cx="3131606" cy="1801191"/>
              <a:chOff x="1842402" y="2204911"/>
              <a:chExt cx="2511585" cy="1913847"/>
            </a:xfrm>
          </p:grpSpPr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CC4FA7E8-A8A4-4D8B-A9BD-0D883778E594}"/>
                  </a:ext>
                </a:extLst>
              </p:cNvPr>
              <p:cNvSpPr/>
              <p:nvPr/>
            </p:nvSpPr>
            <p:spPr>
              <a:xfrm>
                <a:off x="2066285" y="2235776"/>
                <a:ext cx="2287702" cy="1882982"/>
              </a:xfrm>
              <a:custGeom>
                <a:avLst/>
                <a:gdLst>
                  <a:gd name="connsiteX0" fmla="*/ 2278962 w 2287702"/>
                  <a:gd name="connsiteY0" fmla="*/ 899435 h 1882982"/>
                  <a:gd name="connsiteX1" fmla="*/ 2155137 w 2287702"/>
                  <a:gd name="connsiteY1" fmla="*/ 630830 h 1882982"/>
                  <a:gd name="connsiteX2" fmla="*/ 1967494 w 2287702"/>
                  <a:gd name="connsiteY2" fmla="*/ 362225 h 1882982"/>
                  <a:gd name="connsiteX3" fmla="*/ 1000707 w 2287702"/>
                  <a:gd name="connsiteY3" fmla="*/ 6943 h 1882982"/>
                  <a:gd name="connsiteX4" fmla="*/ 473974 w 2287702"/>
                  <a:gd name="connsiteY4" fmla="*/ 215540 h 1882982"/>
                  <a:gd name="connsiteX5" fmla="*/ 220609 w 2287702"/>
                  <a:gd name="connsiteY5" fmla="*/ 511768 h 1882982"/>
                  <a:gd name="connsiteX6" fmla="*/ 1534 w 2287702"/>
                  <a:gd name="connsiteY6" fmla="*/ 1031833 h 1882982"/>
                  <a:gd name="connsiteX7" fmla="*/ 29157 w 2287702"/>
                  <a:gd name="connsiteY7" fmla="*/ 1269005 h 1882982"/>
                  <a:gd name="connsiteX8" fmla="*/ 373962 w 2287702"/>
                  <a:gd name="connsiteY8" fmla="*/ 1689058 h 1882982"/>
                  <a:gd name="connsiteX9" fmla="*/ 925459 w 2287702"/>
                  <a:gd name="connsiteY9" fmla="*/ 1811930 h 1882982"/>
                  <a:gd name="connsiteX10" fmla="*/ 1594114 w 2287702"/>
                  <a:gd name="connsiteY10" fmla="*/ 1856698 h 1882982"/>
                  <a:gd name="connsiteX11" fmla="*/ 1800807 w 2287702"/>
                  <a:gd name="connsiteY11" fmla="*/ 1747160 h 1882982"/>
                  <a:gd name="connsiteX12" fmla="*/ 2089414 w 2287702"/>
                  <a:gd name="connsiteY12" fmla="*/ 1510940 h 1882982"/>
                  <a:gd name="connsiteX13" fmla="*/ 2215144 w 2287702"/>
                  <a:gd name="connsiteY13" fmla="*/ 1292818 h 1882982"/>
                  <a:gd name="connsiteX14" fmla="*/ 2278962 w 2287702"/>
                  <a:gd name="connsiteY14" fmla="*/ 899435 h 188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87702" h="1882982">
                    <a:moveTo>
                      <a:pt x="2278962" y="899435"/>
                    </a:moveTo>
                    <a:cubicBezTo>
                      <a:pt x="2259912" y="802280"/>
                      <a:pt x="2207525" y="715603"/>
                      <a:pt x="2155137" y="630830"/>
                    </a:cubicBezTo>
                    <a:cubicBezTo>
                      <a:pt x="2097987" y="537485"/>
                      <a:pt x="2039884" y="444140"/>
                      <a:pt x="1967494" y="362225"/>
                    </a:cubicBezTo>
                    <a:cubicBezTo>
                      <a:pt x="1732227" y="94573"/>
                      <a:pt x="1355989" y="-32110"/>
                      <a:pt x="1000707" y="6943"/>
                    </a:cubicBezTo>
                    <a:cubicBezTo>
                      <a:pt x="810207" y="27898"/>
                      <a:pt x="621612" y="94573"/>
                      <a:pt x="473974" y="215540"/>
                    </a:cubicBezTo>
                    <a:cubicBezTo>
                      <a:pt x="373009" y="298408"/>
                      <a:pt x="293952" y="404135"/>
                      <a:pt x="220609" y="511768"/>
                    </a:cubicBezTo>
                    <a:cubicBezTo>
                      <a:pt x="113929" y="669883"/>
                      <a:pt x="13917" y="841333"/>
                      <a:pt x="1534" y="1031833"/>
                    </a:cubicBezTo>
                    <a:cubicBezTo>
                      <a:pt x="-4181" y="1111843"/>
                      <a:pt x="6297" y="1191853"/>
                      <a:pt x="29157" y="1269005"/>
                    </a:cubicBezTo>
                    <a:cubicBezTo>
                      <a:pt x="83449" y="1447123"/>
                      <a:pt x="210132" y="1601428"/>
                      <a:pt x="373962" y="1689058"/>
                    </a:cubicBezTo>
                    <a:cubicBezTo>
                      <a:pt x="404442" y="1705250"/>
                      <a:pt x="835924" y="1790975"/>
                      <a:pt x="925459" y="1811930"/>
                    </a:cubicBezTo>
                    <a:cubicBezTo>
                      <a:pt x="1172157" y="1870033"/>
                      <a:pt x="1411234" y="1912895"/>
                      <a:pt x="1594114" y="1856698"/>
                    </a:cubicBezTo>
                    <a:cubicBezTo>
                      <a:pt x="1669362" y="1833838"/>
                      <a:pt x="1736037" y="1790023"/>
                      <a:pt x="1800807" y="1747160"/>
                    </a:cubicBezTo>
                    <a:cubicBezTo>
                      <a:pt x="1904630" y="1678580"/>
                      <a:pt x="2010357" y="1608095"/>
                      <a:pt x="2089414" y="1510940"/>
                    </a:cubicBezTo>
                    <a:cubicBezTo>
                      <a:pt x="2142755" y="1445218"/>
                      <a:pt x="2182760" y="1369970"/>
                      <a:pt x="2215144" y="1292818"/>
                    </a:cubicBezTo>
                    <a:cubicBezTo>
                      <a:pt x="2267532" y="1168040"/>
                      <a:pt x="2305632" y="1031833"/>
                      <a:pt x="2278962" y="899435"/>
                    </a:cubicBezTo>
                    <a:close/>
                  </a:path>
                </a:pathLst>
              </a:custGeom>
              <a:solidFill>
                <a:srgbClr val="F9F49E"/>
              </a:solidFill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08FE7240-DEC0-4604-B7BC-13C17817853F}"/>
                  </a:ext>
                </a:extLst>
              </p:cNvPr>
              <p:cNvSpPr/>
              <p:nvPr/>
            </p:nvSpPr>
            <p:spPr>
              <a:xfrm>
                <a:off x="1842402" y="2204911"/>
                <a:ext cx="2288258" cy="1913847"/>
              </a:xfrm>
              <a:custGeom>
                <a:avLst/>
                <a:gdLst>
                  <a:gd name="connsiteX0" fmla="*/ 2279915 w 2288258"/>
                  <a:gd name="connsiteY0" fmla="*/ 899435 h 1913847"/>
                  <a:gd name="connsiteX1" fmla="*/ 2156090 w 2288258"/>
                  <a:gd name="connsiteY1" fmla="*/ 630830 h 1913847"/>
                  <a:gd name="connsiteX2" fmla="*/ 1968447 w 2288258"/>
                  <a:gd name="connsiteY2" fmla="*/ 362225 h 1913847"/>
                  <a:gd name="connsiteX3" fmla="*/ 1001659 w 2288258"/>
                  <a:gd name="connsiteY3" fmla="*/ 6943 h 1913847"/>
                  <a:gd name="connsiteX4" fmla="*/ 474927 w 2288258"/>
                  <a:gd name="connsiteY4" fmla="*/ 215540 h 1913847"/>
                  <a:gd name="connsiteX5" fmla="*/ 221562 w 2288258"/>
                  <a:gd name="connsiteY5" fmla="*/ 511768 h 1913847"/>
                  <a:gd name="connsiteX6" fmla="*/ 1534 w 2288258"/>
                  <a:gd name="connsiteY6" fmla="*/ 1031833 h 1913847"/>
                  <a:gd name="connsiteX7" fmla="*/ 29157 w 2288258"/>
                  <a:gd name="connsiteY7" fmla="*/ 1269005 h 1913847"/>
                  <a:gd name="connsiteX8" fmla="*/ 373962 w 2288258"/>
                  <a:gd name="connsiteY8" fmla="*/ 1689058 h 1913847"/>
                  <a:gd name="connsiteX9" fmla="*/ 467307 w 2288258"/>
                  <a:gd name="connsiteY9" fmla="*/ 1728110 h 1913847"/>
                  <a:gd name="connsiteX10" fmla="*/ 422539 w 2288258"/>
                  <a:gd name="connsiteY10" fmla="*/ 1913848 h 1913847"/>
                  <a:gd name="connsiteX11" fmla="*/ 653997 w 2288258"/>
                  <a:gd name="connsiteY11" fmla="*/ 1769068 h 1913847"/>
                  <a:gd name="connsiteX12" fmla="*/ 925459 w 2288258"/>
                  <a:gd name="connsiteY12" fmla="*/ 1811930 h 1913847"/>
                  <a:gd name="connsiteX13" fmla="*/ 1594114 w 2288258"/>
                  <a:gd name="connsiteY13" fmla="*/ 1856698 h 1913847"/>
                  <a:gd name="connsiteX14" fmla="*/ 1800807 w 2288258"/>
                  <a:gd name="connsiteY14" fmla="*/ 1747160 h 1913847"/>
                  <a:gd name="connsiteX15" fmla="*/ 2089414 w 2288258"/>
                  <a:gd name="connsiteY15" fmla="*/ 1510940 h 1913847"/>
                  <a:gd name="connsiteX16" fmla="*/ 2215144 w 2288258"/>
                  <a:gd name="connsiteY16" fmla="*/ 1292818 h 1913847"/>
                  <a:gd name="connsiteX17" fmla="*/ 2279915 w 2288258"/>
                  <a:gd name="connsiteY17" fmla="*/ 899435 h 1913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8258" h="1913847">
                    <a:moveTo>
                      <a:pt x="2279915" y="899435"/>
                    </a:moveTo>
                    <a:cubicBezTo>
                      <a:pt x="2260865" y="802280"/>
                      <a:pt x="2208477" y="715603"/>
                      <a:pt x="2156090" y="630830"/>
                    </a:cubicBezTo>
                    <a:cubicBezTo>
                      <a:pt x="2098940" y="537485"/>
                      <a:pt x="2040837" y="444140"/>
                      <a:pt x="1968447" y="362225"/>
                    </a:cubicBezTo>
                    <a:cubicBezTo>
                      <a:pt x="1733179" y="94573"/>
                      <a:pt x="1356942" y="-32110"/>
                      <a:pt x="1001659" y="6943"/>
                    </a:cubicBezTo>
                    <a:cubicBezTo>
                      <a:pt x="811159" y="27898"/>
                      <a:pt x="622564" y="94573"/>
                      <a:pt x="474927" y="215540"/>
                    </a:cubicBezTo>
                    <a:cubicBezTo>
                      <a:pt x="374914" y="298408"/>
                      <a:pt x="294904" y="404135"/>
                      <a:pt x="221562" y="511768"/>
                    </a:cubicBezTo>
                    <a:cubicBezTo>
                      <a:pt x="114882" y="668930"/>
                      <a:pt x="14869" y="841333"/>
                      <a:pt x="1534" y="1031833"/>
                    </a:cubicBezTo>
                    <a:cubicBezTo>
                      <a:pt x="-4181" y="1111843"/>
                      <a:pt x="6297" y="1191853"/>
                      <a:pt x="29157" y="1269005"/>
                    </a:cubicBezTo>
                    <a:cubicBezTo>
                      <a:pt x="83449" y="1447123"/>
                      <a:pt x="210132" y="1601428"/>
                      <a:pt x="373962" y="1689058"/>
                    </a:cubicBezTo>
                    <a:cubicBezTo>
                      <a:pt x="404442" y="1705250"/>
                      <a:pt x="434922" y="1717633"/>
                      <a:pt x="467307" y="1728110"/>
                    </a:cubicBezTo>
                    <a:cubicBezTo>
                      <a:pt x="452067" y="1790023"/>
                      <a:pt x="436827" y="1851935"/>
                      <a:pt x="422539" y="1913848"/>
                    </a:cubicBezTo>
                    <a:cubicBezTo>
                      <a:pt x="499692" y="1865270"/>
                      <a:pt x="576844" y="1817645"/>
                      <a:pt x="653997" y="1769068"/>
                    </a:cubicBezTo>
                    <a:cubicBezTo>
                      <a:pt x="744484" y="1782403"/>
                      <a:pt x="836877" y="1790975"/>
                      <a:pt x="925459" y="1811930"/>
                    </a:cubicBezTo>
                    <a:cubicBezTo>
                      <a:pt x="1172157" y="1870033"/>
                      <a:pt x="1411234" y="1912895"/>
                      <a:pt x="1594114" y="1856698"/>
                    </a:cubicBezTo>
                    <a:cubicBezTo>
                      <a:pt x="1669362" y="1833838"/>
                      <a:pt x="1736037" y="1790023"/>
                      <a:pt x="1800807" y="1747160"/>
                    </a:cubicBezTo>
                    <a:cubicBezTo>
                      <a:pt x="1904629" y="1678580"/>
                      <a:pt x="2010357" y="1608095"/>
                      <a:pt x="2089414" y="1510940"/>
                    </a:cubicBezTo>
                    <a:cubicBezTo>
                      <a:pt x="2142754" y="1445218"/>
                      <a:pt x="2182760" y="1369970"/>
                      <a:pt x="2215144" y="1292818"/>
                    </a:cubicBezTo>
                    <a:cubicBezTo>
                      <a:pt x="2268485" y="1168040"/>
                      <a:pt x="2305632" y="1031833"/>
                      <a:pt x="2279915" y="899435"/>
                    </a:cubicBezTo>
                    <a:close/>
                  </a:path>
                </a:pathLst>
              </a:custGeom>
              <a:solidFill>
                <a:srgbClr val="73EEFE"/>
              </a:solidFill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12" name="TextBox 511">
              <a:extLst>
                <a:ext uri="{FF2B5EF4-FFF2-40B4-BE49-F238E27FC236}">
                  <a16:creationId xmlns:a16="http://schemas.microsoft.com/office/drawing/2014/main" id="{2C18050F-A7B8-42B0-8817-D7A4C3B50341}"/>
                </a:ext>
              </a:extLst>
            </p:cNvPr>
            <p:cNvSpPr txBox="1"/>
            <p:nvPr/>
          </p:nvSpPr>
          <p:spPr>
            <a:xfrm>
              <a:off x="2407257" y="2395813"/>
              <a:ext cx="2532590" cy="148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marR="0" lvl="0" indent="-5715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Ôn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cũ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571500" marR="0" lvl="0" indent="-5715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Chuẩn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bị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42: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Ôn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tập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biểu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64364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DE448C-38A0-4936-90E4-48ECFAD55B35}"/>
              </a:ext>
            </a:extLst>
          </p:cNvPr>
          <p:cNvSpPr txBox="1"/>
          <p:nvPr/>
        </p:nvSpPr>
        <p:spPr>
          <a:xfrm>
            <a:off x="1103970" y="680492"/>
            <a:ext cx="6175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Hẹn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9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07368" y="5375408"/>
            <a:ext cx="11175032" cy="1437968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371168 h 1437968"/>
              <a:gd name="connsiteX1" fmla="*/ 2182761 w 9144000"/>
              <a:gd name="connsiteY1" fmla="*/ 0 h 1437968"/>
              <a:gd name="connsiteX2" fmla="*/ 9144000 w 9144000"/>
              <a:gd name="connsiteY2" fmla="*/ 371168 h 1437968"/>
              <a:gd name="connsiteX3" fmla="*/ 9144000 w 9144000"/>
              <a:gd name="connsiteY3" fmla="*/ 1437968 h 1437968"/>
              <a:gd name="connsiteX4" fmla="*/ 0 w 9144000"/>
              <a:gd name="connsiteY4" fmla="*/ 1437968 h 1437968"/>
              <a:gd name="connsiteX5" fmla="*/ 0 w 9144000"/>
              <a:gd name="connsiteY5" fmla="*/ 371168 h 14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437968">
                <a:moveTo>
                  <a:pt x="0" y="371168"/>
                </a:moveTo>
                <a:lnTo>
                  <a:pt x="2182761" y="0"/>
                </a:lnTo>
                <a:lnTo>
                  <a:pt x="9144000" y="371168"/>
                </a:lnTo>
                <a:lnTo>
                  <a:pt x="9144000" y="1437968"/>
                </a:lnTo>
                <a:lnTo>
                  <a:pt x="0" y="1437968"/>
                </a:lnTo>
                <a:lnTo>
                  <a:pt x="0" y="371168"/>
                </a:lnTo>
                <a:close/>
              </a:path>
            </a:pathLst>
          </a:custGeom>
          <a:solidFill>
            <a:srgbClr val="03E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3" name="Picture 12" descr="tree (110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727" y="-410799"/>
            <a:ext cx="6840648" cy="6248400"/>
          </a:xfrm>
          <a:prstGeom prst="rect">
            <a:avLst/>
          </a:prstGeom>
        </p:spPr>
      </p:pic>
      <p:pic>
        <p:nvPicPr>
          <p:cNvPr id="31" name="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8844" y="1427303"/>
            <a:ext cx="10795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6510" y="707297"/>
            <a:ext cx="10795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90051" y="1968500"/>
            <a:ext cx="10795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hamster2.gif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34400" y="4572000"/>
            <a:ext cx="1981200" cy="1981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0" y="6182434"/>
            <a:ext cx="6629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500" b="1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r>
              <a:rPr lang="en-US" sz="3500" b="1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HÁI TÁO.</a:t>
            </a:r>
            <a:endParaRPr lang="vi-VN" sz="35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668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" descr="33720xmr97sdczd">
            <a:hlinkClick r:id="rId3"/>
            <a:extLst>
              <a:ext uri="{FF2B5EF4-FFF2-40B4-BE49-F238E27FC236}">
                <a16:creationId xmlns:a16="http://schemas.microsoft.com/office/drawing/2014/main" id="{1D11E457-9E39-475E-9EA7-7216AEFE3E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243">
            <a:off x="11038424" y="-49545"/>
            <a:ext cx="1027878" cy="190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7154" y="113217"/>
            <a:ext cx="3753853" cy="4812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Chọn</a:t>
            </a:r>
            <a:r>
              <a:rPr lang="en-US" sz="3200" dirty="0" smtClean="0"/>
              <a:t> </a:t>
            </a:r>
            <a:r>
              <a:rPr lang="en-US" sz="3200" dirty="0" err="1" smtClean="0"/>
              <a:t>đáp</a:t>
            </a:r>
            <a:r>
              <a:rPr lang="en-US" sz="3200" dirty="0" smtClean="0"/>
              <a:t> </a:t>
            </a:r>
            <a:r>
              <a:rPr lang="en-US" sz="3200" dirty="0" err="1" smtClean="0"/>
              <a:t>án</a:t>
            </a:r>
            <a:r>
              <a:rPr lang="en-US" sz="3200" dirty="0" smtClean="0"/>
              <a:t> </a:t>
            </a:r>
            <a:r>
              <a:rPr lang="en-US" sz="3200" dirty="0" err="1" smtClean="0"/>
              <a:t>đúng</a:t>
            </a:r>
            <a:endParaRPr lang="en-US" sz="3200" dirty="0"/>
          </a:p>
        </p:txBody>
      </p:sp>
      <p:sp>
        <p:nvSpPr>
          <p:cNvPr id="8" name="Horizontal Scroll 7"/>
          <p:cNvSpPr/>
          <p:nvPr/>
        </p:nvSpPr>
        <p:spPr>
          <a:xfrm>
            <a:off x="1606588" y="486263"/>
            <a:ext cx="9481687" cy="2613775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800 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4 = ?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32075" y="3132557"/>
            <a:ext cx="7176943" cy="876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000" dirty="0" smtClean="0">
                <a:solidFill>
                  <a:schemeClr val="tx1"/>
                </a:solidFill>
              </a:rPr>
              <a:t>A. </a:t>
            </a:r>
            <a:r>
              <a:rPr lang="en-US" sz="3000" dirty="0" smtClean="0">
                <a:solidFill>
                  <a:schemeClr val="tx1"/>
                </a:solidFill>
              </a:rPr>
              <a:t>200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32074" y="4276527"/>
            <a:ext cx="7176943" cy="876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</a:rPr>
              <a:t>B</a:t>
            </a:r>
            <a:r>
              <a:rPr lang="en-US" sz="3000" dirty="0" smtClean="0">
                <a:solidFill>
                  <a:schemeClr val="tx1"/>
                </a:solidFill>
              </a:rPr>
              <a:t>. </a:t>
            </a:r>
            <a:r>
              <a:rPr lang="en-US" sz="3000" dirty="0" smtClean="0">
                <a:solidFill>
                  <a:schemeClr val="tx1"/>
                </a:solidFill>
              </a:rPr>
              <a:t>300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32075" y="5373286"/>
            <a:ext cx="7269307" cy="9265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000" dirty="0" smtClean="0">
                <a:solidFill>
                  <a:schemeClr val="tx1"/>
                </a:solidFill>
              </a:rPr>
              <a:t>C. </a:t>
            </a:r>
            <a:r>
              <a:rPr lang="en-US" sz="3000" dirty="0" smtClean="0">
                <a:solidFill>
                  <a:schemeClr val="tx1"/>
                </a:solidFill>
              </a:rPr>
              <a:t>400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7" name="CẤM BUÔN BÁN, CẤM REUP2" descr="Káº¿t quáº£ hÃ¬nh áº£nh cho right wrong tick icon">
            <a:extLst>
              <a:ext uri="{FF2B5EF4-FFF2-40B4-BE49-F238E27FC236}">
                <a16:creationId xmlns:a16="http://schemas.microsoft.com/office/drawing/2014/main" id="{F55BE3BA-C0F4-475E-BBBD-BD70EA936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8562136" y="3100038"/>
            <a:ext cx="1060933" cy="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4" descr="33720xmr97sdczd">
            <a:hlinkClick r:id="rId3"/>
            <a:extLst>
              <a:ext uri="{FF2B5EF4-FFF2-40B4-BE49-F238E27FC236}">
                <a16:creationId xmlns:a16="http://schemas.microsoft.com/office/drawing/2014/main" id="{1D11E457-9E39-475E-9EA7-7216AEFE3E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243">
            <a:off x="116424" y="5110559"/>
            <a:ext cx="1027878" cy="190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ppl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98010" y="5527428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310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" descr="33720xmr97sdczd">
            <a:hlinkClick r:id="rId3"/>
            <a:extLst>
              <a:ext uri="{FF2B5EF4-FFF2-40B4-BE49-F238E27FC236}">
                <a16:creationId xmlns:a16="http://schemas.microsoft.com/office/drawing/2014/main" id="{1D11E457-9E39-475E-9EA7-7216AEFE3E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243">
            <a:off x="11038424" y="-49545"/>
            <a:ext cx="1027878" cy="190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7154" y="113217"/>
            <a:ext cx="3753853" cy="4812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Chọn</a:t>
            </a:r>
            <a:r>
              <a:rPr lang="en-US" sz="3200" dirty="0" smtClean="0"/>
              <a:t> </a:t>
            </a:r>
            <a:r>
              <a:rPr lang="en-US" sz="3200" dirty="0" err="1" smtClean="0"/>
              <a:t>đáp</a:t>
            </a:r>
            <a:r>
              <a:rPr lang="en-US" sz="3200" dirty="0" smtClean="0"/>
              <a:t> </a:t>
            </a:r>
            <a:r>
              <a:rPr lang="en-US" sz="3200" dirty="0" err="1" smtClean="0"/>
              <a:t>án</a:t>
            </a:r>
            <a:r>
              <a:rPr lang="en-US" sz="3200" dirty="0" smtClean="0"/>
              <a:t> </a:t>
            </a:r>
            <a:r>
              <a:rPr lang="en-US" sz="3200" dirty="0" err="1" smtClean="0"/>
              <a:t>đúng</a:t>
            </a:r>
            <a:endParaRPr lang="en-US" sz="3200" dirty="0"/>
          </a:p>
        </p:txBody>
      </p:sp>
      <p:sp>
        <p:nvSpPr>
          <p:cNvPr id="8" name="Horizontal Scroll 7"/>
          <p:cNvSpPr/>
          <p:nvPr/>
        </p:nvSpPr>
        <p:spPr>
          <a:xfrm>
            <a:off x="1606588" y="486263"/>
            <a:ext cx="9481687" cy="2613775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212 x 3 =?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32073" y="4281658"/>
            <a:ext cx="7176943" cy="876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000" dirty="0">
                <a:solidFill>
                  <a:schemeClr val="tx1"/>
                </a:solidFill>
              </a:rPr>
              <a:t>B</a:t>
            </a:r>
            <a:r>
              <a:rPr lang="en-US" sz="3000" dirty="0" smtClean="0">
                <a:solidFill>
                  <a:schemeClr val="tx1"/>
                </a:solidFill>
              </a:rPr>
              <a:t>. 636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32074" y="3163187"/>
            <a:ext cx="7176943" cy="876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1"/>
                </a:solidFill>
              </a:rPr>
              <a:t>A. 632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32073" y="5400129"/>
            <a:ext cx="7269307" cy="9265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000" dirty="0" smtClean="0">
                <a:solidFill>
                  <a:schemeClr val="tx1"/>
                </a:solidFill>
              </a:rPr>
              <a:t>C. 336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7" name="CẤM BUÔN BÁN, CẤM REUP2" descr="Káº¿t quáº£ hÃ¬nh áº£nh cho right wrong tick icon">
            <a:extLst>
              <a:ext uri="{FF2B5EF4-FFF2-40B4-BE49-F238E27FC236}">
                <a16:creationId xmlns:a16="http://schemas.microsoft.com/office/drawing/2014/main" id="{F55BE3BA-C0F4-475E-BBBD-BD70EA936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004587" y="4225533"/>
            <a:ext cx="1060933" cy="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4" descr="33720xmr97sdczd">
            <a:hlinkClick r:id="rId3"/>
            <a:extLst>
              <a:ext uri="{FF2B5EF4-FFF2-40B4-BE49-F238E27FC236}">
                <a16:creationId xmlns:a16="http://schemas.microsoft.com/office/drawing/2014/main" id="{1D11E457-9E39-475E-9EA7-7216AEFE3E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243">
            <a:off x="116424" y="5110559"/>
            <a:ext cx="1027878" cy="190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ppl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98010" y="5527428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513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" descr="33720xmr97sdczd">
            <a:hlinkClick r:id="rId3"/>
            <a:extLst>
              <a:ext uri="{FF2B5EF4-FFF2-40B4-BE49-F238E27FC236}">
                <a16:creationId xmlns:a16="http://schemas.microsoft.com/office/drawing/2014/main" id="{1D11E457-9E39-475E-9EA7-7216AEFE3E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243">
            <a:off x="11038424" y="-49545"/>
            <a:ext cx="1027878" cy="190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7154" y="113217"/>
            <a:ext cx="3753853" cy="4812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Chọn</a:t>
            </a:r>
            <a:r>
              <a:rPr lang="en-US" sz="3200" dirty="0" smtClean="0"/>
              <a:t> </a:t>
            </a:r>
            <a:r>
              <a:rPr lang="en-US" sz="3200" dirty="0" err="1" smtClean="0"/>
              <a:t>đáp</a:t>
            </a:r>
            <a:r>
              <a:rPr lang="en-US" sz="3200" dirty="0" smtClean="0"/>
              <a:t> </a:t>
            </a:r>
            <a:r>
              <a:rPr lang="en-US" sz="3200" dirty="0" err="1" smtClean="0"/>
              <a:t>án</a:t>
            </a:r>
            <a:r>
              <a:rPr lang="en-US" sz="3200" dirty="0" smtClean="0"/>
              <a:t> </a:t>
            </a:r>
            <a:r>
              <a:rPr lang="en-US" sz="3200" dirty="0" err="1" smtClean="0"/>
              <a:t>đúng</a:t>
            </a:r>
            <a:endParaRPr lang="en-US" sz="3200" dirty="0"/>
          </a:p>
        </p:txBody>
      </p:sp>
      <p:sp>
        <p:nvSpPr>
          <p:cNvPr id="8" name="Horizontal Scroll 7"/>
          <p:cNvSpPr/>
          <p:nvPr/>
        </p:nvSpPr>
        <p:spPr>
          <a:xfrm>
            <a:off x="1606588" y="486263"/>
            <a:ext cx="9481687" cy="2613775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900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giảm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32073" y="5527428"/>
            <a:ext cx="7176943" cy="876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000" dirty="0">
                <a:solidFill>
                  <a:schemeClr val="tx1"/>
                </a:solidFill>
              </a:rPr>
              <a:t>C</a:t>
            </a:r>
            <a:r>
              <a:rPr lang="en-US" sz="3000" dirty="0" smtClean="0">
                <a:solidFill>
                  <a:schemeClr val="tx1"/>
                </a:solidFill>
              </a:rPr>
              <a:t>. </a:t>
            </a:r>
            <a:r>
              <a:rPr lang="en-US" sz="3000" dirty="0" smtClean="0">
                <a:solidFill>
                  <a:schemeClr val="tx1"/>
                </a:solidFill>
              </a:rPr>
              <a:t>300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32074" y="3163187"/>
            <a:ext cx="7176943" cy="876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1"/>
                </a:solidFill>
              </a:rPr>
              <a:t>A. </a:t>
            </a:r>
            <a:r>
              <a:rPr lang="en-US" sz="3000" dirty="0" smtClean="0">
                <a:solidFill>
                  <a:schemeClr val="tx1"/>
                </a:solidFill>
              </a:rPr>
              <a:t>500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32073" y="4320172"/>
            <a:ext cx="7269307" cy="9265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000" dirty="0" smtClean="0">
                <a:solidFill>
                  <a:schemeClr val="tx1"/>
                </a:solidFill>
              </a:rPr>
              <a:t>B. </a:t>
            </a:r>
            <a:r>
              <a:rPr lang="en-US" sz="3000" dirty="0" smtClean="0">
                <a:solidFill>
                  <a:schemeClr val="tx1"/>
                </a:solidFill>
              </a:rPr>
              <a:t>600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7" name="CẤM BUÔN BÁN, CẤM REUP2" descr="Káº¿t quáº£ hÃ¬nh áº£nh cho right wrong tick icon">
            <a:extLst>
              <a:ext uri="{FF2B5EF4-FFF2-40B4-BE49-F238E27FC236}">
                <a16:creationId xmlns:a16="http://schemas.microsoft.com/office/drawing/2014/main" id="{F55BE3BA-C0F4-475E-BBBD-BD70EA936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8612114" y="5527427"/>
            <a:ext cx="1060933" cy="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4" descr="33720xmr97sdczd">
            <a:hlinkClick r:id="rId3"/>
            <a:extLst>
              <a:ext uri="{FF2B5EF4-FFF2-40B4-BE49-F238E27FC236}">
                <a16:creationId xmlns:a16="http://schemas.microsoft.com/office/drawing/2014/main" id="{1D11E457-9E39-475E-9EA7-7216AEFE3E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243">
            <a:off x="116424" y="5110559"/>
            <a:ext cx="1027878" cy="190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ppl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98010" y="5527428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149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3">
            <a:extLst>
              <a:ext uri="{FF2B5EF4-FFF2-40B4-BE49-F238E27FC236}">
                <a16:creationId xmlns:a16="http://schemas.microsoft.com/office/drawing/2014/main" id="{044E0B51-46F0-4A6B-9A55-F82DC8386A16}"/>
              </a:ext>
            </a:extLst>
          </p:cNvPr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" name="组合 15">
            <a:extLst>
              <a:ext uri="{FF2B5EF4-FFF2-40B4-BE49-F238E27FC236}">
                <a16:creationId xmlns:a16="http://schemas.microsoft.com/office/drawing/2014/main" id="{74402623-E626-4392-9BF7-1F10D164C76B}"/>
              </a:ext>
            </a:extLst>
          </p:cNvPr>
          <p:cNvGrpSpPr/>
          <p:nvPr/>
        </p:nvGrpSpPr>
        <p:grpSpPr>
          <a:xfrm>
            <a:off x="1902530" y="884555"/>
            <a:ext cx="9353563" cy="4955540"/>
            <a:chOff x="899" y="2328"/>
            <a:chExt cx="11454" cy="7804"/>
          </a:xfrm>
        </p:grpSpPr>
        <p:sp>
          <p:nvSpPr>
            <p:cNvPr id="6" name="云形 14">
              <a:extLst>
                <a:ext uri="{FF2B5EF4-FFF2-40B4-BE49-F238E27FC236}">
                  <a16:creationId xmlns:a16="http://schemas.microsoft.com/office/drawing/2014/main" id="{715678F1-A903-4DD4-A3F2-95807A520F97}"/>
                </a:ext>
              </a:extLst>
            </p:cNvPr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7" name="组合 11">
              <a:extLst>
                <a:ext uri="{FF2B5EF4-FFF2-40B4-BE49-F238E27FC236}">
                  <a16:creationId xmlns:a16="http://schemas.microsoft.com/office/drawing/2014/main" id="{1DCACD89-F5DA-4199-B639-03BFA6442B21}"/>
                </a:ext>
              </a:extLst>
            </p:cNvPr>
            <p:cNvGrpSpPr/>
            <p:nvPr/>
          </p:nvGrpSpPr>
          <p:grpSpPr>
            <a:xfrm>
              <a:off x="899" y="2328"/>
              <a:ext cx="11454" cy="7604"/>
              <a:chOff x="899" y="2328"/>
              <a:chExt cx="11454" cy="7604"/>
            </a:xfrm>
          </p:grpSpPr>
          <p:sp>
            <p:nvSpPr>
              <p:cNvPr id="8" name="云形 10">
                <a:extLst>
                  <a:ext uri="{FF2B5EF4-FFF2-40B4-BE49-F238E27FC236}">
                    <a16:creationId xmlns:a16="http://schemas.microsoft.com/office/drawing/2014/main" id="{A3A610D9-B5C9-4AF9-ADB8-C83C9A99733B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文本框 9">
                <a:extLst>
                  <a:ext uri="{FF2B5EF4-FFF2-40B4-BE49-F238E27FC236}">
                    <a16:creationId xmlns:a16="http://schemas.microsoft.com/office/drawing/2014/main" id="{AFD74EAC-3F35-4581-83A7-8F3F0F8D20CF}"/>
                  </a:ext>
                </a:extLst>
              </p:cNvPr>
              <p:cNvSpPr txBox="1"/>
              <p:nvPr/>
            </p:nvSpPr>
            <p:spPr>
              <a:xfrm>
                <a:off x="899" y="3195"/>
                <a:ext cx="11454" cy="1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Light" panose="020B0300000000000000" charset="-122"/>
                    <a:cs typeface="Calibri" panose="020F0502020204030204" pitchFamily="34" charset="0"/>
                    <a:sym typeface="+mn-ea"/>
                  </a:rPr>
                  <a:t>Thứ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Light" panose="020B0300000000000000" charset="-122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Light" panose="020B0300000000000000" charset="-122"/>
                    <a:cs typeface="Calibri" panose="020F0502020204030204" pitchFamily="34" charset="0"/>
                    <a:sym typeface="+mn-ea"/>
                  </a:rPr>
                  <a:t>năm</a:t>
                </a:r>
                <a:r>
                  <a:rPr kumimoji="0" lang="en-US" altLang="zh-C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Light" panose="020B0300000000000000" charset="-122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Light" panose="020B0300000000000000" charset="-122"/>
                    <a:cs typeface="Calibri" panose="020F0502020204030204" pitchFamily="34" charset="0"/>
                    <a:sym typeface="+mn-ea"/>
                  </a:rPr>
                  <a:t>ngày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Light" panose="020B0300000000000000" charset="-122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Light" panose="020B0300000000000000" charset="-122"/>
                    <a:cs typeface="Calibri" panose="020F0502020204030204" pitchFamily="34" charset="0"/>
                    <a:sym typeface="+mn-ea"/>
                  </a:rPr>
                  <a:t>29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Light" panose="020B0300000000000000" charset="-122"/>
                    <a:cs typeface="Calibri" panose="020F0502020204030204" pitchFamily="34" charset="0"/>
                    <a:sym typeface="+mn-ea"/>
                  </a:rPr>
                  <a:t>tháng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Light" panose="020B0300000000000000" charset="-122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altLang="zh-CN" sz="32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ea typeface="思源黑体 CN Light" panose="020B0300000000000000" charset="-122"/>
                    <a:cs typeface="Calibri" panose="020F0502020204030204" pitchFamily="34" charset="0"/>
                    <a:sym typeface="+mn-ea"/>
                  </a:rPr>
                  <a:t>12 </a:t>
                </a:r>
                <a:r>
                  <a:rPr kumimoji="0" lang="en-US" altLang="zh-CN" sz="3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Light" panose="020B0300000000000000" charset="-122"/>
                    <a:cs typeface="Calibri" panose="020F0502020204030204" pitchFamily="34" charset="0"/>
                    <a:sym typeface="+mn-ea"/>
                  </a:rPr>
                  <a:t>năm</a:t>
                </a:r>
                <a:r>
                  <a:rPr kumimoji="0" lang="en-US" altLang="zh-C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Light" panose="020B0300000000000000" charset="-122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Light" panose="020B0300000000000000" charset="-122"/>
                    <a:cs typeface="Calibri" panose="020F0502020204030204" pitchFamily="34" charset="0"/>
                    <a:sym typeface="+mn-ea"/>
                  </a:rPr>
                  <a:t>2022</a:t>
                </a:r>
              </a:p>
            </p:txBody>
          </p:sp>
        </p:grpSp>
      </p:grpSp>
      <p:pic>
        <p:nvPicPr>
          <p:cNvPr id="10" name="图片 1" descr="微信截图_20211009112938">
            <a:extLst>
              <a:ext uri="{FF2B5EF4-FFF2-40B4-BE49-F238E27FC236}">
                <a16:creationId xmlns:a16="http://schemas.microsoft.com/office/drawing/2014/main" id="{75C914DD-4CEC-45B2-8872-C49488804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5615" y="2974340"/>
            <a:ext cx="3195955" cy="3383280"/>
          </a:xfrm>
          <a:prstGeom prst="rect">
            <a:avLst/>
          </a:prstGeom>
        </p:spPr>
      </p:pic>
      <p:pic>
        <p:nvPicPr>
          <p:cNvPr id="11" name="图片 2" descr="微信截图_20211009113133">
            <a:extLst>
              <a:ext uri="{FF2B5EF4-FFF2-40B4-BE49-F238E27FC236}">
                <a16:creationId xmlns:a16="http://schemas.microsoft.com/office/drawing/2014/main" id="{D9CE7259-D132-4D33-927F-FC6DEABAD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4137" y="3176943"/>
            <a:ext cx="2355910" cy="3486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5A337E-7CAE-4242-814C-74BD347E73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6341" y="2376241"/>
            <a:ext cx="2603218" cy="1286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7DAFEB-6C9D-44E4-BC7C-91F7BCD6E1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5574" y="3355145"/>
            <a:ext cx="7437593" cy="11207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577E4D-5CF9-48CB-B40B-7FA5FC580F4D}"/>
              </a:ext>
            </a:extLst>
          </p:cNvPr>
          <p:cNvSpPr txBox="1"/>
          <p:nvPr/>
        </p:nvSpPr>
        <p:spPr>
          <a:xfrm>
            <a:off x="5629275" y="4533900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4579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A210BC-E2E4-414B-B5B9-DD36CD69E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320" y="447557"/>
            <a:ext cx="5907536" cy="51820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42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768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786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468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867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Kết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quả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của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phép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nhân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192 x 4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là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: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a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3646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7935" y="2779130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FBAE7B-FFBC-474D-9562-EEE690ED602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6E381D-D2B1-4C19-B9E9-15E0466E4979}"/>
              </a:ext>
            </a:extLst>
          </p:cNvPr>
          <p:cNvSpPr txBox="1"/>
          <p:nvPr/>
        </p:nvSpPr>
        <p:spPr>
          <a:xfrm>
            <a:off x="-1669154" y="3528341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20195888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0336" y="3052309"/>
            <a:ext cx="1335138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0638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7570" y="3039261"/>
            <a:ext cx="1343589" cy="969348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DA4475E-149A-4F41-8C70-3D0078930F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2FD2F9-215A-4CF1-B8A2-FDBAAC8A71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4734" y="5206903"/>
            <a:ext cx="1335138" cy="96934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66956" y="467304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302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203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8358" y="2446967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320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69570" y="2450863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32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Kết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quả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của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phép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chia 906 : 3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là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: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672048"/>
              <a:ext cx="9092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b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109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370</Words>
  <Application>Microsoft Office PowerPoint</Application>
  <PresentationFormat>Widescreen</PresentationFormat>
  <Paragraphs>97</Paragraphs>
  <Slides>16</Slides>
  <Notes>9</Notes>
  <HiddenSlides>0</HiddenSlides>
  <MMClips>6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宋体</vt:lpstr>
      <vt:lpstr>Arial</vt:lpstr>
      <vt:lpstr>Arial-Rounded</vt:lpstr>
      <vt:lpstr>Calibri</vt:lpstr>
      <vt:lpstr>Calibri Light</vt:lpstr>
      <vt:lpstr>Cambria Math</vt:lpstr>
      <vt:lpstr>等线</vt:lpstr>
      <vt:lpstr>等线 Light</vt:lpstr>
      <vt:lpstr>Open Sans Light</vt:lpstr>
      <vt:lpstr>Tahoma</vt:lpstr>
      <vt:lpstr>Times New Roman</vt:lpstr>
      <vt:lpstr>Wingdings</vt:lpstr>
      <vt:lpstr>字魂189号-星岩乐黑体</vt:lpstr>
      <vt:lpstr>思源黑体 CN Light</vt:lpstr>
      <vt:lpstr>方正正中黑简体</vt:lpstr>
      <vt:lpstr>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Home</cp:lastModifiedBy>
  <cp:revision>48</cp:revision>
  <dcterms:created xsi:type="dcterms:W3CDTF">2022-09-24T11:33:19Z</dcterms:created>
  <dcterms:modified xsi:type="dcterms:W3CDTF">2022-12-27T13:59:52Z</dcterms:modified>
</cp:coreProperties>
</file>