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30" r:id="rId2"/>
    <p:sldId id="431" r:id="rId3"/>
    <p:sldId id="432" r:id="rId4"/>
    <p:sldId id="433" r:id="rId5"/>
    <p:sldId id="434" r:id="rId6"/>
    <p:sldId id="435" r:id="rId7"/>
    <p:sldId id="388" r:id="rId8"/>
    <p:sldId id="429" r:id="rId9"/>
    <p:sldId id="369" r:id="rId10"/>
    <p:sldId id="403" r:id="rId11"/>
    <p:sldId id="436" r:id="rId12"/>
    <p:sldId id="4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EFCD-E8F6-473A-90E0-F9C8E233F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16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0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193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302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F486-5B32-42E2-97E9-CC099179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8282-B3DC-4849-A1E1-909C9BB3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7A6F-25D0-4A32-B9FC-E0C1378D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0E-6E8A-4D31-997B-8109FEA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7AB2-8071-4342-94A4-579D9B3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15E-32AB-4A14-AF3E-D89C3B01E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58371-0091-4CC8-A152-A0FE738D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1DE1-D907-4DC1-99A1-776F1DD1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44BA-7FA3-4C11-ADAB-BFB15CF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3E-7195-40F9-9230-BD159794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0135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11" Type="http://schemas.openxmlformats.org/officeDocument/2006/relationships/image" Target="../media/image7.gif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9AC6C49-244E-42D8-BC64-13B2F2F0EC5B}"/>
              </a:ext>
            </a:extLst>
          </p:cNvPr>
          <p:cNvSpPr/>
          <p:nvPr/>
        </p:nvSpPr>
        <p:spPr>
          <a:xfrm>
            <a:off x="4194820" y="2565150"/>
            <a:ext cx="7458843" cy="408416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F2FA2F-3594-4948-9120-02DF28E54513}"/>
              </a:ext>
            </a:extLst>
          </p:cNvPr>
          <p:cNvGrpSpPr/>
          <p:nvPr/>
        </p:nvGrpSpPr>
        <p:grpSpPr>
          <a:xfrm>
            <a:off x="897547" y="2244403"/>
            <a:ext cx="2778812" cy="4404908"/>
            <a:chOff x="8303085" y="656074"/>
            <a:chExt cx="3426031" cy="60755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0034FE-5152-466B-BF67-E7CA8B4C1998}"/>
                </a:ext>
              </a:extLst>
            </p:cNvPr>
            <p:cNvSpPr/>
            <p:nvPr/>
          </p:nvSpPr>
          <p:spPr>
            <a:xfrm>
              <a:off x="8690834" y="656074"/>
              <a:ext cx="2984084" cy="6056234"/>
            </a:xfrm>
            <a:custGeom>
              <a:avLst/>
              <a:gdLst>
                <a:gd name="connsiteX0" fmla="*/ 453166 w 2984084"/>
                <a:gd name="connsiteY0" fmla="*/ 1907832 h 6056234"/>
                <a:gd name="connsiteX1" fmla="*/ 22860 w 2984084"/>
                <a:gd name="connsiteY1" fmla="*/ 1011361 h 6056234"/>
                <a:gd name="connsiteX2" fmla="*/ 166295 w 2984084"/>
                <a:gd name="connsiteY2" fmla="*/ 652773 h 6056234"/>
                <a:gd name="connsiteX3" fmla="*/ 1062766 w 2984084"/>
                <a:gd name="connsiteY3" fmla="*/ 401761 h 6056234"/>
                <a:gd name="connsiteX4" fmla="*/ 1242060 w 2984084"/>
                <a:gd name="connsiteY4" fmla="*/ 25244 h 6056234"/>
                <a:gd name="connsiteX5" fmla="*/ 1905448 w 2984084"/>
                <a:gd name="connsiteY5" fmla="*/ 79032 h 6056234"/>
                <a:gd name="connsiteX6" fmla="*/ 2174390 w 2984084"/>
                <a:gd name="connsiteY6" fmla="*/ 437620 h 6056234"/>
                <a:gd name="connsiteX7" fmla="*/ 2819848 w 2984084"/>
                <a:gd name="connsiteY7" fmla="*/ 598985 h 6056234"/>
                <a:gd name="connsiteX8" fmla="*/ 2981213 w 2984084"/>
                <a:gd name="connsiteY8" fmla="*/ 1172726 h 6056234"/>
                <a:gd name="connsiteX9" fmla="*/ 2730201 w 2984084"/>
                <a:gd name="connsiteY9" fmla="*/ 1567173 h 6056234"/>
                <a:gd name="connsiteX10" fmla="*/ 2640554 w 2984084"/>
                <a:gd name="connsiteY10" fmla="*/ 2015408 h 6056234"/>
                <a:gd name="connsiteX11" fmla="*/ 2138531 w 2984084"/>
                <a:gd name="connsiteY11" fmla="*/ 2087126 h 6056234"/>
                <a:gd name="connsiteX12" fmla="*/ 2353684 w 2984084"/>
                <a:gd name="connsiteY12" fmla="*/ 2445714 h 6056234"/>
                <a:gd name="connsiteX13" fmla="*/ 2425401 w 2984084"/>
                <a:gd name="connsiteY13" fmla="*/ 2893950 h 6056234"/>
                <a:gd name="connsiteX14" fmla="*/ 2210248 w 2984084"/>
                <a:gd name="connsiteY14" fmla="*/ 2965667 h 6056234"/>
                <a:gd name="connsiteX15" fmla="*/ 2281966 w 2984084"/>
                <a:gd name="connsiteY15" fmla="*/ 3431832 h 6056234"/>
                <a:gd name="connsiteX16" fmla="*/ 2389542 w 2984084"/>
                <a:gd name="connsiteY16" fmla="*/ 4059361 h 6056234"/>
                <a:gd name="connsiteX17" fmla="*/ 2264037 w 2984084"/>
                <a:gd name="connsiteY17" fmla="*/ 4382091 h 6056234"/>
                <a:gd name="connsiteX18" fmla="*/ 1995095 w 2984084"/>
                <a:gd name="connsiteY18" fmla="*/ 4202797 h 6056234"/>
                <a:gd name="connsiteX19" fmla="*/ 1923378 w 2984084"/>
                <a:gd name="connsiteY19" fmla="*/ 4758608 h 6056234"/>
                <a:gd name="connsiteX20" fmla="*/ 1923378 w 2984084"/>
                <a:gd name="connsiteY20" fmla="*/ 5260632 h 6056234"/>
                <a:gd name="connsiteX21" fmla="*/ 2264037 w 2984084"/>
                <a:gd name="connsiteY21" fmla="*/ 5529573 h 6056234"/>
                <a:gd name="connsiteX22" fmla="*/ 1923378 w 2984084"/>
                <a:gd name="connsiteY22" fmla="*/ 6049526 h 6056234"/>
                <a:gd name="connsiteX23" fmla="*/ 1421354 w 2984084"/>
                <a:gd name="connsiteY23" fmla="*/ 5834373 h 6056234"/>
                <a:gd name="connsiteX24" fmla="*/ 1044837 w 2984084"/>
                <a:gd name="connsiteY24" fmla="*/ 5977808 h 6056234"/>
                <a:gd name="connsiteX25" fmla="*/ 524884 w 2984084"/>
                <a:gd name="connsiteY25" fmla="*/ 6013667 h 6056234"/>
                <a:gd name="connsiteX26" fmla="*/ 399378 w 2984084"/>
                <a:gd name="connsiteY26" fmla="*/ 5798514 h 6056234"/>
                <a:gd name="connsiteX27" fmla="*/ 775895 w 2984084"/>
                <a:gd name="connsiteY27" fmla="*/ 5332350 h 6056234"/>
                <a:gd name="connsiteX28" fmla="*/ 668319 w 2984084"/>
                <a:gd name="connsiteY28" fmla="*/ 4794467 h 6056234"/>
                <a:gd name="connsiteX29" fmla="*/ 614531 w 2984084"/>
                <a:gd name="connsiteY29" fmla="*/ 3933855 h 6056234"/>
                <a:gd name="connsiteX30" fmla="*/ 614531 w 2984084"/>
                <a:gd name="connsiteY30" fmla="*/ 3449761 h 6056234"/>
                <a:gd name="connsiteX31" fmla="*/ 489025 w 2984084"/>
                <a:gd name="connsiteY31" fmla="*/ 3055314 h 6056234"/>
                <a:gd name="connsiteX32" fmla="*/ 363519 w 2984084"/>
                <a:gd name="connsiteY32" fmla="*/ 2571220 h 6056234"/>
                <a:gd name="connsiteX33" fmla="*/ 148366 w 2984084"/>
                <a:gd name="connsiteY33" fmla="*/ 2266420 h 6056234"/>
                <a:gd name="connsiteX34" fmla="*/ 453166 w 2984084"/>
                <a:gd name="connsiteY34" fmla="*/ 1907832 h 60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84084" h="6056234">
                  <a:moveTo>
                    <a:pt x="453166" y="1907832"/>
                  </a:moveTo>
                  <a:cubicBezTo>
                    <a:pt x="432248" y="1698656"/>
                    <a:pt x="70672" y="1220537"/>
                    <a:pt x="22860" y="1011361"/>
                  </a:cubicBezTo>
                  <a:cubicBezTo>
                    <a:pt x="-24952" y="802185"/>
                    <a:pt x="-7023" y="754373"/>
                    <a:pt x="166295" y="652773"/>
                  </a:cubicBezTo>
                  <a:cubicBezTo>
                    <a:pt x="339613" y="551173"/>
                    <a:pt x="883472" y="506349"/>
                    <a:pt x="1062766" y="401761"/>
                  </a:cubicBezTo>
                  <a:cubicBezTo>
                    <a:pt x="1242060" y="297173"/>
                    <a:pt x="1101613" y="79032"/>
                    <a:pt x="1242060" y="25244"/>
                  </a:cubicBezTo>
                  <a:cubicBezTo>
                    <a:pt x="1382507" y="-28544"/>
                    <a:pt x="1750060" y="10303"/>
                    <a:pt x="1905448" y="79032"/>
                  </a:cubicBezTo>
                  <a:cubicBezTo>
                    <a:pt x="2060836" y="147761"/>
                    <a:pt x="2021990" y="350961"/>
                    <a:pt x="2174390" y="437620"/>
                  </a:cubicBezTo>
                  <a:cubicBezTo>
                    <a:pt x="2326790" y="524279"/>
                    <a:pt x="2685378" y="476467"/>
                    <a:pt x="2819848" y="598985"/>
                  </a:cubicBezTo>
                  <a:cubicBezTo>
                    <a:pt x="2954319" y="721503"/>
                    <a:pt x="2996154" y="1011361"/>
                    <a:pt x="2981213" y="1172726"/>
                  </a:cubicBezTo>
                  <a:cubicBezTo>
                    <a:pt x="2966272" y="1334091"/>
                    <a:pt x="2786977" y="1426726"/>
                    <a:pt x="2730201" y="1567173"/>
                  </a:cubicBezTo>
                  <a:cubicBezTo>
                    <a:pt x="2673425" y="1707620"/>
                    <a:pt x="2739166" y="1928749"/>
                    <a:pt x="2640554" y="2015408"/>
                  </a:cubicBezTo>
                  <a:cubicBezTo>
                    <a:pt x="2541942" y="2102067"/>
                    <a:pt x="2186343" y="2015408"/>
                    <a:pt x="2138531" y="2087126"/>
                  </a:cubicBezTo>
                  <a:cubicBezTo>
                    <a:pt x="2090719" y="2158844"/>
                    <a:pt x="2305872" y="2311243"/>
                    <a:pt x="2353684" y="2445714"/>
                  </a:cubicBezTo>
                  <a:cubicBezTo>
                    <a:pt x="2401496" y="2580185"/>
                    <a:pt x="2449307" y="2807291"/>
                    <a:pt x="2425401" y="2893950"/>
                  </a:cubicBezTo>
                  <a:cubicBezTo>
                    <a:pt x="2401495" y="2980609"/>
                    <a:pt x="2234154" y="2876020"/>
                    <a:pt x="2210248" y="2965667"/>
                  </a:cubicBezTo>
                  <a:cubicBezTo>
                    <a:pt x="2186342" y="3055314"/>
                    <a:pt x="2252084" y="3249550"/>
                    <a:pt x="2281966" y="3431832"/>
                  </a:cubicBezTo>
                  <a:cubicBezTo>
                    <a:pt x="2311848" y="3614114"/>
                    <a:pt x="2392530" y="3900985"/>
                    <a:pt x="2389542" y="4059361"/>
                  </a:cubicBezTo>
                  <a:cubicBezTo>
                    <a:pt x="2386554" y="4217737"/>
                    <a:pt x="2329778" y="4358185"/>
                    <a:pt x="2264037" y="4382091"/>
                  </a:cubicBezTo>
                  <a:cubicBezTo>
                    <a:pt x="2198296" y="4405997"/>
                    <a:pt x="2051872" y="4140044"/>
                    <a:pt x="1995095" y="4202797"/>
                  </a:cubicBezTo>
                  <a:cubicBezTo>
                    <a:pt x="1938319" y="4265550"/>
                    <a:pt x="1935331" y="4582302"/>
                    <a:pt x="1923378" y="4758608"/>
                  </a:cubicBezTo>
                  <a:cubicBezTo>
                    <a:pt x="1911425" y="4934914"/>
                    <a:pt x="1866601" y="5132138"/>
                    <a:pt x="1923378" y="5260632"/>
                  </a:cubicBezTo>
                  <a:cubicBezTo>
                    <a:pt x="1980155" y="5389126"/>
                    <a:pt x="2264037" y="5398091"/>
                    <a:pt x="2264037" y="5529573"/>
                  </a:cubicBezTo>
                  <a:cubicBezTo>
                    <a:pt x="2264037" y="5661055"/>
                    <a:pt x="2063825" y="5998726"/>
                    <a:pt x="1923378" y="6049526"/>
                  </a:cubicBezTo>
                  <a:cubicBezTo>
                    <a:pt x="1782931" y="6100326"/>
                    <a:pt x="1567777" y="5846326"/>
                    <a:pt x="1421354" y="5834373"/>
                  </a:cubicBezTo>
                  <a:cubicBezTo>
                    <a:pt x="1274931" y="5822420"/>
                    <a:pt x="1194249" y="5947926"/>
                    <a:pt x="1044837" y="5977808"/>
                  </a:cubicBezTo>
                  <a:cubicBezTo>
                    <a:pt x="895425" y="6007690"/>
                    <a:pt x="632460" y="6043549"/>
                    <a:pt x="524884" y="6013667"/>
                  </a:cubicBezTo>
                  <a:cubicBezTo>
                    <a:pt x="417308" y="5983785"/>
                    <a:pt x="357543" y="5912067"/>
                    <a:pt x="399378" y="5798514"/>
                  </a:cubicBezTo>
                  <a:cubicBezTo>
                    <a:pt x="441213" y="5684961"/>
                    <a:pt x="731072" y="5499691"/>
                    <a:pt x="775895" y="5332350"/>
                  </a:cubicBezTo>
                  <a:cubicBezTo>
                    <a:pt x="820718" y="5165009"/>
                    <a:pt x="695213" y="5027550"/>
                    <a:pt x="668319" y="4794467"/>
                  </a:cubicBezTo>
                  <a:cubicBezTo>
                    <a:pt x="641425" y="4561385"/>
                    <a:pt x="623496" y="4157973"/>
                    <a:pt x="614531" y="3933855"/>
                  </a:cubicBezTo>
                  <a:cubicBezTo>
                    <a:pt x="605566" y="3709737"/>
                    <a:pt x="635449" y="3596185"/>
                    <a:pt x="614531" y="3449761"/>
                  </a:cubicBezTo>
                  <a:cubicBezTo>
                    <a:pt x="593613" y="3303338"/>
                    <a:pt x="530860" y="3201737"/>
                    <a:pt x="489025" y="3055314"/>
                  </a:cubicBezTo>
                  <a:cubicBezTo>
                    <a:pt x="447190" y="2908891"/>
                    <a:pt x="420296" y="2702702"/>
                    <a:pt x="363519" y="2571220"/>
                  </a:cubicBezTo>
                  <a:cubicBezTo>
                    <a:pt x="306742" y="2439738"/>
                    <a:pt x="133425" y="2382961"/>
                    <a:pt x="148366" y="2266420"/>
                  </a:cubicBezTo>
                  <a:cubicBezTo>
                    <a:pt x="163307" y="2149879"/>
                    <a:pt x="474084" y="2117008"/>
                    <a:pt x="453166" y="1907832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BAF80C-AB2E-4E47-B5EC-F5BB2758F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4" b="93229" l="9848" r="92659">
                          <a14:foregroundMark x1="57744" y1="23958" x2="58639" y2="27604"/>
                          <a14:foregroundMark x1="46464" y1="23698" x2="46464" y2="27083"/>
                          <a14:foregroundMark x1="50940" y1="6406" x2="70904" y2="8073"/>
                          <a14:foregroundMark x1="70904" y1="8073" x2="83348" y2="11406"/>
                          <a14:foregroundMark x1="90063" y1="13490" x2="92748" y2="14531"/>
                          <a14:foregroundMark x1="63563" y1="2240" x2="55864" y2="156"/>
                          <a14:foregroundMark x1="56312" y1="25781" x2="60430" y2="26563"/>
                          <a14:foregroundMark x1="57744" y1="78333" x2="58639" y2="88490"/>
                          <a14:foregroundMark x1="41987" y1="80417" x2="39928" y2="90000"/>
                          <a14:foregroundMark x1="39928" y1="90000" x2="37511" y2="93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085" y="842683"/>
              <a:ext cx="3426031" cy="588897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75024CD-A7A9-43D4-9D59-CA765CDA1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738" y="3323911"/>
            <a:ext cx="848027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117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Hoặc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4885" y="381000"/>
            <a:ext cx="1166223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9809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2951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8000" spc="-300" dirty="0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nhà</a:t>
            </a:r>
            <a:endParaRPr kumimoji="0" lang="en-US" altLang="zh-CN" sz="80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45A9C5-8BCD-4EB7-9407-245023499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1285" y="3037248"/>
            <a:ext cx="2729651" cy="3448794"/>
          </a:xfrm>
          <a:prstGeom prst="rect">
            <a:avLst/>
          </a:prstGeom>
        </p:spPr>
      </p:pic>
      <p:grpSp>
        <p:nvGrpSpPr>
          <p:cNvPr id="510" name="Group 509">
            <a:extLst>
              <a:ext uri="{FF2B5EF4-FFF2-40B4-BE49-F238E27FC236}">
                <a16:creationId xmlns:a16="http://schemas.microsoft.com/office/drawing/2014/main" id="{54266931-CA11-4FE5-B6E8-BD794BB53BB3}"/>
              </a:ext>
            </a:extLst>
          </p:cNvPr>
          <p:cNvGrpSpPr/>
          <p:nvPr/>
        </p:nvGrpSpPr>
        <p:grpSpPr>
          <a:xfrm>
            <a:off x="5508242" y="2091660"/>
            <a:ext cx="5912233" cy="2134929"/>
            <a:chOff x="2110954" y="2244673"/>
            <a:chExt cx="3131606" cy="1801191"/>
          </a:xfrm>
        </p:grpSpPr>
        <p:grpSp>
          <p:nvGrpSpPr>
            <p:cNvPr id="511" name="Graphic 26">
              <a:extLst>
                <a:ext uri="{FF2B5EF4-FFF2-40B4-BE49-F238E27FC236}">
                  <a16:creationId xmlns:a16="http://schemas.microsoft.com/office/drawing/2014/main" id="{F249F852-269E-481A-92BA-083849B9A1D6}"/>
                </a:ext>
              </a:extLst>
            </p:cNvPr>
            <p:cNvGrpSpPr/>
            <p:nvPr/>
          </p:nvGrpSpPr>
          <p:grpSpPr>
            <a:xfrm>
              <a:off x="2110954" y="2244673"/>
              <a:ext cx="3131606" cy="1801191"/>
              <a:chOff x="1842402" y="2204911"/>
              <a:chExt cx="2511585" cy="1913847"/>
            </a:xfrm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CC4FA7E8-A8A4-4D8B-A9BD-0D883778E594}"/>
                  </a:ext>
                </a:extLst>
              </p:cNvPr>
              <p:cNvSpPr/>
              <p:nvPr/>
            </p:nvSpPr>
            <p:spPr>
              <a:xfrm>
                <a:off x="2066285" y="2235776"/>
                <a:ext cx="2287702" cy="1882982"/>
              </a:xfrm>
              <a:custGeom>
                <a:avLst/>
                <a:gdLst>
                  <a:gd name="connsiteX0" fmla="*/ 2278962 w 2287702"/>
                  <a:gd name="connsiteY0" fmla="*/ 899435 h 1882982"/>
                  <a:gd name="connsiteX1" fmla="*/ 2155137 w 2287702"/>
                  <a:gd name="connsiteY1" fmla="*/ 630830 h 1882982"/>
                  <a:gd name="connsiteX2" fmla="*/ 1967494 w 2287702"/>
                  <a:gd name="connsiteY2" fmla="*/ 362225 h 1882982"/>
                  <a:gd name="connsiteX3" fmla="*/ 1000707 w 2287702"/>
                  <a:gd name="connsiteY3" fmla="*/ 6943 h 1882982"/>
                  <a:gd name="connsiteX4" fmla="*/ 473974 w 2287702"/>
                  <a:gd name="connsiteY4" fmla="*/ 215540 h 1882982"/>
                  <a:gd name="connsiteX5" fmla="*/ 220609 w 2287702"/>
                  <a:gd name="connsiteY5" fmla="*/ 511768 h 1882982"/>
                  <a:gd name="connsiteX6" fmla="*/ 1534 w 2287702"/>
                  <a:gd name="connsiteY6" fmla="*/ 1031833 h 1882982"/>
                  <a:gd name="connsiteX7" fmla="*/ 29157 w 2287702"/>
                  <a:gd name="connsiteY7" fmla="*/ 1269005 h 1882982"/>
                  <a:gd name="connsiteX8" fmla="*/ 373962 w 2287702"/>
                  <a:gd name="connsiteY8" fmla="*/ 1689058 h 1882982"/>
                  <a:gd name="connsiteX9" fmla="*/ 925459 w 2287702"/>
                  <a:gd name="connsiteY9" fmla="*/ 1811930 h 1882982"/>
                  <a:gd name="connsiteX10" fmla="*/ 1594114 w 2287702"/>
                  <a:gd name="connsiteY10" fmla="*/ 1856698 h 1882982"/>
                  <a:gd name="connsiteX11" fmla="*/ 1800807 w 2287702"/>
                  <a:gd name="connsiteY11" fmla="*/ 1747160 h 1882982"/>
                  <a:gd name="connsiteX12" fmla="*/ 2089414 w 2287702"/>
                  <a:gd name="connsiteY12" fmla="*/ 1510940 h 1882982"/>
                  <a:gd name="connsiteX13" fmla="*/ 2215144 w 2287702"/>
                  <a:gd name="connsiteY13" fmla="*/ 1292818 h 1882982"/>
                  <a:gd name="connsiteX14" fmla="*/ 2278962 w 2287702"/>
                  <a:gd name="connsiteY14" fmla="*/ 899435 h 188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7702" h="1882982">
                    <a:moveTo>
                      <a:pt x="2278962" y="899435"/>
                    </a:moveTo>
                    <a:cubicBezTo>
                      <a:pt x="2259912" y="802280"/>
                      <a:pt x="2207525" y="715603"/>
                      <a:pt x="2155137" y="630830"/>
                    </a:cubicBezTo>
                    <a:cubicBezTo>
                      <a:pt x="2097987" y="537485"/>
                      <a:pt x="2039884" y="444140"/>
                      <a:pt x="1967494" y="362225"/>
                    </a:cubicBezTo>
                    <a:cubicBezTo>
                      <a:pt x="1732227" y="94573"/>
                      <a:pt x="1355989" y="-32110"/>
                      <a:pt x="1000707" y="6943"/>
                    </a:cubicBezTo>
                    <a:cubicBezTo>
                      <a:pt x="810207" y="27898"/>
                      <a:pt x="621612" y="94573"/>
                      <a:pt x="473974" y="215540"/>
                    </a:cubicBezTo>
                    <a:cubicBezTo>
                      <a:pt x="373009" y="298408"/>
                      <a:pt x="293952" y="404135"/>
                      <a:pt x="220609" y="511768"/>
                    </a:cubicBezTo>
                    <a:cubicBezTo>
                      <a:pt x="113929" y="669883"/>
                      <a:pt x="13917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835924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30" y="1678580"/>
                      <a:pt x="2010357" y="1608095"/>
                      <a:pt x="2089414" y="1510940"/>
                    </a:cubicBezTo>
                    <a:cubicBezTo>
                      <a:pt x="2142755" y="1445218"/>
                      <a:pt x="2182760" y="1369970"/>
                      <a:pt x="2215144" y="1292818"/>
                    </a:cubicBezTo>
                    <a:cubicBezTo>
                      <a:pt x="2267532" y="1168040"/>
                      <a:pt x="2305632" y="1031833"/>
                      <a:pt x="2278962" y="899435"/>
                    </a:cubicBezTo>
                    <a:close/>
                  </a:path>
                </a:pathLst>
              </a:custGeom>
              <a:solidFill>
                <a:srgbClr val="F9F49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08FE7240-DEC0-4604-B7BC-13C17817853F}"/>
                  </a:ext>
                </a:extLst>
              </p:cNvPr>
              <p:cNvSpPr/>
              <p:nvPr/>
            </p:nvSpPr>
            <p:spPr>
              <a:xfrm>
                <a:off x="1842402" y="2204911"/>
                <a:ext cx="2288258" cy="1913847"/>
              </a:xfrm>
              <a:custGeom>
                <a:avLst/>
                <a:gdLst>
                  <a:gd name="connsiteX0" fmla="*/ 2279915 w 2288258"/>
                  <a:gd name="connsiteY0" fmla="*/ 899435 h 1913847"/>
                  <a:gd name="connsiteX1" fmla="*/ 2156090 w 2288258"/>
                  <a:gd name="connsiteY1" fmla="*/ 630830 h 1913847"/>
                  <a:gd name="connsiteX2" fmla="*/ 1968447 w 2288258"/>
                  <a:gd name="connsiteY2" fmla="*/ 362225 h 1913847"/>
                  <a:gd name="connsiteX3" fmla="*/ 1001659 w 2288258"/>
                  <a:gd name="connsiteY3" fmla="*/ 6943 h 1913847"/>
                  <a:gd name="connsiteX4" fmla="*/ 474927 w 2288258"/>
                  <a:gd name="connsiteY4" fmla="*/ 215540 h 1913847"/>
                  <a:gd name="connsiteX5" fmla="*/ 221562 w 2288258"/>
                  <a:gd name="connsiteY5" fmla="*/ 511768 h 1913847"/>
                  <a:gd name="connsiteX6" fmla="*/ 1534 w 2288258"/>
                  <a:gd name="connsiteY6" fmla="*/ 1031833 h 1913847"/>
                  <a:gd name="connsiteX7" fmla="*/ 29157 w 2288258"/>
                  <a:gd name="connsiteY7" fmla="*/ 1269005 h 1913847"/>
                  <a:gd name="connsiteX8" fmla="*/ 373962 w 2288258"/>
                  <a:gd name="connsiteY8" fmla="*/ 1689058 h 1913847"/>
                  <a:gd name="connsiteX9" fmla="*/ 467307 w 2288258"/>
                  <a:gd name="connsiteY9" fmla="*/ 1728110 h 1913847"/>
                  <a:gd name="connsiteX10" fmla="*/ 422539 w 2288258"/>
                  <a:gd name="connsiteY10" fmla="*/ 1913848 h 1913847"/>
                  <a:gd name="connsiteX11" fmla="*/ 653997 w 2288258"/>
                  <a:gd name="connsiteY11" fmla="*/ 1769068 h 1913847"/>
                  <a:gd name="connsiteX12" fmla="*/ 925459 w 2288258"/>
                  <a:gd name="connsiteY12" fmla="*/ 1811930 h 1913847"/>
                  <a:gd name="connsiteX13" fmla="*/ 1594114 w 2288258"/>
                  <a:gd name="connsiteY13" fmla="*/ 1856698 h 1913847"/>
                  <a:gd name="connsiteX14" fmla="*/ 1800807 w 2288258"/>
                  <a:gd name="connsiteY14" fmla="*/ 1747160 h 1913847"/>
                  <a:gd name="connsiteX15" fmla="*/ 2089414 w 2288258"/>
                  <a:gd name="connsiteY15" fmla="*/ 1510940 h 1913847"/>
                  <a:gd name="connsiteX16" fmla="*/ 2215144 w 2288258"/>
                  <a:gd name="connsiteY16" fmla="*/ 1292818 h 1913847"/>
                  <a:gd name="connsiteX17" fmla="*/ 2279915 w 2288258"/>
                  <a:gd name="connsiteY17" fmla="*/ 899435 h 191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8258" h="1913847">
                    <a:moveTo>
                      <a:pt x="2279915" y="899435"/>
                    </a:moveTo>
                    <a:cubicBezTo>
                      <a:pt x="2260865" y="802280"/>
                      <a:pt x="2208477" y="715603"/>
                      <a:pt x="2156090" y="630830"/>
                    </a:cubicBezTo>
                    <a:cubicBezTo>
                      <a:pt x="2098940" y="537485"/>
                      <a:pt x="2040837" y="444140"/>
                      <a:pt x="1968447" y="362225"/>
                    </a:cubicBezTo>
                    <a:cubicBezTo>
                      <a:pt x="1733179" y="94573"/>
                      <a:pt x="1356942" y="-32110"/>
                      <a:pt x="1001659" y="6943"/>
                    </a:cubicBezTo>
                    <a:cubicBezTo>
                      <a:pt x="811159" y="27898"/>
                      <a:pt x="622564" y="94573"/>
                      <a:pt x="474927" y="215540"/>
                    </a:cubicBezTo>
                    <a:cubicBezTo>
                      <a:pt x="374914" y="298408"/>
                      <a:pt x="294904" y="404135"/>
                      <a:pt x="221562" y="511768"/>
                    </a:cubicBezTo>
                    <a:cubicBezTo>
                      <a:pt x="114882" y="668930"/>
                      <a:pt x="14869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434922" y="1717633"/>
                      <a:pt x="467307" y="1728110"/>
                    </a:cubicBezTo>
                    <a:cubicBezTo>
                      <a:pt x="452067" y="1790023"/>
                      <a:pt x="436827" y="1851935"/>
                      <a:pt x="422539" y="1913848"/>
                    </a:cubicBezTo>
                    <a:cubicBezTo>
                      <a:pt x="499692" y="1865270"/>
                      <a:pt x="576844" y="1817645"/>
                      <a:pt x="653997" y="1769068"/>
                    </a:cubicBezTo>
                    <a:cubicBezTo>
                      <a:pt x="744484" y="1782403"/>
                      <a:pt x="836877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29" y="1678580"/>
                      <a:pt x="2010357" y="1608095"/>
                      <a:pt x="2089414" y="1510940"/>
                    </a:cubicBezTo>
                    <a:cubicBezTo>
                      <a:pt x="2142754" y="1445218"/>
                      <a:pt x="2182760" y="1369970"/>
                      <a:pt x="2215144" y="1292818"/>
                    </a:cubicBezTo>
                    <a:cubicBezTo>
                      <a:pt x="2268485" y="1168040"/>
                      <a:pt x="2305632" y="1031833"/>
                      <a:pt x="2279915" y="899435"/>
                    </a:cubicBezTo>
                    <a:close/>
                  </a:path>
                </a:pathLst>
              </a:custGeom>
              <a:solidFill>
                <a:srgbClr val="73EEF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C18050F-A7B8-42B0-8817-D7A4C3B50341}"/>
                </a:ext>
              </a:extLst>
            </p:cNvPr>
            <p:cNvSpPr txBox="1"/>
            <p:nvPr/>
          </p:nvSpPr>
          <p:spPr>
            <a:xfrm>
              <a:off x="2185490" y="2395813"/>
              <a:ext cx="2754357" cy="148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cũ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42: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36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36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2)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605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7368" y="5375408"/>
            <a:ext cx="11175032" cy="143796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371168 h 1437968"/>
              <a:gd name="connsiteX1" fmla="*/ 2182761 w 9144000"/>
              <a:gd name="connsiteY1" fmla="*/ 0 h 1437968"/>
              <a:gd name="connsiteX2" fmla="*/ 9144000 w 9144000"/>
              <a:gd name="connsiteY2" fmla="*/ 371168 h 1437968"/>
              <a:gd name="connsiteX3" fmla="*/ 9144000 w 9144000"/>
              <a:gd name="connsiteY3" fmla="*/ 1437968 h 1437968"/>
              <a:gd name="connsiteX4" fmla="*/ 0 w 9144000"/>
              <a:gd name="connsiteY4" fmla="*/ 1437968 h 1437968"/>
              <a:gd name="connsiteX5" fmla="*/ 0 w 9144000"/>
              <a:gd name="connsiteY5" fmla="*/ 371168 h 14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37968">
                <a:moveTo>
                  <a:pt x="0" y="371168"/>
                </a:moveTo>
                <a:lnTo>
                  <a:pt x="2182761" y="0"/>
                </a:lnTo>
                <a:lnTo>
                  <a:pt x="9144000" y="371168"/>
                </a:lnTo>
                <a:lnTo>
                  <a:pt x="9144000" y="1437968"/>
                </a:lnTo>
                <a:lnTo>
                  <a:pt x="0" y="1437968"/>
                </a:lnTo>
                <a:lnTo>
                  <a:pt x="0" y="371168"/>
                </a:lnTo>
                <a:close/>
              </a:path>
            </a:pathLst>
          </a:custGeom>
          <a:solidFill>
            <a:srgbClr val="03E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12" descr="tree (1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27" y="-410799"/>
            <a:ext cx="6840648" cy="6248400"/>
          </a:xfrm>
          <a:prstGeom prst="rect">
            <a:avLst/>
          </a:prstGeom>
        </p:spPr>
      </p:pic>
      <p:pic>
        <p:nvPicPr>
          <p:cNvPr id="31" name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8844" y="1427303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510" y="707297"/>
            <a:ext cx="1079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0051" y="1968500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amster2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4400" y="4572000"/>
            <a:ext cx="1981200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182434"/>
            <a:ext cx="6629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HÁI TÁO.</a:t>
            </a:r>
            <a:endParaRPr lang="vi-VN" sz="35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65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Chọn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án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đúng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800 : 4 = ?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5" y="313255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A. 200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427652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>
                    <a:lumMod val="10000"/>
                  </a:schemeClr>
                </a:solidFill>
              </a:rPr>
              <a:t>B</a:t>
            </a: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. 300</a:t>
            </a:r>
            <a:endParaRPr lang="en-US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5" y="5373286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C. 400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562136" y="3100038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72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Chọn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án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đúng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212 x 3 =?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3" y="4281658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</a:rPr>
              <a:t>B</a:t>
            </a: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. 636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316318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A. 632</a:t>
            </a:r>
            <a:endParaRPr lang="en-US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3" y="5400129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C. 336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004587" y="4225533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3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038424" y="-49545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154" y="113217"/>
            <a:ext cx="3753853" cy="481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Chọn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án</a:t>
            </a: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10000"/>
                  </a:schemeClr>
                </a:solidFill>
              </a:rPr>
              <a:t>đúng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606588" y="486263"/>
            <a:ext cx="9481687" cy="26137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900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73" y="5527428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. 300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2074" y="3163187"/>
            <a:ext cx="7176943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A. 500</a:t>
            </a:r>
            <a:endParaRPr lang="en-US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2073" y="4320172"/>
            <a:ext cx="7269307" cy="926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chemeClr val="tx1">
                    <a:lumMod val="10000"/>
                  </a:schemeClr>
                </a:solidFill>
              </a:rPr>
              <a:t>B. 600</a:t>
            </a: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612114" y="5527427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33720xmr97sdczd">
            <a:hlinkClick r:id="rId3"/>
            <a:extLst>
              <a:ext uri="{FF2B5EF4-FFF2-40B4-BE49-F238E27FC236}">
                <a16:creationId xmlns:a16="http://schemas.microsoft.com/office/drawing/2014/main" id="{1D11E457-9E39-475E-9EA7-7216AEFE3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43">
            <a:off x="116424" y="5110559"/>
            <a:ext cx="1027878" cy="190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ppl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98010" y="55274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5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5" y="2837132"/>
            <a:ext cx="2254269" cy="4535697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352" y="2672986"/>
            <a:ext cx="2451627" cy="435232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Thứ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 smtClean="0">
                <a:solidFill>
                  <a:srgbClr val="000000"/>
                </a:solidFill>
                <a:cs typeface="Arial"/>
                <a:sym typeface="Arial"/>
              </a:rPr>
              <a:t>sáu</a:t>
            </a:r>
            <a:r>
              <a:rPr lang="en-US" sz="3733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ngày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smtClean="0">
                <a:solidFill>
                  <a:srgbClr val="000000"/>
                </a:solidFill>
                <a:cs typeface="Arial"/>
                <a:sym typeface="Arial"/>
              </a:rPr>
              <a:t>30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tháng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smtClean="0">
                <a:solidFill>
                  <a:srgbClr val="000000"/>
                </a:solidFill>
                <a:cs typeface="Arial"/>
                <a:sym typeface="Arial"/>
              </a:rPr>
              <a:t>12 </a:t>
            </a:r>
            <a:r>
              <a:rPr lang="en-US" sz="3733" b="1" kern="0" dirty="0" err="1" smtClean="0">
                <a:solidFill>
                  <a:srgbClr val="000000"/>
                </a:solidFill>
                <a:cs typeface="Arial"/>
                <a:sym typeface="Arial"/>
              </a:rPr>
              <a:t>năm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smtClean="0">
                <a:solidFill>
                  <a:srgbClr val="000000"/>
                </a:solidFill>
                <a:cs typeface="Arial"/>
                <a:sym typeface="Arial"/>
              </a:rPr>
              <a:t>2022</a:t>
            </a:r>
            <a:endParaRPr lang="en-US" sz="4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347" y="1174190"/>
            <a:ext cx="4468755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D5138-0247-4799-A8C1-0F96A7510BBB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250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894081" y="1186806"/>
            <a:ext cx="718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pt-BR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a) </a:t>
            </a:r>
            <a:r>
              <a:rPr lang="pt-BR" sz="4800" b="1" kern="0" dirty="0">
                <a:solidFill>
                  <a:srgbClr val="002060"/>
                </a:solidFill>
                <a:cs typeface="Arial"/>
                <a:sym typeface="Arial"/>
              </a:rPr>
              <a:t>731 – 680 + 19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410326" y="12344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63 x 2 :</a:t>
            </a: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 7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-571501" y="29870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c) 14 x 6 – 29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477073" y="30251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d) 348 + 84 : 6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942975" y="18383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51 + 19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952500" y="24193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70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7934325" y="1962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126 : 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79438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914400" y="36671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84 - 29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923925" y="4248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7896225" y="36766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348 + 14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7905750" y="42576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362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4457700" y="1457325"/>
            <a:ext cx="5438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30 kg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45 kg</a:t>
            </a:r>
          </a:p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2019300" y="3571875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 smtClean="0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 smtClean="0">
                <a:solidFill>
                  <a:srgbClr val="FF0000"/>
                </a:solidFill>
                <a:effectLst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3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: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b="1" i="0" dirty="0" smtClean="0">
                <a:solidFill>
                  <a:srgbClr val="FF0000"/>
                </a:solidFill>
                <a:effectLst/>
              </a:rPr>
              <a:t>       3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: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73600" y="894080"/>
            <a:ext cx="226568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326880" y="894080"/>
            <a:ext cx="226568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8480" y="1374398"/>
            <a:ext cx="8300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54808" y="407362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831388" y="326234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656798"/>
            <a:chOff x="639625" y="1294326"/>
            <a:chExt cx="3589721" cy="165679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919034"/>
            <a:chOff x="526774" y="3539757"/>
            <a:chExt cx="3816625" cy="1919034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834320"/>
            <a:chOff x="6544967" y="1531247"/>
            <a:chExt cx="2815324" cy="150570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755949"/>
            <a:chOff x="6329372" y="3129685"/>
            <a:chExt cx="3821111" cy="1755949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906609"/>
            <a:chOff x="3799809" y="4542782"/>
            <a:chExt cx="4459608" cy="1906609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60 + 20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 + 50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20 + 70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90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30 + 80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69794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100 - 30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450293" y="622580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369</Words>
  <Application>Microsoft Office PowerPoint</Application>
  <PresentationFormat>Widescreen</PresentationFormat>
  <Paragraphs>89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Coiny</vt:lpstr>
      <vt:lpstr>等线</vt:lpstr>
      <vt:lpstr>Open Sans Light</vt:lpstr>
      <vt:lpstr>Times New Roman</vt:lpstr>
      <vt:lpstr>字魂189号-星岩乐黑体</vt:lpstr>
      <vt:lpstr>方正正中黑简体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40</cp:revision>
  <dcterms:created xsi:type="dcterms:W3CDTF">2022-09-24T12:07:16Z</dcterms:created>
  <dcterms:modified xsi:type="dcterms:W3CDTF">2022-12-28T07:18:06Z</dcterms:modified>
</cp:coreProperties>
</file>