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handoutMasterIdLst>
    <p:handoutMasterId r:id="rId21"/>
  </p:handoutMasterIdLst>
  <p:sldIdLst>
    <p:sldId id="386" r:id="rId2"/>
    <p:sldId id="477" r:id="rId3"/>
    <p:sldId id="478" r:id="rId4"/>
    <p:sldId id="479" r:id="rId5"/>
    <p:sldId id="480" r:id="rId6"/>
    <p:sldId id="466" r:id="rId7"/>
    <p:sldId id="367" r:id="rId8"/>
    <p:sldId id="387" r:id="rId9"/>
    <p:sldId id="469" r:id="rId10"/>
    <p:sldId id="470" r:id="rId11"/>
    <p:sldId id="471" r:id="rId12"/>
    <p:sldId id="413" r:id="rId13"/>
    <p:sldId id="472" r:id="rId14"/>
    <p:sldId id="473" r:id="rId15"/>
    <p:sldId id="474" r:id="rId16"/>
    <p:sldId id="368" r:id="rId17"/>
    <p:sldId id="475" r:id="rId18"/>
    <p:sldId id="366" r:id="rId19"/>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B71"/>
    <a:srgbClr val="A8EEF0"/>
    <a:srgbClr val="F47D93"/>
    <a:srgbClr val="FFFFFF"/>
    <a:srgbClr val="C0D2EE"/>
    <a:srgbClr val="F4C874"/>
    <a:srgbClr val="8FDAC4"/>
    <a:srgbClr val="ABA2EB"/>
    <a:srgbClr val="F9A8CD"/>
    <a:srgbClr val="FDE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53" autoAdjust="0"/>
    <p:restoredTop sz="94682"/>
  </p:normalViewPr>
  <p:slideViewPr>
    <p:cSldViewPr snapToGrid="0" snapToObjects="1">
      <p:cViewPr varScale="1">
        <p:scale>
          <a:sx n="61" d="100"/>
          <a:sy n="61" d="100"/>
        </p:scale>
        <p:origin x="148" y="1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0" d="100"/>
        <a:sy n="190"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2022/12/27</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2022/12/27</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559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821865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338185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3014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2371004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026515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470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1730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2A5627-C86C-47E3-B0EF-6B8D04AD67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98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549377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Phần này có thể bấm vào các lá bài để lật úp hoặc hiện số</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a:ea typeface="DengXian" panose="02010600030101010101" pitchFamily="2" charset="-122"/>
              <a:cs typeface="+mn-cs"/>
            </a:endParaRPr>
          </a:p>
        </p:txBody>
      </p:sp>
    </p:spTree>
    <p:extLst>
      <p:ext uri="{BB962C8B-B14F-4D97-AF65-F5344CB8AC3E}">
        <p14:creationId xmlns:p14="http://schemas.microsoft.com/office/powerpoint/2010/main" val="10266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410941"/>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6894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15250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4160"/>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81534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70222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86327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2577"/>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389699"/>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65752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23948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000688"/>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39715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74070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6A7336-2146-4F40-877F-4AABE230677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EDF3EE-07F0-4C29-998B-9A9363DB2EA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BED0710-F4F2-4D3B-B2C4-D680A88421E8}"/>
              </a:ext>
            </a:extLst>
          </p:cNvPr>
          <p:cNvSpPr>
            <a:spLocks noGrp="1"/>
          </p:cNvSpPr>
          <p:nvPr>
            <p:ph type="dt" sz="half" idx="10"/>
          </p:nvPr>
        </p:nvSpPr>
        <p:spPr/>
        <p:txBody>
          <a:bodyPr/>
          <a:lstStyle/>
          <a:p>
            <a:fld id="{D38B1C02-E217-448F-A582-25834CD563AC}" type="datetimeFigureOut">
              <a:rPr lang="zh-CN" altLang="en-US" smtClean="0">
                <a:solidFill>
                  <a:prstClr val="black">
                    <a:tint val="75000"/>
                  </a:prstClr>
                </a:solidFill>
              </a:rPr>
              <a:pPr/>
              <a:t>2022/12/27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FA1F0D6-7C0F-4803-8DE0-A8E4C9B23E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D65936B-8EDC-4F6D-AFF4-3BCAA78905E1}"/>
              </a:ext>
            </a:extLst>
          </p:cNvPr>
          <p:cNvSpPr>
            <a:spLocks noGrp="1"/>
          </p:cNvSpPr>
          <p:nvPr>
            <p:ph type="sldNum" sz="quarter" idx="12"/>
          </p:nvPr>
        </p:nvSpPr>
        <p:spPr/>
        <p:txBody>
          <a:bodyPr/>
          <a:lstStyle/>
          <a:p>
            <a:fld id="{C98051A2-B655-4469-B309-22FF844B7CF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846031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54862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657273"/>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33041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27047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5858A6-78BD-4413-8E45-6E8991F8258B}"/>
              </a:ext>
            </a:extLst>
          </p:cNvPr>
          <p:cNvPicPr>
            <a:picLocks noChangeAspect="1"/>
          </p:cNvPicPr>
          <p:nvPr userDrawn="1"/>
        </p:nvPicPr>
        <p:blipFill>
          <a:blip r:embed="rId26"/>
          <a:stretch>
            <a:fillRect/>
          </a:stretch>
        </p:blipFill>
        <p:spPr>
          <a:xfrm>
            <a:off x="-1909614" y="476250"/>
            <a:ext cx="1362382" cy="136238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1" r:id="rId6"/>
    <p:sldLayoutId id="2147483670" r:id="rId7"/>
    <p:sldLayoutId id="2147483669" r:id="rId8"/>
    <p:sldLayoutId id="2147483668" r:id="rId9"/>
    <p:sldLayoutId id="2147483667" r:id="rId10"/>
    <p:sldLayoutId id="2147483666" r:id="rId11"/>
    <p:sldLayoutId id="2147483665" r:id="rId12"/>
    <p:sldLayoutId id="2147483664" r:id="rId13"/>
    <p:sldLayoutId id="2147483663" r:id="rId14"/>
    <p:sldLayoutId id="2147483662" r:id="rId15"/>
    <p:sldLayoutId id="2147483661" r:id="rId16"/>
    <p:sldLayoutId id="2147483660" r:id="rId17"/>
    <p:sldLayoutId id="2147483659" r:id="rId18"/>
    <p:sldLayoutId id="2147483658" r:id="rId19"/>
    <p:sldLayoutId id="2147483657" r:id="rId20"/>
    <p:sldLayoutId id="2147483656" r:id="rId21"/>
    <p:sldLayoutId id="2147483655" r:id="rId22"/>
    <p:sldLayoutId id="2147483654" r:id="rId23"/>
    <p:sldLayoutId id="2147483673" r:id="rId24"/>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1.png"/><Relationship Id="rId18" Type="http://schemas.openxmlformats.org/officeDocument/2006/relationships/image" Target="../media/image13.jpeg"/><Relationship Id="rId26" Type="http://schemas.openxmlformats.org/officeDocument/2006/relationships/image" Target="../media/image18.png"/><Relationship Id="rId3" Type="http://schemas.openxmlformats.org/officeDocument/2006/relationships/slideLayout" Target="../slideLayouts/slideLayout24.xml"/><Relationship Id="rId21" Type="http://schemas.openxmlformats.org/officeDocument/2006/relationships/slide" Target="slide4.xml"/><Relationship Id="rId7" Type="http://schemas.openxmlformats.org/officeDocument/2006/relationships/image" Target="../media/image12.svg"/><Relationship Id="rId12" Type="http://schemas.openxmlformats.org/officeDocument/2006/relationships/image" Target="../media/image16.svg"/><Relationship Id="rId17" Type="http://schemas.openxmlformats.org/officeDocument/2006/relationships/slide" Target="slide3.xml"/><Relationship Id="rId25" Type="http://schemas.openxmlformats.org/officeDocument/2006/relationships/image" Target="../media/image17.png"/><Relationship Id="rId2" Type="http://schemas.openxmlformats.org/officeDocument/2006/relationships/audio" Target="../media/media1.mp3"/><Relationship Id="rId16" Type="http://schemas.microsoft.com/office/2007/relationships/hdphoto" Target="../media/hdphoto3.wdp"/><Relationship Id="rId20" Type="http://schemas.microsoft.com/office/2007/relationships/hdphoto" Target="../media/hdphoto4.wdp"/><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0.png"/><Relationship Id="rId24" Type="http://schemas.openxmlformats.org/officeDocument/2006/relationships/image" Target="../media/image16.png"/><Relationship Id="rId5" Type="http://schemas.openxmlformats.org/officeDocument/2006/relationships/audio" Target="../media/audio1.wav"/><Relationship Id="rId15" Type="http://schemas.openxmlformats.org/officeDocument/2006/relationships/image" Target="../media/image12.png"/><Relationship Id="rId23" Type="http://schemas.microsoft.com/office/2007/relationships/hdphoto" Target="../media/hdphoto5.wdp"/><Relationship Id="rId10" Type="http://schemas.openxmlformats.org/officeDocument/2006/relationships/slide" Target="slide5.xml"/><Relationship Id="rId19"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9.png"/><Relationship Id="rId14" Type="http://schemas.microsoft.com/office/2007/relationships/hdphoto" Target="../media/hdphoto2.wdp"/><Relationship Id="rId22" Type="http://schemas.openxmlformats.org/officeDocument/2006/relationships/image" Target="../media/image15.png"/><Relationship Id="rId27"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2.jpe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10.png"/><Relationship Id="rId5" Type="http://schemas.openxmlformats.org/officeDocument/2006/relationships/image" Target="../media/image12.svg"/><Relationship Id="rId10" Type="http://schemas.openxmlformats.org/officeDocument/2006/relationships/slide" Target="slide2.xml"/><Relationship Id="rId4" Type="http://schemas.openxmlformats.org/officeDocument/2006/relationships/image" Target="../media/image7.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12.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slide" Target="slide2.xml"/><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image" Target="../media/image19.png"/><Relationship Id="rId5" Type="http://schemas.openxmlformats.org/officeDocument/2006/relationships/image" Target="../media/image12.svg"/><Relationship Id="rId10" Type="http://schemas.openxmlformats.org/officeDocument/2006/relationships/image" Target="../media/image16.svg"/><Relationship Id="rId4" Type="http://schemas.openxmlformats.org/officeDocument/2006/relationships/image" Target="../media/image7.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3.tiff"/><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0.tif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9" name="Picture 8" descr="Picture1"/>
          <p:cNvPicPr>
            <a:picLocks noChangeAspect="1"/>
          </p:cNvPicPr>
          <p:nvPr/>
        </p:nvPicPr>
        <p:blipFill>
          <a:blip r:embed="rId5"/>
          <a:stretch>
            <a:fillRect/>
          </a:stretch>
        </p:blipFill>
        <p:spPr>
          <a:xfrm>
            <a:off x="1690370" y="1695450"/>
            <a:ext cx="9327515" cy="225298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lvl="0"/>
            <a:r>
              <a:rPr lang="en-US" sz="2800" b="1" dirty="0">
                <a:solidFill>
                  <a:prstClr val="black"/>
                </a:solidFill>
                <a:latin typeface="Calibri" panose="020F0502020204030204" pitchFamily="34" charset="0"/>
                <a:cs typeface="Calibri" panose="020F0502020204030204" pitchFamily="34" charset="0"/>
              </a:rPr>
              <a:t>b)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mấy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góc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không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vuông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đỉnh</a:t>
            </a:r>
            <a:r>
              <a:rPr lang="en-US" sz="2800" b="1" dirty="0">
                <a:solidFill>
                  <a:prstClr val="black"/>
                </a:solidFill>
                <a:latin typeface="Calibri" panose="020F0502020204030204" pitchFamily="34" charset="0"/>
                <a:cs typeface="Calibri" panose="020F0502020204030204" pitchFamily="34" charset="0"/>
              </a:rPr>
              <a:t> A?</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sp>
        <p:nvSpPr>
          <p:cNvPr id="2" name="Left Bracket 1">
            <a:extLst>
              <a:ext uri="{FF2B5EF4-FFF2-40B4-BE49-F238E27FC236}">
                <a16:creationId xmlns:a16="http://schemas.microsoft.com/office/drawing/2014/main" id="{7D8B5445-6E52-4AF2-85F1-B5AA1284327D}"/>
              </a:ext>
            </a:extLst>
          </p:cNvPr>
          <p:cNvSpPr/>
          <p:nvPr/>
        </p:nvSpPr>
        <p:spPr>
          <a:xfrm rot="9748567">
            <a:off x="8667374" y="4265702"/>
            <a:ext cx="153210" cy="337189"/>
          </a:xfrm>
          <a:prstGeom prst="leftBracket">
            <a:avLst>
              <a:gd name="adj" fmla="val 8148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F4CFF5DD-43DC-4CA2-9DF8-7BC01616E565}"/>
              </a:ext>
            </a:extLst>
          </p:cNvPr>
          <p:cNvSpPr txBox="1"/>
          <p:nvPr/>
        </p:nvSpPr>
        <p:spPr>
          <a:xfrm>
            <a:off x="553085" y="1996539"/>
            <a:ext cx="6115050" cy="584775"/>
          </a:xfrm>
          <a:prstGeom prst="rect">
            <a:avLst/>
          </a:prstGeom>
          <a:noFill/>
        </p:spPr>
        <p:txBody>
          <a:bodyPr wrap="square" rtlCol="0">
            <a:spAutoFit/>
          </a:bodyPr>
          <a:lstStyle/>
          <a:p>
            <a:r>
              <a:rPr lang="fr-FR" sz="3200" b="1" dirty="0" err="1">
                <a:solidFill>
                  <a:srgbClr val="0070C0"/>
                </a:solidFill>
                <a:latin typeface="Calibri" panose="020F0502020204030204" pitchFamily="34" charset="0"/>
                <a:cs typeface="Calibri" panose="020F0502020204030204" pitchFamily="34" charset="0"/>
              </a:rPr>
              <a:t>Có</a:t>
            </a:r>
            <a:r>
              <a:rPr lang="fr-FR" sz="3200" b="1" dirty="0">
                <a:solidFill>
                  <a:srgbClr val="0070C0"/>
                </a:solidFill>
                <a:latin typeface="Calibri" panose="020F0502020204030204" pitchFamily="34" charset="0"/>
                <a:cs typeface="Calibri" panose="020F0502020204030204" pitchFamily="34" charset="0"/>
              </a:rPr>
              <a:t> 3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là:</a:t>
            </a:r>
          </a:p>
        </p:txBody>
      </p:sp>
      <p:sp>
        <p:nvSpPr>
          <p:cNvPr id="29" name="TextBox 28">
            <a:extLst>
              <a:ext uri="{FF2B5EF4-FFF2-40B4-BE49-F238E27FC236}">
                <a16:creationId xmlns:a16="http://schemas.microsoft.com/office/drawing/2014/main" id="{75CBC6EF-DEDD-44AE-9B76-9E37B9434D9F}"/>
              </a:ext>
            </a:extLst>
          </p:cNvPr>
          <p:cNvSpPr txBox="1"/>
          <p:nvPr/>
        </p:nvSpPr>
        <p:spPr>
          <a:xfrm>
            <a:off x="361950" y="271091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AB, AK.</a:t>
            </a:r>
          </a:p>
        </p:txBody>
      </p:sp>
      <p:sp>
        <p:nvSpPr>
          <p:cNvPr id="31" name="Left Bracket 30">
            <a:extLst>
              <a:ext uri="{FF2B5EF4-FFF2-40B4-BE49-F238E27FC236}">
                <a16:creationId xmlns:a16="http://schemas.microsoft.com/office/drawing/2014/main" id="{75E10775-88B5-4C94-9CBE-D9168FDCFD52}"/>
              </a:ext>
            </a:extLst>
          </p:cNvPr>
          <p:cNvSpPr/>
          <p:nvPr/>
        </p:nvSpPr>
        <p:spPr>
          <a:xfrm rot="11532534">
            <a:off x="8577655" y="4638879"/>
            <a:ext cx="236497" cy="376720"/>
          </a:xfrm>
          <a:prstGeom prst="leftBracket">
            <a:avLst>
              <a:gd name="adj" fmla="val 81481"/>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9AD6CD5C-44D3-4140-AAA6-5B32E056DDBC}"/>
              </a:ext>
            </a:extLst>
          </p:cNvPr>
          <p:cNvSpPr txBox="1"/>
          <p:nvPr/>
        </p:nvSpPr>
        <p:spPr>
          <a:xfrm>
            <a:off x="361950" y="343481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AK, AE</a:t>
            </a:r>
          </a:p>
        </p:txBody>
      </p:sp>
      <p:sp>
        <p:nvSpPr>
          <p:cNvPr id="33" name="Left Bracket 32">
            <a:extLst>
              <a:ext uri="{FF2B5EF4-FFF2-40B4-BE49-F238E27FC236}">
                <a16:creationId xmlns:a16="http://schemas.microsoft.com/office/drawing/2014/main" id="{C17009FA-B1B4-4560-BF8D-5DE702CD8336}"/>
              </a:ext>
            </a:extLst>
          </p:cNvPr>
          <p:cNvSpPr/>
          <p:nvPr/>
        </p:nvSpPr>
        <p:spPr>
          <a:xfrm rot="11532534">
            <a:off x="8664416" y="4047304"/>
            <a:ext cx="386780" cy="1165720"/>
          </a:xfrm>
          <a:prstGeom prst="leftBracket">
            <a:avLst>
              <a:gd name="adj" fmla="val 13853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42A14012-A31C-4F83-84D1-EC2A6F1A2930}"/>
              </a:ext>
            </a:extLst>
          </p:cNvPr>
          <p:cNvSpPr txBox="1"/>
          <p:nvPr/>
        </p:nvSpPr>
        <p:spPr>
          <a:xfrm>
            <a:off x="361950" y="4237224"/>
            <a:ext cx="6905625"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không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A;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AB, AE</a:t>
            </a:r>
          </a:p>
        </p:txBody>
      </p:sp>
    </p:spTree>
    <p:extLst>
      <p:ext uri="{BB962C8B-B14F-4D97-AF65-F5344CB8AC3E}">
        <p14:creationId xmlns:p14="http://schemas.microsoft.com/office/powerpoint/2010/main" val="35185212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Effect transition="in" filter="barn(inVertical)">
                                      <p:cBhvr>
                                        <p:cTn id="19" dur="500"/>
                                        <p:tgtEl>
                                          <p:spTgt spid="2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xEl>
                                              <p:pRg st="0" end="0"/>
                                            </p:txEl>
                                          </p:spTgt>
                                        </p:tgtEl>
                                        <p:attrNameLst>
                                          <p:attrName>style.visibility</p:attrName>
                                        </p:attrNameLst>
                                      </p:cBhvr>
                                      <p:to>
                                        <p:strVal val="visible"/>
                                      </p:to>
                                    </p:set>
                                    <p:animEffect transition="in" filter="barn(inVertical)">
                                      <p:cBhvr>
                                        <p:cTn id="29" dur="500"/>
                                        <p:tgtEl>
                                          <p:spTgt spid="2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barn(inVertic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barn(inVertical)">
                                      <p:cBhvr>
                                        <p:cTn id="4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animBg="1"/>
      <p:bldP spid="31"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lvl="0"/>
            <a:r>
              <a:rPr lang="en-US" sz="2800" b="1" dirty="0">
                <a:solidFill>
                  <a:prstClr val="black"/>
                </a:solidFill>
                <a:latin typeface="Calibri" panose="020F0502020204030204" pitchFamily="34" charset="0"/>
                <a:cs typeface="Calibri" panose="020F0502020204030204" pitchFamily="34" charset="0"/>
              </a:rPr>
              <a:t>c) </a:t>
            </a:r>
            <a:r>
              <a:rPr lang="en-US" sz="2800" b="1" dirty="0" err="1">
                <a:solidFill>
                  <a:prstClr val="black"/>
                </a:solidFill>
                <a:latin typeface="Calibri" panose="020F0502020204030204" pitchFamily="34" charset="0"/>
                <a:cs typeface="Calibri" panose="020F0502020204030204" pitchFamily="34" charset="0"/>
              </a:rPr>
              <a:t>Tìm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trung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điểm</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của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thẳng</a:t>
            </a:r>
            <a:r>
              <a:rPr lang="en-US" sz="2800" b="1" dirty="0">
                <a:solidFill>
                  <a:prstClr val="black"/>
                </a:solidFill>
                <a:latin typeface="Calibri" panose="020F0502020204030204" pitchFamily="34" charset="0"/>
                <a:cs typeface="Calibri" panose="020F0502020204030204" pitchFamily="34" charset="0"/>
              </a:rPr>
              <a:t> AC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thẳng</a:t>
            </a:r>
            <a:r>
              <a:rPr lang="en-US" sz="2800" b="1" dirty="0">
                <a:solidFill>
                  <a:prstClr val="black"/>
                </a:solidFill>
                <a:latin typeface="Calibri" panose="020F0502020204030204" pitchFamily="34" charset="0"/>
                <a:cs typeface="Calibri" panose="020F0502020204030204" pitchFamily="34" charset="0"/>
              </a:rPr>
              <a:t> ED.</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cxnSp>
        <p:nvCxnSpPr>
          <p:cNvPr id="6" name="Straight Connector 5">
            <a:extLst>
              <a:ext uri="{FF2B5EF4-FFF2-40B4-BE49-F238E27FC236}">
                <a16:creationId xmlns:a16="http://schemas.microsoft.com/office/drawing/2014/main" id="{9119E2AB-68B3-447C-9486-F2D9E00A96E3}"/>
              </a:ext>
            </a:extLst>
          </p:cNvPr>
          <p:cNvCxnSpPr/>
          <p:nvPr/>
        </p:nvCxnSpPr>
        <p:spPr>
          <a:xfrm>
            <a:off x="8439150" y="4619625"/>
            <a:ext cx="2200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51B56E1-D5A8-400E-80D6-B0A07335F35A}"/>
              </a:ext>
            </a:extLst>
          </p:cNvPr>
          <p:cNvSpPr txBox="1"/>
          <p:nvPr/>
        </p:nvSpPr>
        <p:spPr>
          <a:xfrm>
            <a:off x="641669" y="1809750"/>
            <a:ext cx="6115050" cy="1077218"/>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K là </a:t>
            </a:r>
            <a:r>
              <a:rPr lang="fr-FR" sz="3200" b="1" dirty="0" err="1">
                <a:solidFill>
                  <a:srgbClr val="0070C0"/>
                </a:solidFill>
                <a:latin typeface="Calibri" panose="020F0502020204030204" pitchFamily="34" charset="0"/>
                <a:cs typeface="Calibri" panose="020F0502020204030204" pitchFamily="34" charset="0"/>
              </a:rPr>
              <a:t>trung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của</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đoạn</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thẳng</a:t>
            </a:r>
            <a:r>
              <a:rPr lang="fr-FR" sz="3200" b="1" dirty="0">
                <a:solidFill>
                  <a:srgbClr val="0070C0"/>
                </a:solidFill>
                <a:latin typeface="Calibri" panose="020F0502020204030204" pitchFamily="34" charset="0"/>
                <a:cs typeface="Calibri" panose="020F0502020204030204" pitchFamily="34" charset="0"/>
              </a:rPr>
              <a:t> AC.</a:t>
            </a:r>
          </a:p>
        </p:txBody>
      </p:sp>
      <p:cxnSp>
        <p:nvCxnSpPr>
          <p:cNvPr id="17" name="Straight Connector 16">
            <a:extLst>
              <a:ext uri="{FF2B5EF4-FFF2-40B4-BE49-F238E27FC236}">
                <a16:creationId xmlns:a16="http://schemas.microsoft.com/office/drawing/2014/main" id="{E2C529CA-3BA6-48E1-9E48-8E5EABD317F8}"/>
              </a:ext>
            </a:extLst>
          </p:cNvPr>
          <p:cNvCxnSpPr>
            <a:cxnSpLocks/>
          </p:cNvCxnSpPr>
          <p:nvPr/>
        </p:nvCxnSpPr>
        <p:spPr>
          <a:xfrm>
            <a:off x="8782050" y="5743575"/>
            <a:ext cx="14668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6ED14A9-6C8A-46D7-9F40-CD344F1F92C9}"/>
              </a:ext>
            </a:extLst>
          </p:cNvPr>
          <p:cNvSpPr txBox="1"/>
          <p:nvPr/>
        </p:nvSpPr>
        <p:spPr>
          <a:xfrm>
            <a:off x="641669" y="3181350"/>
            <a:ext cx="6115050" cy="1077218"/>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I là </a:t>
            </a:r>
            <a:r>
              <a:rPr lang="fr-FR" sz="3200" b="1" dirty="0" err="1">
                <a:solidFill>
                  <a:srgbClr val="0070C0"/>
                </a:solidFill>
                <a:latin typeface="Calibri" panose="020F0502020204030204" pitchFamily="34" charset="0"/>
                <a:cs typeface="Calibri" panose="020F0502020204030204" pitchFamily="34" charset="0"/>
              </a:rPr>
              <a:t>trung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điểm</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của</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đoạn</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thẳng</a:t>
            </a:r>
            <a:r>
              <a:rPr lang="fr-FR" sz="3200" b="1" dirty="0">
                <a:solidFill>
                  <a:srgbClr val="0070C0"/>
                </a:solidFill>
                <a:latin typeface="Calibri" panose="020F0502020204030204" pitchFamily="34" charset="0"/>
                <a:cs typeface="Calibri" panose="020F0502020204030204" pitchFamily="34" charset="0"/>
              </a:rPr>
              <a:t> ED.</a:t>
            </a:r>
          </a:p>
        </p:txBody>
      </p:sp>
    </p:spTree>
    <p:extLst>
      <p:ext uri="{BB962C8B-B14F-4D97-AF65-F5344CB8AC3E}">
        <p14:creationId xmlns:p14="http://schemas.microsoft.com/office/powerpoint/2010/main" val="39757426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xEl>
                                              <p:pRg st="0" end="0"/>
                                            </p:txEl>
                                          </p:spTgt>
                                        </p:tgtEl>
                                        <p:attrNameLst>
                                          <p:attrName>style.visibility</p:attrName>
                                        </p:attrNameLst>
                                      </p:cBhvr>
                                      <p:to>
                                        <p:strVal val="visible"/>
                                      </p:to>
                                    </p:set>
                                    <p:animEffect transition="in" filter="barn(inVertical)">
                                      <p:cBhvr>
                                        <p:cTn id="3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320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grpSp>
        <p:nvGrpSpPr>
          <p:cNvPr id="4" name="Group 3"/>
          <p:cNvGrpSpPr/>
          <p:nvPr/>
        </p:nvGrpSpPr>
        <p:grpSpPr>
          <a:xfrm>
            <a:off x="1452880" y="-227329"/>
            <a:ext cx="9286875" cy="1713229"/>
            <a:chOff x="2846" y="-246"/>
            <a:chExt cx="14625" cy="3643"/>
          </a:xfrm>
        </p:grpSpPr>
        <p:grpSp>
          <p:nvGrpSpPr>
            <p:cNvPr id="39" name="Group 38"/>
            <p:cNvGrpSpPr/>
            <p:nvPr/>
          </p:nvGrpSpPr>
          <p:grpSpPr>
            <a:xfrm flipV="1">
              <a:off x="2846" y="-246"/>
              <a:ext cx="14625" cy="3643"/>
              <a:chOff x="749" y="5749"/>
              <a:chExt cx="14625" cy="2557"/>
            </a:xfrm>
          </p:grpSpPr>
          <p:pic>
            <p:nvPicPr>
              <p:cNvPr id="36" name="图片 8"/>
              <p:cNvPicPr>
                <a:picLocks noChangeAspect="1"/>
              </p:cNvPicPr>
              <p:nvPr/>
            </p:nvPicPr>
            <p:blipFill rotWithShape="1">
              <a:blip r:embed="rId4"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38" name="图片 8"/>
              <p:cNvPicPr>
                <a:picLocks noChangeAspect="1"/>
              </p:cNvPicPr>
              <p:nvPr/>
            </p:nvPicPr>
            <p:blipFill rotWithShape="1">
              <a:blip r:embed="rId4"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41" name="Rounded Rectangle 40"/>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7" name="TextBox 6">
            <a:extLst>
              <a:ext uri="{FF2B5EF4-FFF2-40B4-BE49-F238E27FC236}">
                <a16:creationId xmlns:a16="http://schemas.microsoft.com/office/drawing/2014/main" id="{56C8F265-4890-4E97-8C8C-301A035CF57B}"/>
              </a:ext>
            </a:extLst>
          </p:cNvPr>
          <p:cNvSpPr txBox="1"/>
          <p:nvPr/>
        </p:nvSpPr>
        <p:spPr>
          <a:xfrm>
            <a:off x="2533650" y="447675"/>
            <a:ext cx="7229475" cy="707886"/>
          </a:xfrm>
          <a:prstGeom prst="rect">
            <a:avLst/>
          </a:prstGeom>
          <a:noFill/>
        </p:spPr>
        <p:txBody>
          <a:bodyPr wrap="square" rtlCol="0">
            <a:spAutoFit/>
          </a:bodyPr>
          <a:lstStyle/>
          <a:p>
            <a:pPr algn="ctr" latinLnBrk="0"/>
            <a:r>
              <a:rPr lang="en-US" sz="4000" b="1" i="0">
                <a:solidFill>
                  <a:srgbClr val="000000"/>
                </a:solidFill>
                <a:effectLst/>
                <a:latin typeface="Calibri" panose="020F0502020204030204" pitchFamily="34" charset="0"/>
                <a:cs typeface="Calibri" panose="020F0502020204030204" pitchFamily="34" charset="0"/>
              </a:rPr>
              <a:t>2. Vẽ hình (theo mẫu).</a:t>
            </a:r>
            <a:endParaRPr lang="en-US" sz="4000" b="1" i="0" dirty="0">
              <a:solidFill>
                <a:srgbClr val="000000"/>
              </a:solidFill>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895AEED3-8C03-4280-A727-96EDF72549B6}"/>
              </a:ext>
            </a:extLst>
          </p:cNvPr>
          <p:cNvPicPr>
            <a:picLocks noChangeAspect="1"/>
          </p:cNvPicPr>
          <p:nvPr/>
        </p:nvPicPr>
        <p:blipFill>
          <a:blip r:embed="rId5"/>
          <a:stretch>
            <a:fillRect/>
          </a:stretch>
        </p:blipFill>
        <p:spPr>
          <a:xfrm>
            <a:off x="1219199" y="2047874"/>
            <a:ext cx="10426485" cy="2847975"/>
          </a:xfrm>
          <a:prstGeom prst="rect">
            <a:avLst/>
          </a:prstGeom>
        </p:spPr>
      </p:pic>
    </p:spTree>
    <p:extLst>
      <p:ext uri="{BB962C8B-B14F-4D97-AF65-F5344CB8AC3E}">
        <p14:creationId xmlns:p14="http://schemas.microsoft.com/office/powerpoint/2010/main" val="1057060677"/>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514032"/>
            <a:ext cx="10474006" cy="584775"/>
          </a:xfrm>
          <a:prstGeom prst="rect">
            <a:avLst/>
          </a:prstGeom>
          <a:solidFill>
            <a:srgbClr val="F9A9CF"/>
          </a:solidFill>
        </p:spPr>
        <p:txBody>
          <a:bodyPr wrap="square" rtlCol="0">
            <a:spAutoFit/>
          </a:bodyPr>
          <a:lstStyle/>
          <a:p>
            <a:pPr lvl="0"/>
            <a:r>
              <a:rPr lang="vi-VN" sz="3200" b="1" dirty="0">
                <a:solidFill>
                  <a:prstClr val="black"/>
                </a:solidFill>
                <a:latin typeface="Calibri" panose="020F0502020204030204" pitchFamily="34" charset="0"/>
                <a:cs typeface="Calibri" panose="020F0502020204030204" pitchFamily="34" charset="0"/>
              </a:rPr>
              <a:t>a) Nêu tên các đường kính, bán kính của hình tròn dưới đây.</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rial"/>
              </a:rPr>
              <a:t>3</a:t>
            </a:r>
            <a:endParaRPr kumimoji="0" lang="en-US" sz="3600" b="1" i="0" u="none" strike="noStrike" kern="1200" cap="none" spc="0" normalizeH="0" baseline="0" noProof="0" dirty="0">
              <a:ln>
                <a:noFill/>
              </a:ln>
              <a:solidFill>
                <a:prstClr val="white"/>
              </a:solidFill>
              <a:effectLst/>
              <a:uLnTx/>
              <a:uFillTx/>
              <a:latin typeface="Arial"/>
              <a:cs typeface="+mn-cs"/>
            </a:endParaRPr>
          </a:p>
        </p:txBody>
      </p:sp>
      <p:pic>
        <p:nvPicPr>
          <p:cNvPr id="1026" name="Picture 2">
            <a:extLst>
              <a:ext uri="{FF2B5EF4-FFF2-40B4-BE49-F238E27FC236}">
                <a16:creationId xmlns:a16="http://schemas.microsoft.com/office/drawing/2014/main" id="{15708F97-A2F7-4466-940B-2A42B9066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76" y="1504950"/>
            <a:ext cx="3638550" cy="356274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8BE5FFE9-C022-405E-AF78-BC3DECA2F571}"/>
              </a:ext>
            </a:extLst>
          </p:cNvPr>
          <p:cNvGrpSpPr/>
          <p:nvPr/>
        </p:nvGrpSpPr>
        <p:grpSpPr>
          <a:xfrm>
            <a:off x="429260" y="5330613"/>
            <a:ext cx="11762739" cy="1079713"/>
            <a:chOff x="143086" y="260772"/>
            <a:chExt cx="11687829" cy="1079713"/>
          </a:xfrm>
        </p:grpSpPr>
        <p:sp>
          <p:nvSpPr>
            <p:cNvPr id="12" name="Round Single Corner Rectangle 15">
              <a:extLst>
                <a:ext uri="{FF2B5EF4-FFF2-40B4-BE49-F238E27FC236}">
                  <a16:creationId xmlns:a16="http://schemas.microsoft.com/office/drawing/2014/main" id="{906236D8-1D70-49D4-A270-125B39761CEA}"/>
                </a:ext>
              </a:extLst>
            </p:cNvPr>
            <p:cNvSpPr/>
            <p:nvPr/>
          </p:nvSpPr>
          <p:spPr>
            <a:xfrm>
              <a:off x="143086" y="260773"/>
              <a:ext cx="11687829" cy="1079712"/>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666666"/>
                </a:solidFill>
                <a:effectLst/>
                <a:uLnTx/>
                <a:uFillTx/>
                <a:latin typeface="Arial"/>
                <a:ea typeface="+mn-ea"/>
                <a:cs typeface="+mn-cs"/>
                <a:sym typeface="Arial" panose="020B0604020202020204"/>
              </a:endParaRPr>
            </a:p>
          </p:txBody>
        </p:sp>
        <p:sp>
          <p:nvSpPr>
            <p:cNvPr id="13" name="Text Box 3">
              <a:extLst>
                <a:ext uri="{FF2B5EF4-FFF2-40B4-BE49-F238E27FC236}">
                  <a16:creationId xmlns:a16="http://schemas.microsoft.com/office/drawing/2014/main" id="{E18B5712-D0A6-48DC-8606-FF9C604932C7}"/>
                </a:ext>
              </a:extLst>
            </p:cNvPr>
            <p:cNvSpPr txBox="1"/>
            <p:nvPr/>
          </p:nvSpPr>
          <p:spPr>
            <a:xfrm>
              <a:off x="143086" y="260772"/>
              <a:ext cx="11479614" cy="9233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vi-VN" sz="2700" b="1" dirty="0">
                  <a:latin typeface="Calibri" panose="020F0502020204030204" pitchFamily="34" charset="0"/>
                  <a:cs typeface="Calibri" panose="020F0502020204030204" pitchFamily="34" charset="0"/>
                </a:rPr>
                <a:t>Đường kính là đoạn thẳng nối hai điểm nằm trên đường tròn và đi qua tâm.</a:t>
              </a:r>
            </a:p>
            <a:p>
              <a:pPr marL="457200" indent="-457200" algn="just" defTabSz="1219170">
                <a:buClr>
                  <a:srgbClr val="000000"/>
                </a:buClr>
                <a:buFont typeface="Arial" panose="020B0604020202020204" pitchFamily="34" charset="0"/>
                <a:buChar char="•"/>
              </a:pPr>
              <a:r>
                <a:rPr lang="vi-VN" sz="2700" b="1" i="0" dirty="0">
                  <a:solidFill>
                    <a:srgbClr val="000000"/>
                  </a:solidFill>
                  <a:effectLst/>
                  <a:latin typeface="Calibri" panose="020F0502020204030204" pitchFamily="34" charset="0"/>
                  <a:cs typeface="Calibri" panose="020F0502020204030204" pitchFamily="34" charset="0"/>
                </a:rPr>
                <a:t>Bán kính là đoạn thẳng nối tâm với một điểm bất kì trên đường tròn.</a:t>
              </a:r>
              <a:endParaRPr lang="en-US" sz="2700" b="1" kern="0" dirty="0">
                <a:solidFill>
                  <a:srgbClr val="F4A261"/>
                </a:solidFill>
                <a:latin typeface="Calibri" panose="020F0502020204030204" pitchFamily="34" charset="0"/>
                <a:cs typeface="Calibri" panose="020F0502020204030204" pitchFamily="34" charset="0"/>
                <a:sym typeface="Arial" panose="020B0604020202020204"/>
              </a:endParaRPr>
            </a:p>
          </p:txBody>
        </p:sp>
      </p:grpSp>
      <p:cxnSp>
        <p:nvCxnSpPr>
          <p:cNvPr id="14" name="Straight Connector 13">
            <a:extLst>
              <a:ext uri="{FF2B5EF4-FFF2-40B4-BE49-F238E27FC236}">
                <a16:creationId xmlns:a16="http://schemas.microsoft.com/office/drawing/2014/main" id="{1BC16061-B7F5-4E09-B641-6A27888F800E}"/>
              </a:ext>
            </a:extLst>
          </p:cNvPr>
          <p:cNvCxnSpPr>
            <a:cxnSpLocks/>
          </p:cNvCxnSpPr>
          <p:nvPr/>
        </p:nvCxnSpPr>
        <p:spPr>
          <a:xfrm>
            <a:off x="6219825" y="1914525"/>
            <a:ext cx="0" cy="26384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7E2A20E-E404-42D9-B2A5-26689793B6D3}"/>
              </a:ext>
            </a:extLst>
          </p:cNvPr>
          <p:cNvSpPr txBox="1"/>
          <p:nvPr/>
        </p:nvSpPr>
        <p:spPr>
          <a:xfrm>
            <a:off x="336869" y="1809750"/>
            <a:ext cx="4406581" cy="58477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Đường kính AB, CD</a:t>
            </a:r>
            <a:endParaRPr lang="fr-FR" sz="3200" b="1" dirty="0">
              <a:solidFill>
                <a:srgbClr val="0070C0"/>
              </a:solidFill>
              <a:latin typeface="Calibri" panose="020F0502020204030204" pitchFamily="34" charset="0"/>
              <a:cs typeface="Calibri" panose="020F0502020204030204" pitchFamily="34" charset="0"/>
            </a:endParaRPr>
          </a:p>
        </p:txBody>
      </p:sp>
      <p:cxnSp>
        <p:nvCxnSpPr>
          <p:cNvPr id="20" name="Straight Connector 19">
            <a:extLst>
              <a:ext uri="{FF2B5EF4-FFF2-40B4-BE49-F238E27FC236}">
                <a16:creationId xmlns:a16="http://schemas.microsoft.com/office/drawing/2014/main" id="{D1FC6B60-9F6C-403B-9815-134E8B051DAA}"/>
              </a:ext>
            </a:extLst>
          </p:cNvPr>
          <p:cNvCxnSpPr>
            <a:cxnSpLocks/>
          </p:cNvCxnSpPr>
          <p:nvPr/>
        </p:nvCxnSpPr>
        <p:spPr>
          <a:xfrm flipH="1">
            <a:off x="5467350" y="2200275"/>
            <a:ext cx="1485900" cy="2057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E896779-BAC1-44DD-B21F-9653D70BEF20}"/>
              </a:ext>
            </a:extLst>
          </p:cNvPr>
          <p:cNvCxnSpPr>
            <a:cxnSpLocks/>
          </p:cNvCxnSpPr>
          <p:nvPr/>
        </p:nvCxnSpPr>
        <p:spPr>
          <a:xfrm>
            <a:off x="6219825" y="1914525"/>
            <a:ext cx="0" cy="12991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9AB939-20FF-41CD-9F87-0A5D51807E4F}"/>
              </a:ext>
            </a:extLst>
          </p:cNvPr>
          <p:cNvCxnSpPr>
            <a:cxnSpLocks/>
          </p:cNvCxnSpPr>
          <p:nvPr/>
        </p:nvCxnSpPr>
        <p:spPr>
          <a:xfrm flipH="1">
            <a:off x="6219825" y="2137350"/>
            <a:ext cx="733425" cy="10763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6E68ED-83D8-4E9D-A9B4-00298D06B27F}"/>
              </a:ext>
            </a:extLst>
          </p:cNvPr>
          <p:cNvCxnSpPr>
            <a:cxnSpLocks/>
          </p:cNvCxnSpPr>
          <p:nvPr/>
        </p:nvCxnSpPr>
        <p:spPr>
          <a:xfrm flipH="1" flipV="1">
            <a:off x="6219825" y="3213675"/>
            <a:ext cx="809625" cy="104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50457E-EC0F-4681-8DB4-68256A321592}"/>
              </a:ext>
            </a:extLst>
          </p:cNvPr>
          <p:cNvCxnSpPr>
            <a:cxnSpLocks/>
          </p:cNvCxnSpPr>
          <p:nvPr/>
        </p:nvCxnSpPr>
        <p:spPr>
          <a:xfrm flipV="1">
            <a:off x="6219825" y="3213675"/>
            <a:ext cx="0" cy="13392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8D6A67C-B29B-483B-BF20-2B82C611B7BF}"/>
              </a:ext>
            </a:extLst>
          </p:cNvPr>
          <p:cNvCxnSpPr>
            <a:cxnSpLocks/>
          </p:cNvCxnSpPr>
          <p:nvPr/>
        </p:nvCxnSpPr>
        <p:spPr>
          <a:xfrm flipV="1">
            <a:off x="5467350" y="3213675"/>
            <a:ext cx="752475" cy="1044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B53291C-DEA6-4427-8027-19A3BB089CAC}"/>
              </a:ext>
            </a:extLst>
          </p:cNvPr>
          <p:cNvSpPr txBox="1"/>
          <p:nvPr/>
        </p:nvSpPr>
        <p:spPr>
          <a:xfrm>
            <a:off x="336869" y="2533650"/>
            <a:ext cx="4406581" cy="1077218"/>
          </a:xfrm>
          <a:prstGeom prst="rect">
            <a:avLst/>
          </a:prstGeom>
          <a:noFill/>
        </p:spPr>
        <p:txBody>
          <a:bodyPr wrap="square" rtlCol="0">
            <a:spAutoFit/>
          </a:bodyPr>
          <a:lstStyle/>
          <a:p>
            <a:pPr marL="457200" indent="-457200" algn="just">
              <a:buFont typeface="Arial" panose="020B0604020202020204" pitchFamily="34" charset="0"/>
              <a:buChar char="•"/>
            </a:pPr>
            <a:r>
              <a:rPr lang="pl-PL" sz="3200" b="1" dirty="0">
                <a:solidFill>
                  <a:srgbClr val="0070C0"/>
                </a:solidFill>
                <a:latin typeface="Calibri" panose="020F0502020204030204" pitchFamily="34" charset="0"/>
                <a:cs typeface="Calibri" panose="020F0502020204030204" pitchFamily="34" charset="0"/>
              </a:rPr>
              <a:t>Bán kính OA, OB, OC, OD, ON</a:t>
            </a:r>
            <a:endParaRPr lang="fr-FR"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60705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5">
                                            <p:txEl>
                                              <p:pRg st="0" end="0"/>
                                            </p:txEl>
                                          </p:spTgt>
                                        </p:tgtEl>
                                        <p:attrNameLst>
                                          <p:attrName>style.visibility</p:attrName>
                                        </p:attrNameLst>
                                      </p:cBhvr>
                                      <p:to>
                                        <p:strVal val="visible"/>
                                      </p:to>
                                    </p:set>
                                    <p:animEffect transition="in" filter="barn(inVertical)">
                                      <p:cBhvr>
                                        <p:cTn id="60"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514032"/>
            <a:ext cx="10474006" cy="1077218"/>
          </a:xfrm>
          <a:prstGeom prst="rect">
            <a:avLst/>
          </a:prstGeom>
          <a:solidFill>
            <a:srgbClr val="F9A9CF"/>
          </a:solidFill>
        </p:spPr>
        <p:txBody>
          <a:bodyPr wrap="square" rtlCol="0">
            <a:spAutoFit/>
          </a:bodyPr>
          <a:lstStyle/>
          <a:p>
            <a:pPr lvl="0"/>
            <a:r>
              <a:rPr lang="vi-VN" sz="3200" b="1" dirty="0">
                <a:solidFill>
                  <a:prstClr val="black"/>
                </a:solidFill>
                <a:latin typeface="Calibri" panose="020F0502020204030204" pitchFamily="34" charset="0"/>
                <a:cs typeface="Calibri" panose="020F0502020204030204" pitchFamily="34" charset="0"/>
              </a:rPr>
              <a:t>b) Hình dưới đây được xếp bởi bao nhiêu khối lập phương, bao nhiêu khối trụ?</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3</a:t>
            </a:r>
          </a:p>
        </p:txBody>
      </p:sp>
      <p:pic>
        <p:nvPicPr>
          <p:cNvPr id="4" name="Picture 3">
            <a:extLst>
              <a:ext uri="{FF2B5EF4-FFF2-40B4-BE49-F238E27FC236}">
                <a16:creationId xmlns:a16="http://schemas.microsoft.com/office/drawing/2014/main" id="{0E20BBA2-828F-4A40-B90C-0D2E8B60E066}"/>
              </a:ext>
            </a:extLst>
          </p:cNvPr>
          <p:cNvPicPr>
            <a:picLocks noChangeAspect="1"/>
          </p:cNvPicPr>
          <p:nvPr/>
        </p:nvPicPr>
        <p:blipFill>
          <a:blip r:embed="rId4"/>
          <a:stretch>
            <a:fillRect/>
          </a:stretch>
        </p:blipFill>
        <p:spPr>
          <a:xfrm>
            <a:off x="5876925" y="1801147"/>
            <a:ext cx="4483344" cy="4019550"/>
          </a:xfrm>
          <a:prstGeom prst="rect">
            <a:avLst/>
          </a:prstGeom>
        </p:spPr>
      </p:pic>
      <p:sp>
        <p:nvSpPr>
          <p:cNvPr id="22" name="TextBox 21">
            <a:extLst>
              <a:ext uri="{FF2B5EF4-FFF2-40B4-BE49-F238E27FC236}">
                <a16:creationId xmlns:a16="http://schemas.microsoft.com/office/drawing/2014/main" id="{F4744314-8E59-47D0-B90C-76F94E957D1E}"/>
              </a:ext>
            </a:extLst>
          </p:cNvPr>
          <p:cNvSpPr txBox="1"/>
          <p:nvPr/>
        </p:nvSpPr>
        <p:spPr>
          <a:xfrm>
            <a:off x="429260" y="2241262"/>
            <a:ext cx="6352540" cy="1569660"/>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Hình bên được xếp bởi 16 khối lập phương (sơn màu tím và màu vàng)</a:t>
            </a:r>
          </a:p>
        </p:txBody>
      </p:sp>
      <p:sp>
        <p:nvSpPr>
          <p:cNvPr id="24" name="TextBox 23">
            <a:extLst>
              <a:ext uri="{FF2B5EF4-FFF2-40B4-BE49-F238E27FC236}">
                <a16:creationId xmlns:a16="http://schemas.microsoft.com/office/drawing/2014/main" id="{5CCD2382-D13F-47DE-8544-024976ECD104}"/>
              </a:ext>
            </a:extLst>
          </p:cNvPr>
          <p:cNvSpPr txBox="1"/>
          <p:nvPr/>
        </p:nvSpPr>
        <p:spPr>
          <a:xfrm>
            <a:off x="581660" y="4101524"/>
            <a:ext cx="4406581"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dirty="0" err="1">
                <a:solidFill>
                  <a:srgbClr val="0070C0"/>
                </a:solidFill>
                <a:latin typeface="Calibri" panose="020F0502020204030204" pitchFamily="34" charset="0"/>
                <a:cs typeface="Calibri" panose="020F0502020204030204" pitchFamily="34" charset="0"/>
              </a:rPr>
              <a:t>Hình</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bên</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có</a:t>
            </a:r>
            <a:r>
              <a:rPr lang="en-US" sz="3200" b="1" dirty="0">
                <a:solidFill>
                  <a:srgbClr val="0070C0"/>
                </a:solidFill>
                <a:latin typeface="Calibri" panose="020F0502020204030204" pitchFamily="34" charset="0"/>
                <a:cs typeface="Calibri" panose="020F0502020204030204" pitchFamily="34" charset="0"/>
              </a:rPr>
              <a:t> 3 </a:t>
            </a:r>
            <a:r>
              <a:rPr lang="en-US" sz="3200" b="1" dirty="0" err="1">
                <a:solidFill>
                  <a:srgbClr val="0070C0"/>
                </a:solidFill>
                <a:latin typeface="Calibri" panose="020F0502020204030204" pitchFamily="34" charset="0"/>
                <a:cs typeface="Calibri" panose="020F0502020204030204" pitchFamily="34" charset="0"/>
              </a:rPr>
              <a:t>khối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trụ</a:t>
            </a:r>
            <a:endParaRPr lang="fr-FR"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553634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10474006" cy="1384995"/>
          </a:xfrm>
          <a:prstGeom prst="rect">
            <a:avLst/>
          </a:prstGeom>
          <a:solidFill>
            <a:srgbClr val="F9A9CF"/>
          </a:solid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Người ta xếp các khối lập phương nhỏ màu trắng thành khối hộp chữ nhật, rồi sơn tất cả các mặt của khối hộp chữ nhật đó (như hình vẽ). Hỏi có tất cả bao nhiêu khối lập phương nhỏ được sơn 3 mặt?</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pic>
        <p:nvPicPr>
          <p:cNvPr id="5" name="Picture 4">
            <a:extLst>
              <a:ext uri="{FF2B5EF4-FFF2-40B4-BE49-F238E27FC236}">
                <a16:creationId xmlns:a16="http://schemas.microsoft.com/office/drawing/2014/main" id="{3C3F43C7-5D54-4421-BAA8-37616E107E7E}"/>
              </a:ext>
            </a:extLst>
          </p:cNvPr>
          <p:cNvPicPr>
            <a:picLocks noChangeAspect="1"/>
          </p:cNvPicPr>
          <p:nvPr/>
        </p:nvPicPr>
        <p:blipFill>
          <a:blip r:embed="rId4"/>
          <a:stretch>
            <a:fillRect/>
          </a:stretch>
        </p:blipFill>
        <p:spPr>
          <a:xfrm>
            <a:off x="8296275" y="1889239"/>
            <a:ext cx="3619500" cy="2906568"/>
          </a:xfrm>
          <a:prstGeom prst="rect">
            <a:avLst/>
          </a:prstGeom>
        </p:spPr>
      </p:pic>
      <p:sp>
        <p:nvSpPr>
          <p:cNvPr id="10" name="TextBox 9">
            <a:extLst>
              <a:ext uri="{FF2B5EF4-FFF2-40B4-BE49-F238E27FC236}">
                <a16:creationId xmlns:a16="http://schemas.microsoft.com/office/drawing/2014/main" id="{B03AED31-9292-4552-A10F-37625855570C}"/>
              </a:ext>
            </a:extLst>
          </p:cNvPr>
          <p:cNvSpPr txBox="1"/>
          <p:nvPr/>
        </p:nvSpPr>
        <p:spPr>
          <a:xfrm>
            <a:off x="429259" y="2336512"/>
            <a:ext cx="7505066"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Các khối lập phương ở các đ</a:t>
            </a:r>
            <a:r>
              <a:rPr lang="en-US" sz="3200" b="1" dirty="0">
                <a:solidFill>
                  <a:srgbClr val="0070C0"/>
                </a:solidFill>
                <a:latin typeface="Calibri" panose="020F0502020204030204" pitchFamily="34" charset="0"/>
                <a:cs typeface="Calibri" panose="020F0502020204030204" pitchFamily="34" charset="0"/>
              </a:rPr>
              <a:t>ỉ</a:t>
            </a:r>
            <a:r>
              <a:rPr lang="vi-VN" sz="3200" b="1" dirty="0">
                <a:solidFill>
                  <a:srgbClr val="0070C0"/>
                </a:solidFill>
                <a:latin typeface="Calibri" panose="020F0502020204030204" pitchFamily="34" charset="0"/>
                <a:cs typeface="Calibri" panose="020F0502020204030204" pitchFamily="34" charset="0"/>
              </a:rPr>
              <a:t>nh của kh</a:t>
            </a:r>
            <a:r>
              <a:rPr lang="en-US" sz="3200" b="1" dirty="0">
                <a:solidFill>
                  <a:srgbClr val="0070C0"/>
                </a:solidFill>
                <a:latin typeface="Calibri" panose="020F0502020204030204" pitchFamily="34" charset="0"/>
                <a:cs typeface="Calibri" panose="020F0502020204030204" pitchFamily="34" charset="0"/>
              </a:rPr>
              <a:t>ố</a:t>
            </a:r>
            <a:r>
              <a:rPr lang="vi-VN" sz="3200" b="1" dirty="0">
                <a:solidFill>
                  <a:srgbClr val="0070C0"/>
                </a:solidFill>
                <a:latin typeface="Calibri" panose="020F0502020204030204" pitchFamily="34" charset="0"/>
                <a:cs typeface="Calibri" panose="020F0502020204030204" pitchFamily="34" charset="0"/>
              </a:rPr>
              <a:t>i hộp chữ nhật đ</a:t>
            </a:r>
            <a:r>
              <a:rPr lang="en-US" sz="3200" b="1" dirty="0">
                <a:solidFill>
                  <a:srgbClr val="0070C0"/>
                </a:solidFill>
                <a:latin typeface="Calibri" panose="020F0502020204030204" pitchFamily="34" charset="0"/>
                <a:cs typeface="Calibri" panose="020F0502020204030204" pitchFamily="34" charset="0"/>
              </a:rPr>
              <a:t>ề</a:t>
            </a:r>
            <a:r>
              <a:rPr lang="vi-VN" sz="3200" b="1" dirty="0">
                <a:solidFill>
                  <a:srgbClr val="0070C0"/>
                </a:solidFill>
                <a:latin typeface="Calibri" panose="020F0502020204030204" pitchFamily="34" charset="0"/>
                <a:cs typeface="Calibri" panose="020F0502020204030204" pitchFamily="34" charset="0"/>
              </a:rPr>
              <a:t>u được sơn 3 mặt. </a:t>
            </a:r>
            <a:endParaRPr lang="en-US" sz="3200" b="1" dirty="0">
              <a:solidFill>
                <a:srgbClr val="0070C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A276ADDE-BAB1-4C7E-ABC3-7925523DCA1C}"/>
              </a:ext>
            </a:extLst>
          </p:cNvPr>
          <p:cNvSpPr txBox="1"/>
          <p:nvPr/>
        </p:nvSpPr>
        <p:spPr>
          <a:xfrm>
            <a:off x="505459" y="3584287"/>
            <a:ext cx="7505066" cy="107721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0070C0"/>
                </a:solidFill>
                <a:latin typeface="Calibri" panose="020F0502020204030204" pitchFamily="34" charset="0"/>
                <a:cs typeface="Calibri" panose="020F0502020204030204" pitchFamily="34" charset="0"/>
              </a:rPr>
              <a:t>Vậy có 8 khối lập phương được sơn 3 mặt.</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66895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589280" y="343535"/>
            <a:ext cx="11602720" cy="5385435"/>
          </a:xfrm>
          <a:prstGeom prst="rect">
            <a:avLst/>
          </a:prstGeom>
        </p:spPr>
      </p:pic>
      <p:pic>
        <p:nvPicPr>
          <p:cNvPr id="20" name="图片 19"/>
          <p:cNvPicPr>
            <a:picLocks noChangeAspect="1"/>
          </p:cNvPicPr>
          <p:nvPr/>
        </p:nvPicPr>
        <p:blipFill>
          <a:blip r:embed="rId5" cstate="screen"/>
          <a:stretch>
            <a:fillRect/>
          </a:stretch>
        </p:blipFill>
        <p:spPr>
          <a:xfrm>
            <a:off x="-292100" y="2754630"/>
            <a:ext cx="3938270" cy="4103370"/>
          </a:xfrm>
          <a:prstGeom prst="rect">
            <a:avLst/>
          </a:prstGeom>
        </p:spPr>
      </p:pic>
      <p:pic>
        <p:nvPicPr>
          <p:cNvPr id="2" name="Picture 1" descr="Picture3"/>
          <p:cNvPicPr>
            <a:picLocks noChangeAspect="1"/>
          </p:cNvPicPr>
          <p:nvPr/>
        </p:nvPicPr>
        <p:blipFill>
          <a:blip r:embed="rId6"/>
          <a:stretch>
            <a:fillRect/>
          </a:stretch>
        </p:blipFill>
        <p:spPr>
          <a:xfrm>
            <a:off x="2598420" y="1974215"/>
            <a:ext cx="7985760" cy="2578735"/>
          </a:xfrm>
          <a:prstGeom prst="rect">
            <a:avLst/>
          </a:prstGeom>
        </p:spPr>
      </p:pic>
    </p:spTree>
  </p:cSld>
  <p:clrMapOvr>
    <a:masterClrMapping/>
  </p:clrMapOvr>
  <p:transition>
    <p:rand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2700" y="0"/>
            <a:ext cx="12255500" cy="2226310"/>
            <a:chOff x="-20" y="0"/>
            <a:chExt cx="19300" cy="3506"/>
          </a:xfrm>
        </p:grpSpPr>
        <p:sp>
          <p:nvSpPr>
            <p:cNvPr id="3" name="Rectangles 2"/>
            <p:cNvSpPr/>
            <p:nvPr/>
          </p:nvSpPr>
          <p:spPr>
            <a:xfrm>
              <a:off x="-20" y="0"/>
              <a:ext cx="19300" cy="3507"/>
            </a:xfrm>
            <a:prstGeom prst="rect">
              <a:avLst/>
            </a:prstGeom>
            <a:solidFill>
              <a:srgbClr val="A7EC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5" name="图片 4"/>
            <p:cNvPicPr>
              <a:picLocks noChangeAspect="1"/>
            </p:cNvPicPr>
            <p:nvPr/>
          </p:nvPicPr>
          <p:blipFill>
            <a:blip r:embed="rId3"/>
            <a:stretch>
              <a:fillRect/>
            </a:stretch>
          </p:blipFill>
          <p:spPr>
            <a:xfrm>
              <a:off x="0" y="0"/>
              <a:ext cx="19200" cy="3047"/>
            </a:xfrm>
            <a:prstGeom prst="rect">
              <a:avLst/>
            </a:prstGeom>
          </p:spPr>
        </p:pic>
      </p:grpSp>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624205" y="177800"/>
            <a:ext cx="10709910" cy="489077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9942" b="98684" l="9951" r="89885">
                        <a14:foregroundMark x1="27138" y1="67982" x2="35280" y2="80117"/>
                        <a14:foregroundMark x1="37747" y1="66228" x2="33635" y2="76608"/>
                        <a14:foregroundMark x1="36678" y1="66082" x2="35197" y2="71053"/>
                        <a14:foregroundMark x1="28043" y1="66520" x2="30839" y2="70760"/>
                        <a14:foregroundMark x1="32237" y1="79678" x2="32895" y2="89912"/>
                        <a14:foregroundMark x1="32237" y1="91813" x2="33635" y2="98246"/>
                        <a14:foregroundMark x1="34704" y1="91667" x2="36513" y2="97515"/>
                        <a14:foregroundMark x1="35938" y1="95468" x2="37253" y2="97076"/>
                        <a14:foregroundMark x1="47780" y1="80556" x2="47451" y2="89912"/>
                        <a14:foregroundMark x1="52961" y1="78216" x2="47039" y2="82895"/>
                        <a14:foregroundMark x1="45477" y1="89766" x2="43997" y2="92544"/>
                        <a14:foregroundMark x1="57401" y1="68567" x2="58059" y2="89035"/>
                        <a14:foregroundMark x1="68832" y1="90351" x2="69216" y2="95121"/>
                        <a14:foregroundMark x1="70313" y1="68860" x2="69490" y2="77778"/>
                        <a14:foregroundMark x1="74589" y1="77485" x2="75000" y2="81140"/>
                        <a14:foregroundMark x1="45148" y1="70029" x2="47039" y2="82895"/>
                        <a14:foregroundMark x1="69655" y1="81140" x2="70313" y2="84795"/>
                        <a14:foregroundMark x1="71957" y1="79678" x2="72286" y2="81579"/>
                        <a14:foregroundMark x1="67845" y1="79678" x2="68010" y2="80994"/>
                        <a14:foregroundMark x1="68503" y1="91667" x2="68832" y2="95468"/>
                        <a14:foregroundMark x1="70806" y1="92105" x2="71546" y2="95029"/>
                        <a14:foregroundMark x1="70888" y1="94444" x2="71299" y2="97661"/>
                        <a14:backgroundMark x1="21628" y1="83626" x2="26234" y2="91374"/>
                        <a14:backgroundMark x1="40461" y1="84649" x2="41612" y2="88158"/>
                        <a14:backgroundMark x1="35773" y1="81140" x2="36020" y2="81140"/>
                        <a14:backgroundMark x1="67599" y1="98099" x2="67928" y2="98538"/>
                      </a14:backgroundRemoval>
                    </a14:imgEffect>
                  </a14:imgLayer>
                </a14:imgProps>
              </a:ext>
              <a:ext uri="{28A0092B-C50C-407E-A947-70E740481C1C}">
                <a14:useLocalDpi xmlns:a14="http://schemas.microsoft.com/office/drawing/2010/main" val="0"/>
              </a:ext>
            </a:extLst>
          </a:blip>
          <a:srcRect l="21951" t="59029" r="23822"/>
          <a:stretch>
            <a:fillRect/>
          </a:stretch>
        </p:blipFill>
        <p:spPr>
          <a:xfrm>
            <a:off x="2582545" y="4086225"/>
            <a:ext cx="6793865" cy="2887345"/>
          </a:xfrm>
          <a:prstGeom prst="rect">
            <a:avLst/>
          </a:prstGeom>
        </p:spPr>
      </p:pic>
      <p:sp>
        <p:nvSpPr>
          <p:cNvPr id="2" name="TextBox 1">
            <a:extLst>
              <a:ext uri="{FF2B5EF4-FFF2-40B4-BE49-F238E27FC236}">
                <a16:creationId xmlns:a16="http://schemas.microsoft.com/office/drawing/2014/main" id="{F4F98380-B932-4C07-BC60-58A798D11700}"/>
              </a:ext>
            </a:extLst>
          </p:cNvPr>
          <p:cNvSpPr txBox="1"/>
          <p:nvPr/>
        </p:nvSpPr>
        <p:spPr>
          <a:xfrm>
            <a:off x="2324101" y="2133600"/>
            <a:ext cx="8296274" cy="1323439"/>
          </a:xfrm>
          <a:prstGeom prst="rect">
            <a:avLst/>
          </a:prstGeom>
          <a:noFill/>
        </p:spPr>
        <p:txBody>
          <a:bodyPr wrap="square" rtlCol="0">
            <a:spAutoFit/>
          </a:bodyPr>
          <a:lstStyle/>
          <a:p>
            <a:pPr algn="ctr"/>
            <a:r>
              <a:rPr lang="en-US" sz="4000" b="1" u="sng" dirty="0" err="1">
                <a:solidFill>
                  <a:srgbClr val="002060"/>
                </a:solidFill>
                <a:latin typeface="Calibri" panose="020F0502020204030204" pitchFamily="34" charset="0"/>
                <a:cs typeface="Calibri" panose="020F0502020204030204" pitchFamily="34" charset="0"/>
              </a:rPr>
              <a:t>Về</a:t>
            </a:r>
            <a:r>
              <a:rPr lang="en-US" sz="4000" b="1" u="sng" dirty="0">
                <a:solidFill>
                  <a:srgbClr val="002060"/>
                </a:solidFill>
                <a:latin typeface="Calibri" panose="020F0502020204030204" pitchFamily="34" charset="0"/>
                <a:cs typeface="Calibri" panose="020F0502020204030204" pitchFamily="34" charset="0"/>
              </a:rPr>
              <a:t> </a:t>
            </a:r>
            <a:r>
              <a:rPr lang="en-US" sz="4000" b="1" u="sng" dirty="0" err="1">
                <a:solidFill>
                  <a:srgbClr val="002060"/>
                </a:solidFill>
                <a:latin typeface="Calibri" panose="020F0502020204030204" pitchFamily="34" charset="0"/>
                <a:cs typeface="Calibri" panose="020F0502020204030204" pitchFamily="34" charset="0"/>
              </a:rPr>
              <a:t>nhà</a:t>
            </a:r>
            <a:endParaRPr lang="en-US" sz="4000" b="1" u="sng" dirty="0">
              <a:solidFill>
                <a:srgbClr val="002060"/>
              </a:solidFill>
              <a:latin typeface="Calibri" panose="020F0502020204030204" pitchFamily="34" charset="0"/>
              <a:cs typeface="Calibri" panose="020F0502020204030204" pitchFamily="34" charset="0"/>
            </a:endParaRPr>
          </a:p>
          <a:p>
            <a:r>
              <a:rPr lang="en-US" sz="4000" dirty="0" err="1">
                <a:latin typeface="Calibri" panose="020F0502020204030204" pitchFamily="34" charset="0"/>
                <a:cs typeface="Calibri" panose="020F0502020204030204" pitchFamily="34" charset="0"/>
              </a:rPr>
              <a:t>Ôn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lại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cũ</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chuẩn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bị</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bài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tiếp</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theo</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7506612"/>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Picture1"/>
          <p:cNvPicPr>
            <a:picLocks noChangeAspect="1"/>
          </p:cNvPicPr>
          <p:nvPr/>
        </p:nvPicPr>
        <p:blipFill>
          <a:blip r:embed="rId4"/>
          <a:stretch>
            <a:fillRect/>
          </a:stretch>
        </p:blipFill>
        <p:spPr>
          <a:xfrm>
            <a:off x="2395855" y="1380490"/>
            <a:ext cx="7400290" cy="4096385"/>
          </a:xfrm>
          <a:prstGeom prst="rect">
            <a:avLst/>
          </a:prstGeom>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id="{247FD368-B523-40D9-BD06-8360E2E50622}"/>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16200000">
            <a:off x="2659745" y="-2659746"/>
            <a:ext cx="6872512" cy="12192003"/>
          </a:xfrm>
          <a:prstGeom prst="rect">
            <a:avLst/>
          </a:prstGeom>
        </p:spPr>
      </p:pic>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l="1223" t="61685" r="-1157" b="7839"/>
          <a:stretch/>
        </p:blipFill>
        <p:spPr>
          <a:xfrm>
            <a:off x="0" y="2243730"/>
            <a:ext cx="12338892" cy="4628782"/>
          </a:xfrm>
          <a:prstGeom prst="rect">
            <a:avLst/>
          </a:prstGeom>
        </p:spPr>
      </p:pic>
      <p:pic>
        <p:nvPicPr>
          <p:cNvPr id="14" name="图片 13">
            <a:extLst>
              <a:ext uri="{FF2B5EF4-FFF2-40B4-BE49-F238E27FC236}">
                <a16:creationId xmlns:a16="http://schemas.microsoft.com/office/drawing/2014/main" id="{8DE73812-B989-40B0-A0CA-DE9C733861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26038" y="93682"/>
            <a:ext cx="721536" cy="456393"/>
          </a:xfrm>
          <a:prstGeom prst="rect">
            <a:avLst/>
          </a:prstGeom>
          <a:effectLst>
            <a:outerShdw blurRad="50800" dist="38100" dir="2700000" sx="101000" sy="101000" algn="tl" rotWithShape="0">
              <a:prstClr val="black">
                <a:alpha val="40000"/>
              </a:prstClr>
            </a:outerShdw>
          </a:effectLst>
        </p:spPr>
      </p:pic>
      <p:pic>
        <p:nvPicPr>
          <p:cNvPr id="33" name="图形 25">
            <a:hlinkClick r:id="rId10" action="ppaction://hlinksldjump"/>
            <a:extLst>
              <a:ext uri="{FF2B5EF4-FFF2-40B4-BE49-F238E27FC236}">
                <a16:creationId xmlns:a16="http://schemas.microsoft.com/office/drawing/2014/main" id="{5F373988-CFC3-4EDB-AEE9-057F9893FABD}"/>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18662" y="233137"/>
            <a:ext cx="868735" cy="868735"/>
          </a:xfrm>
          <a:prstGeom prst="rect">
            <a:avLst/>
          </a:prstGeom>
        </p:spPr>
      </p:pic>
      <p:pic>
        <p:nvPicPr>
          <p:cNvPr id="12" name="Picture 11"/>
          <p:cNvPicPr>
            <a:picLocks noChangeAspect="1"/>
          </p:cNvPicPr>
          <p:nvPr/>
        </p:nvPicPr>
        <p:blipFill rotWithShape="1">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1438" b="99681" l="2077" r="96965">
                        <a14:foregroundMark x1="6869" y1="37540" x2="41054" y2="40415"/>
                        <a14:foregroundMark x1="6230" y1="24121" x2="42492" y2="21246"/>
                        <a14:foregroundMark x1="6550" y1="35942" x2="21406" y2="30511"/>
                        <a14:foregroundMark x1="6550" y1="35144" x2="13099" y2="31150"/>
                        <a14:foregroundMark x1="5272" y1="24441" x2="8307" y2="17891"/>
                        <a14:foregroundMark x1="8466" y1="15495" x2="10863" y2="10383"/>
                        <a14:foregroundMark x1="14537" y1="9105" x2="17572" y2="10224"/>
                        <a14:foregroundMark x1="18850" y1="8466" x2="22045" y2="5431"/>
                        <a14:foregroundMark x1="24760" y1="5272" x2="29073" y2="7508"/>
                        <a14:foregroundMark x1="31470" y1="9425" x2="34824" y2="9425"/>
                        <a14:foregroundMark x1="36422" y1="9585" x2="38658" y2="11821"/>
                        <a14:foregroundMark x1="22843" y1="26038" x2="31949" y2="33866"/>
                        <a14:foregroundMark x1="31470" y1="31470" x2="42013" y2="35304"/>
                        <a14:foregroundMark x1="38019" y1="33227" x2="44089" y2="36741"/>
                        <a14:foregroundMark x1="56869" y1="37061" x2="94409" y2="37380"/>
                        <a14:foregroundMark x1="59744" y1="41374" x2="90575" y2="42173"/>
                        <a14:foregroundMark x1="61182" y1="35144" x2="91534" y2="36901"/>
                        <a14:foregroundMark x1="68690" y1="14217" x2="75240" y2="30351"/>
                        <a14:foregroundMark x1="62780" y1="26837" x2="76837" y2="5272"/>
                        <a14:foregroundMark x1="60383" y1="11661" x2="65016" y2="7188"/>
                        <a14:foregroundMark x1="69010" y1="7188" x2="76358" y2="3674"/>
                        <a14:foregroundMark x1="77796" y1="4952" x2="87859" y2="12780"/>
                        <a14:foregroundMark x1="85304" y1="6709" x2="89617" y2="10863"/>
                        <a14:foregroundMark x1="10064" y1="88019" x2="31789" y2="88339"/>
                        <a14:foregroundMark x1="7668" y1="88658" x2="28914" y2="93930"/>
                        <a14:foregroundMark x1="18690" y1="80351" x2="37540" y2="60064"/>
                        <a14:foregroundMark x1="38978" y1="61502" x2="43131" y2="64696"/>
                        <a14:foregroundMark x1="33387" y1="78754" x2="41054" y2="80351"/>
                        <a14:foregroundMark x1="11981" y1="19329" x2="35623" y2="16613"/>
                      </a14:backgroundRemoval>
                    </a14:imgEffect>
                  </a14:imgLayer>
                </a14:imgProps>
              </a:ext>
            </a:extLst>
          </a:blip>
          <a:srcRect r="53157" b="51879"/>
          <a:stretch/>
        </p:blipFill>
        <p:spPr>
          <a:xfrm>
            <a:off x="799593" y="4056782"/>
            <a:ext cx="2488213" cy="2556096"/>
          </a:xfrm>
          <a:prstGeom prst="rect">
            <a:avLst/>
          </a:prstGeom>
        </p:spPr>
      </p:pic>
      <p:pic>
        <p:nvPicPr>
          <p:cNvPr id="13" name="Picture 12"/>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imgEffect>
                  </a14:imgLayer>
                </a14:imgProps>
              </a:ext>
            </a:extLst>
          </a:blip>
          <a:stretch>
            <a:fillRect/>
          </a:stretch>
        </p:blipFill>
        <p:spPr>
          <a:xfrm>
            <a:off x="1734329" y="5245915"/>
            <a:ext cx="729874" cy="688035"/>
          </a:xfrm>
          <a:prstGeom prst="rect">
            <a:avLst/>
          </a:prstGeom>
        </p:spPr>
      </p:pic>
      <p:pic>
        <p:nvPicPr>
          <p:cNvPr id="20" name="Picture 8" descr="4,001 BEST Seashell Clipart IMAGES, STOCK PHOTOS &amp;amp; VECTORS | Adobe Stock">
            <a:hlinkClick r:id="rId17" action="ppaction://hlinksldjump"/>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13155">
            <a:off x="720731" y="3522521"/>
            <a:ext cx="2390665" cy="20889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1438" b="99681" l="2077" r="96965">
                        <a14:foregroundMark x1="6869" y1="37540" x2="41054" y2="40415"/>
                        <a14:foregroundMark x1="6230" y1="24121" x2="42492" y2="21246"/>
                        <a14:foregroundMark x1="6550" y1="35942" x2="21406" y2="30511"/>
                        <a14:foregroundMark x1="6550" y1="35144" x2="13099" y2="31150"/>
                        <a14:foregroundMark x1="5272" y1="24441" x2="8307" y2="17891"/>
                        <a14:foregroundMark x1="8466" y1="15495" x2="10863" y2="10383"/>
                        <a14:foregroundMark x1="14537" y1="9105" x2="17572" y2="10224"/>
                        <a14:foregroundMark x1="18850" y1="8466" x2="22045" y2="5431"/>
                        <a14:foregroundMark x1="24760" y1="5272" x2="29073" y2="7508"/>
                        <a14:foregroundMark x1="31470" y1="9425" x2="34824" y2="9425"/>
                        <a14:foregroundMark x1="36422" y1="9585" x2="38658" y2="11821"/>
                        <a14:foregroundMark x1="22843" y1="26038" x2="31949" y2="33866"/>
                        <a14:foregroundMark x1="31470" y1="31470" x2="42013" y2="35304"/>
                        <a14:foregroundMark x1="38019" y1="33227" x2="44089" y2="36741"/>
                        <a14:foregroundMark x1="56869" y1="37061" x2="94409" y2="37380"/>
                        <a14:foregroundMark x1="59744" y1="41374" x2="90575" y2="42173"/>
                        <a14:foregroundMark x1="61182" y1="35144" x2="91534" y2="36901"/>
                        <a14:foregroundMark x1="68690" y1="14217" x2="75240" y2="30351"/>
                        <a14:foregroundMark x1="62780" y1="26837" x2="76837" y2="5272"/>
                        <a14:foregroundMark x1="60383" y1="11661" x2="65016" y2="7188"/>
                        <a14:foregroundMark x1="69010" y1="7188" x2="76358" y2="3674"/>
                        <a14:foregroundMark x1="77796" y1="4952" x2="87859" y2="12780"/>
                        <a14:foregroundMark x1="85304" y1="6709" x2="89617" y2="10863"/>
                        <a14:foregroundMark x1="10064" y1="88019" x2="31789" y2="88339"/>
                        <a14:foregroundMark x1="7668" y1="88658" x2="28914" y2="93930"/>
                        <a14:foregroundMark x1="18690" y1="80351" x2="37540" y2="60064"/>
                        <a14:foregroundMark x1="38978" y1="61502" x2="43131" y2="64696"/>
                        <a14:foregroundMark x1="33387" y1="78754" x2="41054" y2="80351"/>
                        <a14:foregroundMark x1="11981" y1="19329" x2="35623" y2="16613"/>
                      </a14:backgroundRemoval>
                    </a14:imgEffect>
                  </a14:imgLayer>
                </a14:imgProps>
              </a:ext>
            </a:extLst>
          </a:blip>
          <a:srcRect l="51237" t="1668" r="1920" b="50211"/>
          <a:stretch/>
        </p:blipFill>
        <p:spPr>
          <a:xfrm>
            <a:off x="4928406" y="4204304"/>
            <a:ext cx="2391595" cy="2456842"/>
          </a:xfrm>
          <a:prstGeom prst="rect">
            <a:avLst/>
          </a:prstGeom>
        </p:spPr>
      </p:pic>
      <p:pic>
        <p:nvPicPr>
          <p:cNvPr id="16" name="Picture 15"/>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imgEffect>
                  </a14:imgLayer>
                </a14:imgProps>
              </a:ext>
            </a:extLst>
          </a:blip>
          <a:stretch>
            <a:fillRect/>
          </a:stretch>
        </p:blipFill>
        <p:spPr>
          <a:xfrm>
            <a:off x="5784231" y="5072081"/>
            <a:ext cx="852053" cy="803210"/>
          </a:xfrm>
          <a:prstGeom prst="rect">
            <a:avLst/>
          </a:prstGeom>
        </p:spPr>
      </p:pic>
      <p:pic>
        <p:nvPicPr>
          <p:cNvPr id="23" name="Picture 22"/>
          <p:cNvPicPr>
            <a:picLocks noChangeAspect="1"/>
          </p:cNvPicPr>
          <p:nvPr/>
        </p:nvPicPr>
        <p:blipFill rotWithShape="1">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backgroundRemoval t="1438" b="99681" l="2077" r="96965">
                        <a14:foregroundMark x1="6869" y1="37540" x2="41054" y2="40415"/>
                        <a14:foregroundMark x1="6230" y1="24121" x2="42492" y2="21246"/>
                        <a14:foregroundMark x1="6550" y1="35942" x2="21406" y2="30511"/>
                        <a14:foregroundMark x1="6550" y1="35144" x2="13099" y2="31150"/>
                        <a14:foregroundMark x1="5272" y1="24441" x2="8307" y2="17891"/>
                        <a14:foregroundMark x1="8466" y1="15495" x2="10863" y2="10383"/>
                        <a14:foregroundMark x1="14537" y1="9105" x2="17572" y2="10224"/>
                        <a14:foregroundMark x1="18850" y1="8466" x2="22045" y2="5431"/>
                        <a14:foregroundMark x1="24760" y1="5272" x2="29073" y2="7508"/>
                        <a14:foregroundMark x1="31470" y1="9425" x2="34824" y2="9425"/>
                        <a14:foregroundMark x1="36422" y1="9585" x2="38658" y2="11821"/>
                        <a14:foregroundMark x1="22843" y1="26038" x2="31949" y2="33866"/>
                        <a14:foregroundMark x1="31470" y1="31470" x2="42013" y2="35304"/>
                        <a14:foregroundMark x1="38019" y1="33227" x2="44089" y2="36741"/>
                        <a14:foregroundMark x1="56869" y1="37061" x2="94409" y2="37380"/>
                        <a14:foregroundMark x1="59744" y1="41374" x2="90575" y2="42173"/>
                        <a14:foregroundMark x1="61182" y1="35144" x2="91534" y2="36901"/>
                        <a14:foregroundMark x1="68690" y1="14217" x2="75240" y2="30351"/>
                        <a14:foregroundMark x1="62780" y1="26837" x2="76837" y2="5272"/>
                        <a14:foregroundMark x1="60383" y1="11661" x2="65016" y2="7188"/>
                        <a14:foregroundMark x1="69010" y1="7188" x2="76358" y2="3674"/>
                        <a14:foregroundMark x1="77796" y1="4952" x2="87859" y2="12780"/>
                        <a14:foregroundMark x1="85304" y1="6709" x2="89617" y2="10863"/>
                        <a14:foregroundMark x1="10064" y1="88019" x2="31789" y2="88339"/>
                        <a14:foregroundMark x1="7668" y1="88658" x2="28914" y2="93930"/>
                        <a14:foregroundMark x1="18690" y1="80351" x2="37540" y2="60064"/>
                        <a14:foregroundMark x1="38978" y1="61502" x2="43131" y2="64696"/>
                        <a14:foregroundMark x1="33387" y1="78754" x2="41054" y2="80351"/>
                        <a14:foregroundMark x1="11981" y1="19329" x2="35623" y2="16613"/>
                      </a14:backgroundRemoval>
                    </a14:imgEffect>
                  </a14:imgLayer>
                </a14:imgProps>
              </a:ext>
            </a:extLst>
          </a:blip>
          <a:srcRect l="52194" t="49235" r="963" b="2644"/>
          <a:stretch/>
        </p:blipFill>
        <p:spPr>
          <a:xfrm>
            <a:off x="9270116" y="4337965"/>
            <a:ext cx="2261484" cy="2323181"/>
          </a:xfrm>
          <a:prstGeom prst="rect">
            <a:avLst/>
          </a:prstGeom>
        </p:spPr>
      </p:pic>
      <p:pic>
        <p:nvPicPr>
          <p:cNvPr id="24" name="Picture 23"/>
          <p:cNvPicPr>
            <a:picLocks noChangeAspect="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Lst>
          </a:blip>
          <a:stretch>
            <a:fillRect/>
          </a:stretch>
        </p:blipFill>
        <p:spPr>
          <a:xfrm>
            <a:off x="9968732" y="5141397"/>
            <a:ext cx="864252" cy="897072"/>
          </a:xfrm>
          <a:prstGeom prst="rect">
            <a:avLst/>
          </a:prstGeom>
        </p:spPr>
      </p:pic>
      <p:pic>
        <p:nvPicPr>
          <p:cNvPr id="19" name="Picture 4" descr="Cute bright pink cartoon seashell icon colorful Vector Image">
            <a:hlinkClick r:id="rId21" action="ppaction://hlinksldjump"/>
          </p:cNvPr>
          <p:cNvPicPr>
            <a:picLocks noChangeAspect="1" noChangeArrowheads="1"/>
          </p:cNvPicPr>
          <p:nvPr/>
        </p:nvPicPr>
        <p:blipFill rotWithShape="1">
          <a:blip r:embed="rId22" cstate="hqprint">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7500" b="84722" l="10700" r="88800"/>
                    </a14:imgEffect>
                  </a14:imgLayer>
                </a14:imgProps>
              </a:ext>
              <a:ext uri="{28A0092B-C50C-407E-A947-70E740481C1C}">
                <a14:useLocalDpi xmlns:a14="http://schemas.microsoft.com/office/drawing/2010/main" val="0"/>
              </a:ext>
            </a:extLst>
          </a:blip>
          <a:srcRect l="10195" t="7568" r="10516" b="14801"/>
          <a:stretch/>
        </p:blipFill>
        <p:spPr bwMode="auto">
          <a:xfrm rot="808473">
            <a:off x="5292605" y="3500504"/>
            <a:ext cx="1995976" cy="21152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10" action="ppaction://hlinksldjump"/>
          </p:cNvPr>
          <p:cNvPicPr>
            <a:picLocks noChangeAspect="1"/>
          </p:cNvPicPr>
          <p:nvPr/>
        </p:nvPicPr>
        <p:blipFill rotWithShape="1">
          <a:blip r:embed="rId24">
            <a:clrChange>
              <a:clrFrom>
                <a:srgbClr val="F5F5F5"/>
              </a:clrFrom>
              <a:clrTo>
                <a:srgbClr val="F5F5F5">
                  <a:alpha val="0"/>
                </a:srgbClr>
              </a:clrTo>
            </a:clrChange>
          </a:blip>
          <a:srcRect l="5461" t="9342" r="4145" b="9145"/>
          <a:stretch/>
        </p:blipFill>
        <p:spPr>
          <a:xfrm>
            <a:off x="8833480" y="3495185"/>
            <a:ext cx="2386568" cy="2152081"/>
          </a:xfrm>
          <a:prstGeom prst="rect">
            <a:avLst/>
          </a:prstGeom>
        </p:spPr>
      </p:pic>
      <p:pic>
        <p:nvPicPr>
          <p:cNvPr id="25" name="5c40741ee2086">
            <a:hlinkClick r:id="" action="ppaction://media"/>
            <a:extLst>
              <a:ext uri="{FF2B5EF4-FFF2-40B4-BE49-F238E27FC236}">
                <a16:creationId xmlns:a16="http://schemas.microsoft.com/office/drawing/2014/main" id="{EC17F7B3-CB59-49FF-9405-40D88A10E660}"/>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333375" y="-977721"/>
            <a:ext cx="609600" cy="609600"/>
          </a:xfrm>
          <a:prstGeom prst="rect">
            <a:avLst/>
          </a:prstGeom>
        </p:spPr>
      </p:pic>
      <p:pic>
        <p:nvPicPr>
          <p:cNvPr id="3" name="Picture 2"/>
          <p:cNvPicPr>
            <a:picLocks noChangeAspect="1"/>
          </p:cNvPicPr>
          <p:nvPr/>
        </p:nvPicPr>
        <p:blipFill>
          <a:blip r:embed="rId26"/>
          <a:stretch>
            <a:fillRect/>
          </a:stretch>
        </p:blipFill>
        <p:spPr>
          <a:xfrm>
            <a:off x="1612004" y="394371"/>
            <a:ext cx="8967993" cy="1786283"/>
          </a:xfrm>
          <a:prstGeom prst="rect">
            <a:avLst/>
          </a:prstGeom>
        </p:spPr>
      </p:pic>
      <p:sp>
        <p:nvSpPr>
          <p:cNvPr id="2" name="Rectangle: Rounded Corners 1">
            <a:hlinkClick r:id="rId27" action="ppaction://hlinksldjump"/>
            <a:extLst>
              <a:ext uri="{FF2B5EF4-FFF2-40B4-BE49-F238E27FC236}">
                <a16:creationId xmlns:a16="http://schemas.microsoft.com/office/drawing/2014/main" id="{6B0023D8-06E4-46D8-B7C4-51B672492FFC}"/>
              </a:ext>
            </a:extLst>
          </p:cNvPr>
          <p:cNvSpPr/>
          <p:nvPr/>
        </p:nvSpPr>
        <p:spPr>
          <a:xfrm>
            <a:off x="10739120" y="93682"/>
            <a:ext cx="1408454" cy="456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8386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9"/>
                                        </p:tgtEl>
                                        <p:attrNameLst>
                                          <p:attrName>r</p:attrName>
                                        </p:attrNameLst>
                                      </p:cBhvr>
                                    </p:animRot>
                                    <p:animRot by="-240000">
                                      <p:cBhvr>
                                        <p:cTn id="13" dur="400" fill="hold">
                                          <p:stCondLst>
                                            <p:cond delay="400"/>
                                          </p:stCondLst>
                                        </p:cTn>
                                        <p:tgtEl>
                                          <p:spTgt spid="19"/>
                                        </p:tgtEl>
                                        <p:attrNameLst>
                                          <p:attrName>r</p:attrName>
                                        </p:attrNameLst>
                                      </p:cBhvr>
                                    </p:animRot>
                                    <p:animRot by="240000">
                                      <p:cBhvr>
                                        <p:cTn id="14" dur="400" fill="hold">
                                          <p:stCondLst>
                                            <p:cond delay="800"/>
                                          </p:stCondLst>
                                        </p:cTn>
                                        <p:tgtEl>
                                          <p:spTgt spid="19"/>
                                        </p:tgtEl>
                                        <p:attrNameLst>
                                          <p:attrName>r</p:attrName>
                                        </p:attrNameLst>
                                      </p:cBhvr>
                                    </p:animRot>
                                    <p:animRot by="-240000">
                                      <p:cBhvr>
                                        <p:cTn id="15" dur="400" fill="hold">
                                          <p:stCondLst>
                                            <p:cond delay="1200"/>
                                          </p:stCondLst>
                                        </p:cTn>
                                        <p:tgtEl>
                                          <p:spTgt spid="19"/>
                                        </p:tgtEl>
                                        <p:attrNameLst>
                                          <p:attrName>r</p:attrName>
                                        </p:attrNameLst>
                                      </p:cBhvr>
                                    </p:animRot>
                                    <p:animRot by="120000">
                                      <p:cBhvr>
                                        <p:cTn id="16" dur="400" fill="hold">
                                          <p:stCondLst>
                                            <p:cond delay="16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7"/>
                                        </p:tgtEl>
                                        <p:attrNameLst>
                                          <p:attrName>r</p:attrName>
                                        </p:attrNameLst>
                                      </p:cBhvr>
                                    </p:animRot>
                                    <p:animRot by="-240000">
                                      <p:cBhvr>
                                        <p:cTn id="19" dur="400" fill="hold">
                                          <p:stCondLst>
                                            <p:cond delay="400"/>
                                          </p:stCondLst>
                                        </p:cTn>
                                        <p:tgtEl>
                                          <p:spTgt spid="17"/>
                                        </p:tgtEl>
                                        <p:attrNameLst>
                                          <p:attrName>r</p:attrName>
                                        </p:attrNameLst>
                                      </p:cBhvr>
                                    </p:animRot>
                                    <p:animRot by="240000">
                                      <p:cBhvr>
                                        <p:cTn id="20" dur="400" fill="hold">
                                          <p:stCondLst>
                                            <p:cond delay="800"/>
                                          </p:stCondLst>
                                        </p:cTn>
                                        <p:tgtEl>
                                          <p:spTgt spid="17"/>
                                        </p:tgtEl>
                                        <p:attrNameLst>
                                          <p:attrName>r</p:attrName>
                                        </p:attrNameLst>
                                      </p:cBhvr>
                                    </p:animRot>
                                    <p:animRot by="-240000">
                                      <p:cBhvr>
                                        <p:cTn id="21" dur="400" fill="hold">
                                          <p:stCondLst>
                                            <p:cond delay="1200"/>
                                          </p:stCondLst>
                                        </p:cTn>
                                        <p:tgtEl>
                                          <p:spTgt spid="17"/>
                                        </p:tgtEl>
                                        <p:attrNameLst>
                                          <p:attrName>r</p:attrName>
                                        </p:attrNameLst>
                                      </p:cBhvr>
                                    </p:animRot>
                                    <p:animRot by="120000">
                                      <p:cBhvr>
                                        <p:cTn id="22" dur="400" fill="hold">
                                          <p:stCondLst>
                                            <p:cond delay="1600"/>
                                          </p:stCondLst>
                                        </p:cTn>
                                        <p:tgtEl>
                                          <p:spTgt spid="17"/>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
                                        </p:tgtEl>
                                        <p:attrNameLst>
                                          <p:attrName>r</p:attrName>
                                        </p:attrNameLst>
                                      </p:cBhvr>
                                    </p:animRot>
                                    <p:animRot by="-240000">
                                      <p:cBhvr>
                                        <p:cTn id="25" dur="200" fill="hold">
                                          <p:stCondLst>
                                            <p:cond delay="200"/>
                                          </p:stCondLst>
                                        </p:cTn>
                                        <p:tgtEl>
                                          <p:spTgt spid="3"/>
                                        </p:tgtEl>
                                        <p:attrNameLst>
                                          <p:attrName>r</p:attrName>
                                        </p:attrNameLst>
                                      </p:cBhvr>
                                    </p:animRot>
                                    <p:animRot by="240000">
                                      <p:cBhvr>
                                        <p:cTn id="26" dur="200" fill="hold">
                                          <p:stCondLst>
                                            <p:cond delay="400"/>
                                          </p:stCondLst>
                                        </p:cTn>
                                        <p:tgtEl>
                                          <p:spTgt spid="3"/>
                                        </p:tgtEl>
                                        <p:attrNameLst>
                                          <p:attrName>r</p:attrName>
                                        </p:attrNameLst>
                                      </p:cBhvr>
                                    </p:animRot>
                                    <p:animRot by="-240000">
                                      <p:cBhvr>
                                        <p:cTn id="27" dur="200" fill="hold">
                                          <p:stCondLst>
                                            <p:cond delay="600"/>
                                          </p:stCondLst>
                                        </p:cTn>
                                        <p:tgtEl>
                                          <p:spTgt spid="3"/>
                                        </p:tgtEl>
                                        <p:attrNameLst>
                                          <p:attrName>r</p:attrName>
                                        </p:attrNameLst>
                                      </p:cBhvr>
                                    </p:animRot>
                                    <p:animRot by="120000">
                                      <p:cBhvr>
                                        <p:cTn id="2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afterEffect">
                                  <p:stCondLst>
                                    <p:cond delay="0"/>
                                  </p:stCondLst>
                                  <p:childTnLst>
                                    <p:set>
                                      <p:cBhvr>
                                        <p:cTn id="33" dur="1" fill="hold">
                                          <p:stCondLst>
                                            <p:cond delay="0"/>
                                          </p:stCondLst>
                                        </p:cTn>
                                        <p:tgtEl>
                                          <p:spTgt spid="20"/>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subTnLst>
                                    <p:audio>
                                      <p:cMediaNode>
                                        <p:cTn display="0" masterRel="sameClick">
                                          <p:stCondLst>
                                            <p:cond evt="begin" delay="0">
                                              <p:tn val="39"/>
                                            </p:cond>
                                          </p:stCondLst>
                                          <p:endCondLst>
                                            <p:cond evt="onStopAudio" delay="0">
                                              <p:tgtEl>
                                                <p:sldTgt/>
                                              </p:tgtEl>
                                            </p:cond>
                                          </p:endCondLst>
                                        </p:cTn>
                                        <p:tgtEl>
                                          <p:sndTgt r:embed="rId5" name="chimes.wav"/>
                                        </p:tgtEl>
                                      </p:cMediaNode>
                                    </p:audio>
                                  </p:subTnLst>
                                </p:cTn>
                              </p:par>
                              <p:par>
                                <p:cTn id="44" presetID="6" presetClass="emph" presetSubtype="0" fill="hold" nodeType="withEffect">
                                  <p:stCondLst>
                                    <p:cond delay="0"/>
                                  </p:stCondLst>
                                  <p:childTnLst>
                                    <p:animScale>
                                      <p:cBhvr>
                                        <p:cTn id="45" dur="1000" fill="hold"/>
                                        <p:tgtEl>
                                          <p:spTgt spid="13"/>
                                        </p:tgtEl>
                                      </p:cBhvr>
                                      <p:by x="150000" y="150000"/>
                                    </p:animScale>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6" fill="hold">
                            <p:stCondLst>
                              <p:cond delay="1000"/>
                            </p:stCondLst>
                            <p:childTnLst>
                              <p:par>
                                <p:cTn id="47" presetID="8" presetClass="emph" presetSubtype="0" fill="hold" nodeType="afterEffect">
                                  <p:stCondLst>
                                    <p:cond delay="0"/>
                                  </p:stCondLst>
                                  <p:childTnLst>
                                    <p:animRot by="21600000">
                                      <p:cBhvr>
                                        <p:cTn id="48" dur="2000" fill="hold"/>
                                        <p:tgtEl>
                                          <p:spTgt spid="13"/>
                                        </p:tgtEl>
                                        <p:attrNameLst>
                                          <p:attrName>r</p:attrName>
                                        </p:attrNameLst>
                                      </p:cBhvr>
                                    </p:animRot>
                                  </p:childTnLst>
                                  <p:subTnLst>
                                    <p:audio>
                                      <p:cMediaNode>
                                        <p:cTn display="0" masterRel="sameClick">
                                          <p:stCondLst>
                                            <p:cond evt="begin" delay="0">
                                              <p:tn val="4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9"/>
                                        </p:tgtEl>
                                        <p:attrNameLst>
                                          <p:attrName>style.visibility</p:attrName>
                                        </p:attrNameLst>
                                      </p:cBhvr>
                                      <p:to>
                                        <p:strVal val="hidden"/>
                                      </p:to>
                                    </p:set>
                                  </p:childTnLst>
                                </p:cTn>
                              </p:par>
                              <p:par>
                                <p:cTn id="54" presetID="53" presetClass="entr" presetSubtype="16"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subTnLst>
                                    <p:audio>
                                      <p:cMediaNode>
                                        <p:cTn display="0" masterRel="sameClick">
                                          <p:stCondLst>
                                            <p:cond evt="begin" delay="0">
                                              <p:tn val="54"/>
                                            </p:cond>
                                          </p:stCondLst>
                                          <p:endCondLst>
                                            <p:cond evt="onStopAudio" delay="0">
                                              <p:tgtEl>
                                                <p:sldTgt/>
                                              </p:tgtEl>
                                            </p:cond>
                                          </p:endCondLst>
                                        </p:cTn>
                                        <p:tgtEl>
                                          <p:sndTgt r:embed="rId5" name="chimes.wav"/>
                                        </p:tgtEl>
                                      </p:cMediaNode>
                                    </p:audio>
                                  </p:subTnLst>
                                </p:cTn>
                              </p:par>
                              <p:par>
                                <p:cTn id="59" presetID="53" presetClass="entr" presetSubtype="16"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Effect transition="in" filter="fade">
                                      <p:cBhvr>
                                        <p:cTn id="63"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par>
                                <p:cTn id="64" presetID="6" presetClass="emph" presetSubtype="0" fill="hold" nodeType="withEffect">
                                  <p:stCondLst>
                                    <p:cond delay="0"/>
                                  </p:stCondLst>
                                  <p:childTnLst>
                                    <p:animScale>
                                      <p:cBhvr>
                                        <p:cTn id="65" dur="1000" fill="hold"/>
                                        <p:tgtEl>
                                          <p:spTgt spid="16"/>
                                        </p:tgtEl>
                                      </p:cBhvr>
                                      <p:by x="150000" y="150000"/>
                                    </p:animScale>
                                  </p:childTnLst>
                                  <p:subTnLst>
                                    <p:audio>
                                      <p:cMediaNode>
                                        <p:cTn display="0" masterRel="sameClick">
                                          <p:stCondLst>
                                            <p:cond evt="begin" delay="0">
                                              <p:tn val="64"/>
                                            </p:cond>
                                          </p:stCondLst>
                                          <p:endCondLst>
                                            <p:cond evt="onStopAudio" delay="0">
                                              <p:tgtEl>
                                                <p:sldTgt/>
                                              </p:tgtEl>
                                            </p:cond>
                                          </p:endCondLst>
                                        </p:cTn>
                                        <p:tgtEl>
                                          <p:sndTgt r:embed="rId5" name="chimes.wav"/>
                                        </p:tgtEl>
                                      </p:cMediaNode>
                                    </p:audio>
                                  </p:subTnLst>
                                </p:cTn>
                              </p:par>
                            </p:childTnLst>
                          </p:cTn>
                        </p:par>
                        <p:par>
                          <p:cTn id="66" fill="hold">
                            <p:stCondLst>
                              <p:cond delay="1000"/>
                            </p:stCondLst>
                            <p:childTnLst>
                              <p:par>
                                <p:cTn id="67" presetID="8" presetClass="emph" presetSubtype="0" fill="hold" nodeType="afterEffect">
                                  <p:stCondLst>
                                    <p:cond delay="0"/>
                                  </p:stCondLst>
                                  <p:childTnLst>
                                    <p:animRot by="21600000">
                                      <p:cBhvr>
                                        <p:cTn id="68" dur="2000" fill="hold"/>
                                        <p:tgtEl>
                                          <p:spTgt spid="16"/>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9"/>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childTnLst>
                                    <p:set>
                                      <p:cBhvr>
                                        <p:cTn id="73" dur="1" fill="hold">
                                          <p:stCondLst>
                                            <p:cond delay="0"/>
                                          </p:stCondLst>
                                        </p:cTn>
                                        <p:tgtEl>
                                          <p:spTgt spid="17"/>
                                        </p:tgtEl>
                                        <p:attrNameLst>
                                          <p:attrName>style.visibility</p:attrName>
                                        </p:attrNameLst>
                                      </p:cBhvr>
                                      <p:to>
                                        <p:strVal val="hidden"/>
                                      </p:to>
                                    </p:set>
                                  </p:childTnLst>
                                </p:cTn>
                              </p:par>
                              <p:par>
                                <p:cTn id="74" presetID="53" presetClass="entr" presetSubtype="16" fill="hold" nodeType="with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subTnLst>
                                    <p:audio>
                                      <p:cMediaNode>
                                        <p:cTn display="0" masterRel="sameClick">
                                          <p:stCondLst>
                                            <p:cond evt="begin" delay="0">
                                              <p:tn val="74"/>
                                            </p:cond>
                                          </p:stCondLst>
                                          <p:endCondLst>
                                            <p:cond evt="onStopAudio" delay="0">
                                              <p:tgtEl>
                                                <p:sldTgt/>
                                              </p:tgtEl>
                                            </p:cond>
                                          </p:endCondLst>
                                        </p:cTn>
                                        <p:tgtEl>
                                          <p:sndTgt r:embed="rId5" name="chimes.wav"/>
                                        </p:tgtEl>
                                      </p:cMediaNode>
                                    </p:audio>
                                  </p:subTnLst>
                                </p:cTn>
                              </p:par>
                              <p:par>
                                <p:cTn id="79" presetID="53" presetClass="entr" presetSubtype="16"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p:cTn id="81" dur="500" fill="hold"/>
                                        <p:tgtEl>
                                          <p:spTgt spid="24"/>
                                        </p:tgtEl>
                                        <p:attrNameLst>
                                          <p:attrName>ppt_w</p:attrName>
                                        </p:attrNameLst>
                                      </p:cBhvr>
                                      <p:tavLst>
                                        <p:tav tm="0">
                                          <p:val>
                                            <p:fltVal val="0"/>
                                          </p:val>
                                        </p:tav>
                                        <p:tav tm="100000">
                                          <p:val>
                                            <p:strVal val="#ppt_w"/>
                                          </p:val>
                                        </p:tav>
                                      </p:tavLst>
                                    </p:anim>
                                    <p:anim calcmode="lin" valueType="num">
                                      <p:cBhvr>
                                        <p:cTn id="82" dur="500" fill="hold"/>
                                        <p:tgtEl>
                                          <p:spTgt spid="24"/>
                                        </p:tgtEl>
                                        <p:attrNameLst>
                                          <p:attrName>ppt_h</p:attrName>
                                        </p:attrNameLst>
                                      </p:cBhvr>
                                      <p:tavLst>
                                        <p:tav tm="0">
                                          <p:val>
                                            <p:fltVal val="0"/>
                                          </p:val>
                                        </p:tav>
                                        <p:tav tm="100000">
                                          <p:val>
                                            <p:strVal val="#ppt_h"/>
                                          </p:val>
                                        </p:tav>
                                      </p:tavLst>
                                    </p:anim>
                                    <p:animEffect transition="in" filter="fade">
                                      <p:cBhvr>
                                        <p:cTn id="83" dur="500"/>
                                        <p:tgtEl>
                                          <p:spTgt spid="24"/>
                                        </p:tgtEl>
                                      </p:cBhvr>
                                    </p:animEffect>
                                  </p:childTnLst>
                                  <p:subTnLst>
                                    <p:audio>
                                      <p:cMediaNode>
                                        <p:cTn display="0" masterRel="sameClick">
                                          <p:stCondLst>
                                            <p:cond evt="begin" delay="0">
                                              <p:tn val="79"/>
                                            </p:cond>
                                          </p:stCondLst>
                                          <p:endCondLst>
                                            <p:cond evt="onStopAudio" delay="0">
                                              <p:tgtEl>
                                                <p:sldTgt/>
                                              </p:tgtEl>
                                            </p:cond>
                                          </p:endCondLst>
                                        </p:cTn>
                                        <p:tgtEl>
                                          <p:sndTgt r:embed="rId5" name="chimes.wav"/>
                                        </p:tgtEl>
                                      </p:cMediaNode>
                                    </p:audio>
                                  </p:subTnLst>
                                </p:cTn>
                              </p:par>
                              <p:par>
                                <p:cTn id="84" presetID="6" presetClass="emph" presetSubtype="0" fill="hold" nodeType="withEffect">
                                  <p:stCondLst>
                                    <p:cond delay="0"/>
                                  </p:stCondLst>
                                  <p:childTnLst>
                                    <p:animScale>
                                      <p:cBhvr>
                                        <p:cTn id="85" dur="1100" fill="hold"/>
                                        <p:tgtEl>
                                          <p:spTgt spid="24"/>
                                        </p:tgtEl>
                                      </p:cBhvr>
                                      <p:by x="150000" y="150000"/>
                                    </p:animScale>
                                  </p:childTnLst>
                                  <p:subTnLst>
                                    <p:audio>
                                      <p:cMediaNode>
                                        <p:cTn display="0" masterRel="sameClick">
                                          <p:stCondLst>
                                            <p:cond evt="begin" delay="0">
                                              <p:tn val="84"/>
                                            </p:cond>
                                          </p:stCondLst>
                                          <p:endCondLst>
                                            <p:cond evt="onStopAudio" delay="0">
                                              <p:tgtEl>
                                                <p:sldTgt/>
                                              </p:tgtEl>
                                            </p:cond>
                                          </p:endCondLst>
                                        </p:cTn>
                                        <p:tgtEl>
                                          <p:sndTgt r:embed="rId5" name="chimes.wav"/>
                                        </p:tgtEl>
                                      </p:cMediaNode>
                                    </p:audio>
                                  </p:subTnLst>
                                </p:cTn>
                              </p:par>
                            </p:childTnLst>
                          </p:cTn>
                        </p:par>
                        <p:par>
                          <p:cTn id="86" fill="hold">
                            <p:stCondLst>
                              <p:cond delay="1100"/>
                            </p:stCondLst>
                            <p:childTnLst>
                              <p:par>
                                <p:cTn id="87" presetID="8" presetClass="emph" presetSubtype="0" fill="hold" nodeType="afterEffect">
                                  <p:stCondLst>
                                    <p:cond delay="0"/>
                                  </p:stCondLst>
                                  <p:childTnLst>
                                    <p:animRot by="21600000">
                                      <p:cBhvr>
                                        <p:cTn id="88" dur="2000" fill="hold"/>
                                        <p:tgtEl>
                                          <p:spTgt spid="24"/>
                                        </p:tgtEl>
                                        <p:attrNameLst>
                                          <p:attrName>r</p:attrName>
                                        </p:attrNameLst>
                                      </p:cBhvr>
                                    </p:animRot>
                                  </p:childTnLst>
                                  <p:subTnLst>
                                    <p:audio>
                                      <p:cMediaNode>
                                        <p:cTn display="0" masterRel="sameClick">
                                          <p:stCondLst>
                                            <p:cond evt="begin" delay="0">
                                              <p:tn val="8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17"/>
                  </p:tgtEl>
                </p:cond>
              </p:nextCondLst>
            </p:seq>
            <p:audio>
              <p:cMediaNode vol="80000">
                <p:cTn id="89"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id="{247FD368-B523-40D9-BD06-8360E2E5062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2659745" y="-2659746"/>
            <a:ext cx="6872512" cy="12192003"/>
          </a:xfrm>
          <a:prstGeom prst="rect">
            <a:avLst/>
          </a:prstGeom>
        </p:spPr>
      </p:pic>
      <p:sp>
        <p:nvSpPr>
          <p:cNvPr id="6" name="任意多边形: 形状 5">
            <a:extLst>
              <a:ext uri="{FF2B5EF4-FFF2-40B4-BE49-F238E27FC236}">
                <a16:creationId xmlns:a16="http://schemas.microsoft.com/office/drawing/2014/main" id="{489880D0-1182-4052-848E-3D936536B382}"/>
              </a:ext>
            </a:extLst>
          </p:cNvPr>
          <p:cNvSpPr/>
          <p:nvPr/>
        </p:nvSpPr>
        <p:spPr>
          <a:xfrm>
            <a:off x="-4" y="-116447"/>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9" name="图片 25">
            <a:extLst>
              <a:ext uri="{FF2B5EF4-FFF2-40B4-BE49-F238E27FC236}">
                <a16:creationId xmlns:a16="http://schemas.microsoft.com/office/drawing/2014/main" id="{9320EABE-E577-4EF4-B850-94C74C526E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88350" y="3013343"/>
            <a:ext cx="1476994" cy="3814439"/>
          </a:xfrm>
          <a:prstGeom prst="rect">
            <a:avLst/>
          </a:prstGeom>
        </p:spPr>
      </p:pic>
      <p:grpSp>
        <p:nvGrpSpPr>
          <p:cNvPr id="7" name="组合 6">
            <a:extLst>
              <a:ext uri="{FF2B5EF4-FFF2-40B4-BE49-F238E27FC236}">
                <a16:creationId xmlns:a16="http://schemas.microsoft.com/office/drawing/2014/main" id="{6B76D08B-396D-40E0-B4A7-F35A48598765}"/>
              </a:ext>
            </a:extLst>
          </p:cNvPr>
          <p:cNvGrpSpPr/>
          <p:nvPr/>
        </p:nvGrpSpPr>
        <p:grpSpPr>
          <a:xfrm>
            <a:off x="0" y="6355716"/>
            <a:ext cx="12192000" cy="713190"/>
            <a:chOff x="0" y="5656716"/>
            <a:chExt cx="12926997" cy="1418998"/>
          </a:xfrm>
        </p:grpSpPr>
        <p:grpSp>
          <p:nvGrpSpPr>
            <p:cNvPr id="8" name="组合 7">
              <a:extLst>
                <a:ext uri="{FF2B5EF4-FFF2-40B4-BE49-F238E27FC236}">
                  <a16:creationId xmlns:a16="http://schemas.microsoft.com/office/drawing/2014/main"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id="{60A55B76-B433-4977-8D7F-4EC88176C8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id="{CBEF935A-F5C1-449E-94EC-B4140F395A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id="{A47AD331-2D26-47E4-83E8-62589BD5CB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13" name="图片 12">
            <a:extLst>
              <a:ext uri="{FF2B5EF4-FFF2-40B4-BE49-F238E27FC236}">
                <a16:creationId xmlns:a16="http://schemas.microsoft.com/office/drawing/2014/main" id="{B4E71863-AB05-4C8C-8EFE-E4E2DD96D6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39666" y="5980208"/>
            <a:ext cx="859819" cy="644605"/>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8DE73812-B989-40B0-A0CA-DE9C733861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26038" y="93682"/>
            <a:ext cx="721536" cy="456393"/>
          </a:xfrm>
          <a:prstGeom prst="rect">
            <a:avLst/>
          </a:prstGeom>
          <a:effectLst>
            <a:outerShdw blurRad="50800" dist="38100" dir="2700000" sx="101000" sy="101000" algn="tl" rotWithShape="0">
              <a:prstClr val="black">
                <a:alpha val="40000"/>
              </a:prstClr>
            </a:outerShdw>
          </a:effectLst>
        </p:spPr>
      </p:pic>
      <p:pic>
        <p:nvPicPr>
          <p:cNvPr id="26" name="图形 25">
            <a:hlinkClick r:id="rId10" action="ppaction://hlinksldjump"/>
            <a:extLst>
              <a:ext uri="{FF2B5EF4-FFF2-40B4-BE49-F238E27FC236}">
                <a16:creationId xmlns:a16="http://schemas.microsoft.com/office/drawing/2014/main" id="{5F373988-CFC3-4EDB-AEE9-057F9893FABD}"/>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318662" y="233137"/>
            <a:ext cx="868735" cy="868735"/>
          </a:xfrm>
          <a:prstGeom prst="rect">
            <a:avLst/>
          </a:prstGeom>
        </p:spPr>
      </p:pic>
      <p:sp>
        <p:nvSpPr>
          <p:cNvPr id="50" name="TextBox 49"/>
          <p:cNvSpPr txBox="1"/>
          <p:nvPr/>
        </p:nvSpPr>
        <p:spPr>
          <a:xfrm>
            <a:off x="4097973" y="3739705"/>
            <a:ext cx="3820915" cy="999768"/>
          </a:xfrm>
          <a:prstGeom prst="roundRect">
            <a:avLst>
              <a:gd name="adj" fmla="val 29691"/>
            </a:avLst>
          </a:prstGeom>
          <a:solidFill>
            <a:srgbClr val="FFFFFF"/>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err="1">
                <a:solidFill>
                  <a:srgbClr val="FF6600"/>
                </a:solidFill>
                <a:latin typeface="Arial" panose="020B0604020202020204" pitchFamily="34" charset="0"/>
                <a:cs typeface="Arial" panose="020B0604020202020204" pitchFamily="34" charset="0"/>
              </a:rPr>
              <a:t>Đáp</a:t>
            </a:r>
            <a:r>
              <a:rPr lang="en-US" sz="4800" b="1" kern="0" dirty="0">
                <a:solidFill>
                  <a:srgbClr val="FF6600"/>
                </a:solidFill>
                <a:latin typeface="Arial" panose="020B0604020202020204" pitchFamily="34" charset="0"/>
                <a:cs typeface="Arial" panose="020B0604020202020204" pitchFamily="34" charset="0"/>
              </a:rPr>
              <a:t> </a:t>
            </a:r>
            <a:r>
              <a:rPr lang="en-US" sz="4800" b="1" kern="0" dirty="0" err="1">
                <a:solidFill>
                  <a:srgbClr val="FF6600"/>
                </a:solidFill>
                <a:latin typeface="Arial" panose="020B0604020202020204" pitchFamily="34" charset="0"/>
                <a:cs typeface="Arial" panose="020B0604020202020204" pitchFamily="34" charset="0"/>
              </a:rPr>
              <a:t>án</a:t>
            </a:r>
            <a:r>
              <a:rPr lang="en-US" sz="4800" b="1" kern="0" dirty="0">
                <a:solidFill>
                  <a:srgbClr val="FF6600"/>
                </a:solidFill>
                <a:latin typeface="Arial" panose="020B0604020202020204" pitchFamily="34" charset="0"/>
                <a:cs typeface="Arial" panose="020B0604020202020204" pitchFamily="34" charset="0"/>
              </a:rPr>
              <a:t>: </a:t>
            </a:r>
            <a:r>
              <a:rPr kumimoji="0" lang="en-US" sz="4800" b="1" i="0" u="none" strike="noStrike" kern="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5</a:t>
            </a:r>
          </a:p>
        </p:txBody>
      </p:sp>
      <p:pic>
        <p:nvPicPr>
          <p:cNvPr id="18" name="Picture 8" descr="4,001 BEST Seashell Clipart IMAGES, STOCK PHOTOS &amp;amp; VECTORS | Adobe Stock"/>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813155">
            <a:off x="725524" y="5079887"/>
            <a:ext cx="1561215" cy="136416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43">
            <a:extLst>
              <a:ext uri="{FF2B5EF4-FFF2-40B4-BE49-F238E27FC236}">
                <a16:creationId xmlns:a16="http://schemas.microsoft.com/office/drawing/2014/main" id="{9D645240-D005-4810-AC9C-C05A048A4394}"/>
              </a:ext>
            </a:extLst>
          </p:cNvPr>
          <p:cNvSpPr/>
          <p:nvPr/>
        </p:nvSpPr>
        <p:spPr>
          <a:xfrm>
            <a:off x="2421140" y="738624"/>
            <a:ext cx="7948369" cy="1182981"/>
          </a:xfrm>
          <a:custGeom>
            <a:avLst/>
            <a:gdLst>
              <a:gd name="connsiteX0" fmla="*/ 0 w 7948369"/>
              <a:gd name="connsiteY0" fmla="*/ 197167 h 1182981"/>
              <a:gd name="connsiteX1" fmla="*/ 197167 w 7948369"/>
              <a:gd name="connsiteY1" fmla="*/ 0 h 1182981"/>
              <a:gd name="connsiteX2" fmla="*/ 702706 w 7948369"/>
              <a:gd name="connsiteY2" fmla="*/ 0 h 1182981"/>
              <a:gd name="connsiteX3" fmla="*/ 1208246 w 7948369"/>
              <a:gd name="connsiteY3" fmla="*/ 0 h 1182981"/>
              <a:gd name="connsiteX4" fmla="*/ 1864865 w 7948369"/>
              <a:gd name="connsiteY4" fmla="*/ 0 h 1182981"/>
              <a:gd name="connsiteX5" fmla="*/ 2521485 w 7948369"/>
              <a:gd name="connsiteY5" fmla="*/ 0 h 1182981"/>
              <a:gd name="connsiteX6" fmla="*/ 2875944 w 7948369"/>
              <a:gd name="connsiteY6" fmla="*/ 0 h 1182981"/>
              <a:gd name="connsiteX7" fmla="*/ 3230403 w 7948369"/>
              <a:gd name="connsiteY7" fmla="*/ 0 h 1182981"/>
              <a:gd name="connsiteX8" fmla="*/ 3584861 w 7948369"/>
              <a:gd name="connsiteY8" fmla="*/ 0 h 1182981"/>
              <a:gd name="connsiteX9" fmla="*/ 4014860 w 7948369"/>
              <a:gd name="connsiteY9" fmla="*/ 0 h 1182981"/>
              <a:gd name="connsiteX10" fmla="*/ 4671480 w 7948369"/>
              <a:gd name="connsiteY10" fmla="*/ 0 h 1182981"/>
              <a:gd name="connsiteX11" fmla="*/ 5025939 w 7948369"/>
              <a:gd name="connsiteY11" fmla="*/ 0 h 1182981"/>
              <a:gd name="connsiteX12" fmla="*/ 5531478 w 7948369"/>
              <a:gd name="connsiteY12" fmla="*/ 0 h 1182981"/>
              <a:gd name="connsiteX13" fmla="*/ 5961477 w 7948369"/>
              <a:gd name="connsiteY13" fmla="*/ 0 h 1182981"/>
              <a:gd name="connsiteX14" fmla="*/ 6467016 w 7948369"/>
              <a:gd name="connsiteY14" fmla="*/ 0 h 1182981"/>
              <a:gd name="connsiteX15" fmla="*/ 6897015 w 7948369"/>
              <a:gd name="connsiteY15" fmla="*/ 0 h 1182981"/>
              <a:gd name="connsiteX16" fmla="*/ 7751202 w 7948369"/>
              <a:gd name="connsiteY16" fmla="*/ 0 h 1182981"/>
              <a:gd name="connsiteX17" fmla="*/ 7948369 w 7948369"/>
              <a:gd name="connsiteY17" fmla="*/ 197167 h 1182981"/>
              <a:gd name="connsiteX18" fmla="*/ 7948369 w 7948369"/>
              <a:gd name="connsiteY18" fmla="*/ 599377 h 1182981"/>
              <a:gd name="connsiteX19" fmla="*/ 7948369 w 7948369"/>
              <a:gd name="connsiteY19" fmla="*/ 985814 h 1182981"/>
              <a:gd name="connsiteX20" fmla="*/ 7751202 w 7948369"/>
              <a:gd name="connsiteY20" fmla="*/ 1182981 h 1182981"/>
              <a:gd name="connsiteX21" fmla="*/ 7019042 w 7948369"/>
              <a:gd name="connsiteY21" fmla="*/ 1182981 h 1182981"/>
              <a:gd name="connsiteX22" fmla="*/ 6286881 w 7948369"/>
              <a:gd name="connsiteY22" fmla="*/ 1182981 h 1182981"/>
              <a:gd name="connsiteX23" fmla="*/ 5554721 w 7948369"/>
              <a:gd name="connsiteY23" fmla="*/ 1182981 h 1182981"/>
              <a:gd name="connsiteX24" fmla="*/ 5124722 w 7948369"/>
              <a:gd name="connsiteY24" fmla="*/ 1182981 h 1182981"/>
              <a:gd name="connsiteX25" fmla="*/ 4392562 w 7948369"/>
              <a:gd name="connsiteY25" fmla="*/ 1182981 h 1182981"/>
              <a:gd name="connsiteX26" fmla="*/ 3811482 w 7948369"/>
              <a:gd name="connsiteY26" fmla="*/ 1182981 h 1182981"/>
              <a:gd name="connsiteX27" fmla="*/ 3457024 w 7948369"/>
              <a:gd name="connsiteY27" fmla="*/ 1182981 h 1182981"/>
              <a:gd name="connsiteX28" fmla="*/ 2724863 w 7948369"/>
              <a:gd name="connsiteY28" fmla="*/ 1182981 h 1182981"/>
              <a:gd name="connsiteX29" fmla="*/ 1992703 w 7948369"/>
              <a:gd name="connsiteY29" fmla="*/ 1182981 h 1182981"/>
              <a:gd name="connsiteX30" fmla="*/ 1336083 w 7948369"/>
              <a:gd name="connsiteY30" fmla="*/ 1182981 h 1182981"/>
              <a:gd name="connsiteX31" fmla="*/ 197167 w 7948369"/>
              <a:gd name="connsiteY31" fmla="*/ 1182981 h 1182981"/>
              <a:gd name="connsiteX32" fmla="*/ 0 w 7948369"/>
              <a:gd name="connsiteY32" fmla="*/ 985814 h 1182981"/>
              <a:gd name="connsiteX33" fmla="*/ 0 w 7948369"/>
              <a:gd name="connsiteY33" fmla="*/ 583604 h 1182981"/>
              <a:gd name="connsiteX34" fmla="*/ 0 w 7948369"/>
              <a:gd name="connsiteY34" fmla="*/ 197167 h 118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48369" h="1182981" fill="none" extrusionOk="0">
                <a:moveTo>
                  <a:pt x="0" y="197167"/>
                </a:moveTo>
                <a:cubicBezTo>
                  <a:pt x="-11588" y="90690"/>
                  <a:pt x="87755" y="23260"/>
                  <a:pt x="197167" y="0"/>
                </a:cubicBezTo>
                <a:cubicBezTo>
                  <a:pt x="360160" y="-38666"/>
                  <a:pt x="488325" y="49337"/>
                  <a:pt x="702706" y="0"/>
                </a:cubicBezTo>
                <a:cubicBezTo>
                  <a:pt x="917087" y="-49337"/>
                  <a:pt x="972040" y="15236"/>
                  <a:pt x="1208246" y="0"/>
                </a:cubicBezTo>
                <a:cubicBezTo>
                  <a:pt x="1444452" y="-15236"/>
                  <a:pt x="1705178" y="78097"/>
                  <a:pt x="1864865" y="0"/>
                </a:cubicBezTo>
                <a:cubicBezTo>
                  <a:pt x="2024552" y="-78097"/>
                  <a:pt x="2252530" y="74579"/>
                  <a:pt x="2521485" y="0"/>
                </a:cubicBezTo>
                <a:cubicBezTo>
                  <a:pt x="2790440" y="-74579"/>
                  <a:pt x="2765427" y="20539"/>
                  <a:pt x="2875944" y="0"/>
                </a:cubicBezTo>
                <a:cubicBezTo>
                  <a:pt x="2986461" y="-20539"/>
                  <a:pt x="3081259" y="41886"/>
                  <a:pt x="3230403" y="0"/>
                </a:cubicBezTo>
                <a:cubicBezTo>
                  <a:pt x="3379547" y="-41886"/>
                  <a:pt x="3501043" y="3756"/>
                  <a:pt x="3584861" y="0"/>
                </a:cubicBezTo>
                <a:cubicBezTo>
                  <a:pt x="3668679" y="-3756"/>
                  <a:pt x="3854264" y="37126"/>
                  <a:pt x="4014860" y="0"/>
                </a:cubicBezTo>
                <a:cubicBezTo>
                  <a:pt x="4175456" y="-37126"/>
                  <a:pt x="4465651" y="42844"/>
                  <a:pt x="4671480" y="0"/>
                </a:cubicBezTo>
                <a:cubicBezTo>
                  <a:pt x="4877309" y="-42844"/>
                  <a:pt x="4938269" y="462"/>
                  <a:pt x="5025939" y="0"/>
                </a:cubicBezTo>
                <a:cubicBezTo>
                  <a:pt x="5113609" y="-462"/>
                  <a:pt x="5371091" y="20409"/>
                  <a:pt x="5531478" y="0"/>
                </a:cubicBezTo>
                <a:cubicBezTo>
                  <a:pt x="5691865" y="-20409"/>
                  <a:pt x="5872690" y="16340"/>
                  <a:pt x="5961477" y="0"/>
                </a:cubicBezTo>
                <a:cubicBezTo>
                  <a:pt x="6050264" y="-16340"/>
                  <a:pt x="6288401" y="30349"/>
                  <a:pt x="6467016" y="0"/>
                </a:cubicBezTo>
                <a:cubicBezTo>
                  <a:pt x="6645631" y="-30349"/>
                  <a:pt x="6737614" y="45850"/>
                  <a:pt x="6897015" y="0"/>
                </a:cubicBezTo>
                <a:cubicBezTo>
                  <a:pt x="7056416" y="-45850"/>
                  <a:pt x="7499026" y="83714"/>
                  <a:pt x="7751202" y="0"/>
                </a:cubicBezTo>
                <a:cubicBezTo>
                  <a:pt x="7854779" y="-9674"/>
                  <a:pt x="7948487" y="106091"/>
                  <a:pt x="7948369" y="197167"/>
                </a:cubicBezTo>
                <a:cubicBezTo>
                  <a:pt x="7961513" y="341054"/>
                  <a:pt x="7920525" y="508703"/>
                  <a:pt x="7948369" y="599377"/>
                </a:cubicBezTo>
                <a:cubicBezTo>
                  <a:pt x="7976213" y="690051"/>
                  <a:pt x="7945809" y="873719"/>
                  <a:pt x="7948369" y="985814"/>
                </a:cubicBezTo>
                <a:cubicBezTo>
                  <a:pt x="7944641" y="1102132"/>
                  <a:pt x="7889236" y="1184125"/>
                  <a:pt x="7751202" y="1182981"/>
                </a:cubicBezTo>
                <a:cubicBezTo>
                  <a:pt x="7394145" y="1258763"/>
                  <a:pt x="7275008" y="1148856"/>
                  <a:pt x="7019042" y="1182981"/>
                </a:cubicBezTo>
                <a:cubicBezTo>
                  <a:pt x="6763076" y="1217106"/>
                  <a:pt x="6484904" y="1158943"/>
                  <a:pt x="6286881" y="1182981"/>
                </a:cubicBezTo>
                <a:cubicBezTo>
                  <a:pt x="6088858" y="1207019"/>
                  <a:pt x="5853731" y="1163544"/>
                  <a:pt x="5554721" y="1182981"/>
                </a:cubicBezTo>
                <a:cubicBezTo>
                  <a:pt x="5255711" y="1202418"/>
                  <a:pt x="5286472" y="1137294"/>
                  <a:pt x="5124722" y="1182981"/>
                </a:cubicBezTo>
                <a:cubicBezTo>
                  <a:pt x="4962972" y="1228668"/>
                  <a:pt x="4540946" y="1139246"/>
                  <a:pt x="4392562" y="1182981"/>
                </a:cubicBezTo>
                <a:cubicBezTo>
                  <a:pt x="4244178" y="1226716"/>
                  <a:pt x="4086544" y="1143465"/>
                  <a:pt x="3811482" y="1182981"/>
                </a:cubicBezTo>
                <a:cubicBezTo>
                  <a:pt x="3536420" y="1222497"/>
                  <a:pt x="3583123" y="1177935"/>
                  <a:pt x="3457024" y="1182981"/>
                </a:cubicBezTo>
                <a:cubicBezTo>
                  <a:pt x="3330925" y="1188027"/>
                  <a:pt x="3039584" y="1098300"/>
                  <a:pt x="2724863" y="1182981"/>
                </a:cubicBezTo>
                <a:cubicBezTo>
                  <a:pt x="2410142" y="1267662"/>
                  <a:pt x="2160635" y="1131916"/>
                  <a:pt x="1992703" y="1182981"/>
                </a:cubicBezTo>
                <a:cubicBezTo>
                  <a:pt x="1824771" y="1234046"/>
                  <a:pt x="1607570" y="1105400"/>
                  <a:pt x="1336083" y="1182981"/>
                </a:cubicBezTo>
                <a:cubicBezTo>
                  <a:pt x="1064596" y="1260562"/>
                  <a:pt x="708036" y="1153797"/>
                  <a:pt x="197167" y="1182981"/>
                </a:cubicBezTo>
                <a:cubicBezTo>
                  <a:pt x="108370" y="1182041"/>
                  <a:pt x="5418" y="1090117"/>
                  <a:pt x="0" y="985814"/>
                </a:cubicBezTo>
                <a:cubicBezTo>
                  <a:pt x="-33693" y="831703"/>
                  <a:pt x="45289" y="705722"/>
                  <a:pt x="0" y="583604"/>
                </a:cubicBezTo>
                <a:cubicBezTo>
                  <a:pt x="-45289" y="461486"/>
                  <a:pt x="13569" y="386742"/>
                  <a:pt x="0" y="197167"/>
                </a:cubicBezTo>
                <a:close/>
              </a:path>
              <a:path w="7948369" h="1182981" stroke="0" extrusionOk="0">
                <a:moveTo>
                  <a:pt x="0" y="197167"/>
                </a:moveTo>
                <a:cubicBezTo>
                  <a:pt x="-8729" y="85696"/>
                  <a:pt x="111234" y="17478"/>
                  <a:pt x="197167" y="0"/>
                </a:cubicBezTo>
                <a:cubicBezTo>
                  <a:pt x="484893" y="-38162"/>
                  <a:pt x="672547" y="5310"/>
                  <a:pt x="853787" y="0"/>
                </a:cubicBezTo>
                <a:cubicBezTo>
                  <a:pt x="1035027" y="-5310"/>
                  <a:pt x="1375194" y="17803"/>
                  <a:pt x="1510407" y="0"/>
                </a:cubicBezTo>
                <a:cubicBezTo>
                  <a:pt x="1645620" y="-17803"/>
                  <a:pt x="2012794" y="34331"/>
                  <a:pt x="2167027" y="0"/>
                </a:cubicBezTo>
                <a:cubicBezTo>
                  <a:pt x="2321260" y="-34331"/>
                  <a:pt x="2543598" y="74975"/>
                  <a:pt x="2899187" y="0"/>
                </a:cubicBezTo>
                <a:cubicBezTo>
                  <a:pt x="3254776" y="-74975"/>
                  <a:pt x="3213074" y="49382"/>
                  <a:pt x="3329186" y="0"/>
                </a:cubicBezTo>
                <a:cubicBezTo>
                  <a:pt x="3445298" y="-49382"/>
                  <a:pt x="3669507" y="42383"/>
                  <a:pt x="3910266" y="0"/>
                </a:cubicBezTo>
                <a:cubicBezTo>
                  <a:pt x="4151025" y="-42383"/>
                  <a:pt x="4308894" y="48576"/>
                  <a:pt x="4415805" y="0"/>
                </a:cubicBezTo>
                <a:cubicBezTo>
                  <a:pt x="4522716" y="-48576"/>
                  <a:pt x="4724674" y="3472"/>
                  <a:pt x="4845804" y="0"/>
                </a:cubicBezTo>
                <a:cubicBezTo>
                  <a:pt x="4966934" y="-3472"/>
                  <a:pt x="5211820" y="2370"/>
                  <a:pt x="5502424" y="0"/>
                </a:cubicBezTo>
                <a:cubicBezTo>
                  <a:pt x="5793028" y="-2370"/>
                  <a:pt x="5746621" y="17875"/>
                  <a:pt x="5856882" y="0"/>
                </a:cubicBezTo>
                <a:cubicBezTo>
                  <a:pt x="5967143" y="-17875"/>
                  <a:pt x="6053255" y="25632"/>
                  <a:pt x="6211341" y="0"/>
                </a:cubicBezTo>
                <a:cubicBezTo>
                  <a:pt x="6369427" y="-25632"/>
                  <a:pt x="6623513" y="24427"/>
                  <a:pt x="6867961" y="0"/>
                </a:cubicBezTo>
                <a:cubicBezTo>
                  <a:pt x="7112409" y="-24427"/>
                  <a:pt x="7324900" y="96184"/>
                  <a:pt x="7751202" y="0"/>
                </a:cubicBezTo>
                <a:cubicBezTo>
                  <a:pt x="7892141" y="-1492"/>
                  <a:pt x="7950141" y="97892"/>
                  <a:pt x="7948369" y="197167"/>
                </a:cubicBezTo>
                <a:cubicBezTo>
                  <a:pt x="7977587" y="288702"/>
                  <a:pt x="7926514" y="419128"/>
                  <a:pt x="7948369" y="583604"/>
                </a:cubicBezTo>
                <a:cubicBezTo>
                  <a:pt x="7970224" y="748080"/>
                  <a:pt x="7906069" y="786424"/>
                  <a:pt x="7948369" y="985814"/>
                </a:cubicBezTo>
                <a:cubicBezTo>
                  <a:pt x="7949024" y="1090085"/>
                  <a:pt x="7866126" y="1197264"/>
                  <a:pt x="7751202" y="1182981"/>
                </a:cubicBezTo>
                <a:cubicBezTo>
                  <a:pt x="7431707" y="1184407"/>
                  <a:pt x="7311113" y="1118371"/>
                  <a:pt x="7094582" y="1182981"/>
                </a:cubicBezTo>
                <a:cubicBezTo>
                  <a:pt x="6878051" y="1247591"/>
                  <a:pt x="6776030" y="1141045"/>
                  <a:pt x="6664583" y="1182981"/>
                </a:cubicBezTo>
                <a:cubicBezTo>
                  <a:pt x="6553136" y="1224917"/>
                  <a:pt x="6401348" y="1132822"/>
                  <a:pt x="6234584" y="1182981"/>
                </a:cubicBezTo>
                <a:cubicBezTo>
                  <a:pt x="6067820" y="1233140"/>
                  <a:pt x="5815465" y="1125415"/>
                  <a:pt x="5653505" y="1182981"/>
                </a:cubicBezTo>
                <a:cubicBezTo>
                  <a:pt x="5491545" y="1240547"/>
                  <a:pt x="5356605" y="1120882"/>
                  <a:pt x="5072425" y="1182981"/>
                </a:cubicBezTo>
                <a:cubicBezTo>
                  <a:pt x="4788245" y="1245080"/>
                  <a:pt x="4864148" y="1153330"/>
                  <a:pt x="4717966" y="1182981"/>
                </a:cubicBezTo>
                <a:cubicBezTo>
                  <a:pt x="4571784" y="1212632"/>
                  <a:pt x="4407800" y="1161727"/>
                  <a:pt x="4287967" y="1182981"/>
                </a:cubicBezTo>
                <a:cubicBezTo>
                  <a:pt x="4168134" y="1204235"/>
                  <a:pt x="4097365" y="1180782"/>
                  <a:pt x="3933509" y="1182981"/>
                </a:cubicBezTo>
                <a:cubicBezTo>
                  <a:pt x="3769653" y="1185180"/>
                  <a:pt x="3642495" y="1154274"/>
                  <a:pt x="3503510" y="1182981"/>
                </a:cubicBezTo>
                <a:cubicBezTo>
                  <a:pt x="3364525" y="1211688"/>
                  <a:pt x="3070510" y="1139497"/>
                  <a:pt x="2846890" y="1182981"/>
                </a:cubicBezTo>
                <a:cubicBezTo>
                  <a:pt x="2623270" y="1226465"/>
                  <a:pt x="2522857" y="1138782"/>
                  <a:pt x="2416891" y="1182981"/>
                </a:cubicBezTo>
                <a:cubicBezTo>
                  <a:pt x="2310925" y="1227180"/>
                  <a:pt x="1973197" y="1178662"/>
                  <a:pt x="1835812" y="1182981"/>
                </a:cubicBezTo>
                <a:cubicBezTo>
                  <a:pt x="1698427" y="1187300"/>
                  <a:pt x="1493738" y="1153609"/>
                  <a:pt x="1330272" y="1182981"/>
                </a:cubicBezTo>
                <a:cubicBezTo>
                  <a:pt x="1166806" y="1212353"/>
                  <a:pt x="1101131" y="1180780"/>
                  <a:pt x="900273" y="1182981"/>
                </a:cubicBezTo>
                <a:cubicBezTo>
                  <a:pt x="699415" y="1185182"/>
                  <a:pt x="395434" y="1173524"/>
                  <a:pt x="197167" y="1182981"/>
                </a:cubicBezTo>
                <a:cubicBezTo>
                  <a:pt x="77995" y="1163783"/>
                  <a:pt x="24785" y="1110060"/>
                  <a:pt x="0" y="985814"/>
                </a:cubicBezTo>
                <a:cubicBezTo>
                  <a:pt x="-31532" y="872001"/>
                  <a:pt x="675" y="788128"/>
                  <a:pt x="0" y="615150"/>
                </a:cubicBezTo>
                <a:cubicBezTo>
                  <a:pt x="-675" y="442172"/>
                  <a:pt x="10525" y="353635"/>
                  <a:pt x="0" y="197167"/>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5" name="TextBox 44"/>
          <p:cNvSpPr txBox="1"/>
          <p:nvPr/>
        </p:nvSpPr>
        <p:spPr>
          <a:xfrm>
            <a:off x="848231" y="907030"/>
            <a:ext cx="7764816" cy="923330"/>
          </a:xfrm>
          <a:prstGeom prst="rect">
            <a:avLst/>
          </a:prstGeom>
          <a:noFill/>
        </p:spPr>
        <p:txBody>
          <a:bodyPr wrap="square" rtlCol="0">
            <a:spAutoFit/>
          </a:bodyPr>
          <a:lstStyle/>
          <a:p>
            <a:pPr lvl="0" algn="ctr"/>
            <a:r>
              <a:rPr lang="vi-VN" sz="5400" b="1" dirty="0">
                <a:solidFill>
                  <a:srgbClr val="FF0000"/>
                </a:solidFill>
                <a:cs typeface="Arial" panose="020B0604020202020204" pitchFamily="34" charset="0"/>
              </a:rPr>
              <a:t>50 :</a:t>
            </a:r>
            <a:r>
              <a:rPr lang="en-US" sz="5400" b="1" dirty="0">
                <a:solidFill>
                  <a:srgbClr val="FF0000"/>
                </a:solidFill>
                <a:cs typeface="Arial" panose="020B0604020202020204" pitchFamily="34" charset="0"/>
              </a:rPr>
              <a:t> </a:t>
            </a:r>
            <a:r>
              <a:rPr lang="vi-VN" sz="5400" b="1" dirty="0">
                <a:solidFill>
                  <a:srgbClr val="FF0000"/>
                </a:solidFill>
                <a:cs typeface="Arial" panose="020B0604020202020204" pitchFamily="34" charset="0"/>
              </a:rPr>
              <a:t>(6</a:t>
            </a:r>
            <a:r>
              <a:rPr lang="en-US" sz="5400" b="1" dirty="0">
                <a:solidFill>
                  <a:srgbClr val="FF0000"/>
                </a:solidFill>
                <a:cs typeface="Arial" panose="020B0604020202020204" pitchFamily="34" charset="0"/>
              </a:rPr>
              <a:t> </a:t>
            </a:r>
            <a:r>
              <a:rPr lang="vi-VN" sz="5400" b="1" dirty="0">
                <a:solidFill>
                  <a:srgbClr val="FF0000"/>
                </a:solidFill>
                <a:cs typeface="Arial" panose="020B0604020202020204" pitchFamily="34" charset="0"/>
              </a:rPr>
              <a:t>+</a:t>
            </a:r>
            <a:r>
              <a:rPr lang="en-US" sz="5400" b="1" dirty="0">
                <a:solidFill>
                  <a:srgbClr val="FF0000"/>
                </a:solidFill>
                <a:cs typeface="Arial" panose="020B0604020202020204" pitchFamily="34" charset="0"/>
              </a:rPr>
              <a:t> </a:t>
            </a:r>
            <a:r>
              <a:rPr lang="vi-VN" sz="5400" b="1" dirty="0">
                <a:solidFill>
                  <a:srgbClr val="FF0000"/>
                </a:solidFill>
                <a:cs typeface="Arial" panose="020B0604020202020204" pitchFamily="34" charset="0"/>
              </a:rPr>
              <a:t>4 )</a:t>
            </a:r>
            <a:r>
              <a:rPr lang="en-US" sz="5400" b="1" dirty="0">
                <a:solidFill>
                  <a:srgbClr val="FF0000"/>
                </a:solidFill>
                <a:cs typeface="Arial" panose="020B0604020202020204" pitchFamily="34" charset="0"/>
              </a:rPr>
              <a:t> =</a:t>
            </a:r>
            <a:r>
              <a:rPr lang="vi-VN" sz="5400" b="1" dirty="0">
                <a:solidFill>
                  <a:srgbClr val="FF0000"/>
                </a:solidFill>
                <a:cs typeface="Arial" panose="020B0604020202020204" pitchFamily="34" charset="0"/>
              </a:rPr>
              <a:t> </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1" name="TextBox 20"/>
          <p:cNvSpPr txBox="1"/>
          <p:nvPr/>
        </p:nvSpPr>
        <p:spPr>
          <a:xfrm>
            <a:off x="5699067" y="907030"/>
            <a:ext cx="5627780" cy="923330"/>
          </a:xfrm>
          <a:prstGeom prst="rect">
            <a:avLst/>
          </a:prstGeom>
          <a:noFill/>
        </p:spPr>
        <p:txBody>
          <a:bodyPr wrap="square" rtlCol="0">
            <a:spAutoFit/>
          </a:bodyPr>
          <a:lstStyle/>
          <a:p>
            <a:pPr lvl="0" algn="ctr"/>
            <a:r>
              <a:rPr lang="vi-VN" sz="5400" b="1" dirty="0">
                <a:solidFill>
                  <a:srgbClr val="FF0000"/>
                </a:solidFill>
                <a:cs typeface="Arial" panose="020B0604020202020204" pitchFamily="34" charset="0"/>
              </a:rPr>
              <a:t>50 :</a:t>
            </a:r>
            <a:r>
              <a:rPr lang="en-US" sz="5400" b="1" dirty="0">
                <a:solidFill>
                  <a:srgbClr val="FF0000"/>
                </a:solidFill>
                <a:cs typeface="Arial" panose="020B0604020202020204" pitchFamily="34" charset="0"/>
              </a:rPr>
              <a:t> </a:t>
            </a:r>
            <a:r>
              <a:rPr lang="en-US" sz="5400" b="1" dirty="0" smtClean="0">
                <a:solidFill>
                  <a:srgbClr val="FF0000"/>
                </a:solidFill>
                <a:cs typeface="Arial" panose="020B0604020202020204" pitchFamily="34" charset="0"/>
              </a:rPr>
              <a:t>10</a:t>
            </a:r>
            <a:r>
              <a:rPr lang="vi-VN" sz="5400" b="1" dirty="0" smtClean="0">
                <a:solidFill>
                  <a:srgbClr val="FF0000"/>
                </a:solidFill>
                <a:cs typeface="Arial" panose="020B0604020202020204" pitchFamily="34" charset="0"/>
              </a:rPr>
              <a:t> </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640911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id="{247FD368-B523-40D9-BD06-8360E2E5062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2659745" y="-2659746"/>
            <a:ext cx="6872512" cy="12192003"/>
          </a:xfrm>
          <a:prstGeom prst="rect">
            <a:avLst/>
          </a:prstGeom>
        </p:spPr>
      </p:pic>
      <p:sp>
        <p:nvSpPr>
          <p:cNvPr id="6" name="任意多边形: 形状 5">
            <a:extLst>
              <a:ext uri="{FF2B5EF4-FFF2-40B4-BE49-F238E27FC236}">
                <a16:creationId xmlns:a16="http://schemas.microsoft.com/office/drawing/2014/main" id="{489880D0-1182-4052-848E-3D936536B382}"/>
              </a:ext>
            </a:extLst>
          </p:cNvPr>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图片 13">
            <a:extLst>
              <a:ext uri="{FF2B5EF4-FFF2-40B4-BE49-F238E27FC236}">
                <a16:creationId xmlns:a16="http://schemas.microsoft.com/office/drawing/2014/main" id="{8DE73812-B989-40B0-A0CA-DE9C73386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6038" y="93682"/>
            <a:ext cx="721536" cy="456393"/>
          </a:xfrm>
          <a:prstGeom prst="rect">
            <a:avLst/>
          </a:prstGeom>
          <a:effectLst>
            <a:outerShdw blurRad="50800" dist="38100" dir="2700000" sx="101000" sy="101000" algn="tl" rotWithShape="0">
              <a:prstClr val="black">
                <a:alpha val="40000"/>
              </a:prstClr>
            </a:outerShdw>
          </a:effectLst>
        </p:spPr>
      </p:pic>
      <p:pic>
        <p:nvPicPr>
          <p:cNvPr id="62" name="Picture 4" descr="Cute bright pink cartoon seashell icon colorful Vector Image"/>
          <p:cNvPicPr>
            <a:picLocks noChangeAspect="1" noChangeArrowheads="1"/>
          </p:cNvPicPr>
          <p:nvPr/>
        </p:nvPicPr>
        <p:blipFill rotWithShape="1">
          <a:blip r:embed="rId7" cstate="hq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7500" b="84722" l="10700" r="88800"/>
                    </a14:imgEffect>
                  </a14:imgLayer>
                </a14:imgProps>
              </a:ext>
              <a:ext uri="{28A0092B-C50C-407E-A947-70E740481C1C}">
                <a14:useLocalDpi xmlns:a14="http://schemas.microsoft.com/office/drawing/2010/main" val="0"/>
              </a:ext>
            </a:extLst>
          </a:blip>
          <a:srcRect l="10195" t="7568" r="10516" b="14801"/>
          <a:stretch/>
        </p:blipFill>
        <p:spPr bwMode="auto">
          <a:xfrm rot="808473">
            <a:off x="683443" y="5424757"/>
            <a:ext cx="1007907" cy="1068129"/>
          </a:xfrm>
          <a:prstGeom prst="rect">
            <a:avLst/>
          </a:prstGeom>
          <a:noFill/>
          <a:extLst>
            <a:ext uri="{909E8E84-426E-40DD-AFC4-6F175D3DCCD1}">
              <a14:hiddenFill xmlns:a14="http://schemas.microsoft.com/office/drawing/2010/main">
                <a:solidFill>
                  <a:srgbClr val="FFFFFF"/>
                </a:solidFill>
              </a14:hiddenFill>
            </a:ext>
          </a:extLst>
        </p:spPr>
      </p:pic>
      <p:pic>
        <p:nvPicPr>
          <p:cNvPr id="64" name="图形 25">
            <a:hlinkClick r:id="rId9" action="ppaction://hlinksldjump"/>
            <a:extLst>
              <a:ext uri="{FF2B5EF4-FFF2-40B4-BE49-F238E27FC236}">
                <a16:creationId xmlns:a16="http://schemas.microsoft.com/office/drawing/2014/main" id="{5F373988-CFC3-4EDB-AEE9-057F9893FABD}"/>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18662" y="233137"/>
            <a:ext cx="868735" cy="868735"/>
          </a:xfrm>
          <a:prstGeom prst="rect">
            <a:avLst/>
          </a:prstGeom>
        </p:spPr>
      </p:pic>
      <p:pic>
        <p:nvPicPr>
          <p:cNvPr id="26" name="图片 25">
            <a:extLst>
              <a:ext uri="{FF2B5EF4-FFF2-40B4-BE49-F238E27FC236}">
                <a16:creationId xmlns:a16="http://schemas.microsoft.com/office/drawing/2014/main" id="{9320EABE-E577-4EF4-B850-94C74C526E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88350" y="3013343"/>
            <a:ext cx="1476994" cy="3814439"/>
          </a:xfrm>
          <a:prstGeom prst="rect">
            <a:avLst/>
          </a:prstGeom>
        </p:spPr>
      </p:pic>
      <p:grpSp>
        <p:nvGrpSpPr>
          <p:cNvPr id="7" name="组合 6">
            <a:extLst>
              <a:ext uri="{FF2B5EF4-FFF2-40B4-BE49-F238E27FC236}">
                <a16:creationId xmlns:a16="http://schemas.microsoft.com/office/drawing/2014/main" id="{6B76D08B-396D-40E0-B4A7-F35A48598765}"/>
              </a:ext>
            </a:extLst>
          </p:cNvPr>
          <p:cNvGrpSpPr/>
          <p:nvPr/>
        </p:nvGrpSpPr>
        <p:grpSpPr>
          <a:xfrm>
            <a:off x="0" y="6355716"/>
            <a:ext cx="12192000" cy="713190"/>
            <a:chOff x="0" y="5656716"/>
            <a:chExt cx="12926997" cy="1418998"/>
          </a:xfrm>
        </p:grpSpPr>
        <p:grpSp>
          <p:nvGrpSpPr>
            <p:cNvPr id="8" name="组合 7">
              <a:extLst>
                <a:ext uri="{FF2B5EF4-FFF2-40B4-BE49-F238E27FC236}">
                  <a16:creationId xmlns:a16="http://schemas.microsoft.com/office/drawing/2014/main"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id="{60A55B76-B433-4977-8D7F-4EC88176C8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id="{CBEF935A-F5C1-449E-94EC-B4140F395A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id="{A47AD331-2D26-47E4-83E8-62589BD5CB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13" name="图片 12">
            <a:extLst>
              <a:ext uri="{FF2B5EF4-FFF2-40B4-BE49-F238E27FC236}">
                <a16:creationId xmlns:a16="http://schemas.microsoft.com/office/drawing/2014/main" id="{B4E71863-AB05-4C8C-8EFE-E4E2DD96D61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614169" y="5951008"/>
            <a:ext cx="859819" cy="644605"/>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0C943D45-729B-426A-BBBC-474C05D19689}"/>
              </a:ext>
            </a:extLst>
          </p:cNvPr>
          <p:cNvSpPr txBox="1"/>
          <p:nvPr/>
        </p:nvSpPr>
        <p:spPr>
          <a:xfrm>
            <a:off x="3703711" y="2902264"/>
            <a:ext cx="3820915" cy="999768"/>
          </a:xfrm>
          <a:prstGeom prst="roundRect">
            <a:avLst>
              <a:gd name="adj" fmla="val 29691"/>
            </a:avLst>
          </a:prstGeom>
          <a:solidFill>
            <a:srgbClr val="FFFFFF"/>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err="1">
                <a:solidFill>
                  <a:srgbClr val="FF6600"/>
                </a:solidFill>
                <a:latin typeface="Arial" panose="020B0604020202020204" pitchFamily="34" charset="0"/>
                <a:cs typeface="Arial" panose="020B0604020202020204" pitchFamily="34" charset="0"/>
              </a:rPr>
              <a:t>Đáp</a:t>
            </a:r>
            <a:r>
              <a:rPr lang="en-US" sz="4800" b="1" kern="0" dirty="0">
                <a:solidFill>
                  <a:srgbClr val="FF6600"/>
                </a:solidFill>
                <a:latin typeface="Arial" panose="020B0604020202020204" pitchFamily="34" charset="0"/>
                <a:cs typeface="Arial" panose="020B0604020202020204" pitchFamily="34" charset="0"/>
              </a:rPr>
              <a:t> </a:t>
            </a:r>
            <a:r>
              <a:rPr lang="en-US" sz="4800" b="1" kern="0" dirty="0" err="1">
                <a:solidFill>
                  <a:srgbClr val="FF6600"/>
                </a:solidFill>
                <a:latin typeface="Arial" panose="020B0604020202020204" pitchFamily="34" charset="0"/>
                <a:cs typeface="Arial" panose="020B0604020202020204" pitchFamily="34" charset="0"/>
              </a:rPr>
              <a:t>án</a:t>
            </a:r>
            <a:r>
              <a:rPr lang="en-US" sz="4800" b="1" kern="0" dirty="0">
                <a:solidFill>
                  <a:srgbClr val="FF6600"/>
                </a:solidFill>
                <a:latin typeface="Arial" panose="020B0604020202020204" pitchFamily="34" charset="0"/>
                <a:cs typeface="Arial" panose="020B0604020202020204" pitchFamily="34" charset="0"/>
              </a:rPr>
              <a:t>: 1</a:t>
            </a:r>
            <a:r>
              <a:rPr kumimoji="0" lang="en-US" sz="4800" b="1" i="0" u="none" strike="noStrike" kern="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5</a:t>
            </a:r>
          </a:p>
        </p:txBody>
      </p:sp>
      <p:sp>
        <p:nvSpPr>
          <p:cNvPr id="30" name="Rectangle: Rounded Corners 43">
            <a:extLst>
              <a:ext uri="{FF2B5EF4-FFF2-40B4-BE49-F238E27FC236}">
                <a16:creationId xmlns:a16="http://schemas.microsoft.com/office/drawing/2014/main" id="{BBF963B9-2F06-4046-BFA4-63672E9C4603}"/>
              </a:ext>
            </a:extLst>
          </p:cNvPr>
          <p:cNvSpPr/>
          <p:nvPr/>
        </p:nvSpPr>
        <p:spPr>
          <a:xfrm>
            <a:off x="2499803" y="752847"/>
            <a:ext cx="7948369" cy="1182981"/>
          </a:xfrm>
          <a:custGeom>
            <a:avLst/>
            <a:gdLst>
              <a:gd name="connsiteX0" fmla="*/ 0 w 7948369"/>
              <a:gd name="connsiteY0" fmla="*/ 197167 h 1182981"/>
              <a:gd name="connsiteX1" fmla="*/ 197167 w 7948369"/>
              <a:gd name="connsiteY1" fmla="*/ 0 h 1182981"/>
              <a:gd name="connsiteX2" fmla="*/ 702706 w 7948369"/>
              <a:gd name="connsiteY2" fmla="*/ 0 h 1182981"/>
              <a:gd name="connsiteX3" fmla="*/ 1208246 w 7948369"/>
              <a:gd name="connsiteY3" fmla="*/ 0 h 1182981"/>
              <a:gd name="connsiteX4" fmla="*/ 1864865 w 7948369"/>
              <a:gd name="connsiteY4" fmla="*/ 0 h 1182981"/>
              <a:gd name="connsiteX5" fmla="*/ 2521485 w 7948369"/>
              <a:gd name="connsiteY5" fmla="*/ 0 h 1182981"/>
              <a:gd name="connsiteX6" fmla="*/ 2875944 w 7948369"/>
              <a:gd name="connsiteY6" fmla="*/ 0 h 1182981"/>
              <a:gd name="connsiteX7" fmla="*/ 3230403 w 7948369"/>
              <a:gd name="connsiteY7" fmla="*/ 0 h 1182981"/>
              <a:gd name="connsiteX8" fmla="*/ 3584861 w 7948369"/>
              <a:gd name="connsiteY8" fmla="*/ 0 h 1182981"/>
              <a:gd name="connsiteX9" fmla="*/ 4014860 w 7948369"/>
              <a:gd name="connsiteY9" fmla="*/ 0 h 1182981"/>
              <a:gd name="connsiteX10" fmla="*/ 4671480 w 7948369"/>
              <a:gd name="connsiteY10" fmla="*/ 0 h 1182981"/>
              <a:gd name="connsiteX11" fmla="*/ 5025939 w 7948369"/>
              <a:gd name="connsiteY11" fmla="*/ 0 h 1182981"/>
              <a:gd name="connsiteX12" fmla="*/ 5531478 w 7948369"/>
              <a:gd name="connsiteY12" fmla="*/ 0 h 1182981"/>
              <a:gd name="connsiteX13" fmla="*/ 5961477 w 7948369"/>
              <a:gd name="connsiteY13" fmla="*/ 0 h 1182981"/>
              <a:gd name="connsiteX14" fmla="*/ 6467016 w 7948369"/>
              <a:gd name="connsiteY14" fmla="*/ 0 h 1182981"/>
              <a:gd name="connsiteX15" fmla="*/ 6897015 w 7948369"/>
              <a:gd name="connsiteY15" fmla="*/ 0 h 1182981"/>
              <a:gd name="connsiteX16" fmla="*/ 7751202 w 7948369"/>
              <a:gd name="connsiteY16" fmla="*/ 0 h 1182981"/>
              <a:gd name="connsiteX17" fmla="*/ 7948369 w 7948369"/>
              <a:gd name="connsiteY17" fmla="*/ 197167 h 1182981"/>
              <a:gd name="connsiteX18" fmla="*/ 7948369 w 7948369"/>
              <a:gd name="connsiteY18" fmla="*/ 599377 h 1182981"/>
              <a:gd name="connsiteX19" fmla="*/ 7948369 w 7948369"/>
              <a:gd name="connsiteY19" fmla="*/ 985814 h 1182981"/>
              <a:gd name="connsiteX20" fmla="*/ 7751202 w 7948369"/>
              <a:gd name="connsiteY20" fmla="*/ 1182981 h 1182981"/>
              <a:gd name="connsiteX21" fmla="*/ 7019042 w 7948369"/>
              <a:gd name="connsiteY21" fmla="*/ 1182981 h 1182981"/>
              <a:gd name="connsiteX22" fmla="*/ 6286881 w 7948369"/>
              <a:gd name="connsiteY22" fmla="*/ 1182981 h 1182981"/>
              <a:gd name="connsiteX23" fmla="*/ 5554721 w 7948369"/>
              <a:gd name="connsiteY23" fmla="*/ 1182981 h 1182981"/>
              <a:gd name="connsiteX24" fmla="*/ 5124722 w 7948369"/>
              <a:gd name="connsiteY24" fmla="*/ 1182981 h 1182981"/>
              <a:gd name="connsiteX25" fmla="*/ 4392562 w 7948369"/>
              <a:gd name="connsiteY25" fmla="*/ 1182981 h 1182981"/>
              <a:gd name="connsiteX26" fmla="*/ 3811482 w 7948369"/>
              <a:gd name="connsiteY26" fmla="*/ 1182981 h 1182981"/>
              <a:gd name="connsiteX27" fmla="*/ 3457024 w 7948369"/>
              <a:gd name="connsiteY27" fmla="*/ 1182981 h 1182981"/>
              <a:gd name="connsiteX28" fmla="*/ 2724863 w 7948369"/>
              <a:gd name="connsiteY28" fmla="*/ 1182981 h 1182981"/>
              <a:gd name="connsiteX29" fmla="*/ 1992703 w 7948369"/>
              <a:gd name="connsiteY29" fmla="*/ 1182981 h 1182981"/>
              <a:gd name="connsiteX30" fmla="*/ 1336083 w 7948369"/>
              <a:gd name="connsiteY30" fmla="*/ 1182981 h 1182981"/>
              <a:gd name="connsiteX31" fmla="*/ 197167 w 7948369"/>
              <a:gd name="connsiteY31" fmla="*/ 1182981 h 1182981"/>
              <a:gd name="connsiteX32" fmla="*/ 0 w 7948369"/>
              <a:gd name="connsiteY32" fmla="*/ 985814 h 1182981"/>
              <a:gd name="connsiteX33" fmla="*/ 0 w 7948369"/>
              <a:gd name="connsiteY33" fmla="*/ 583604 h 1182981"/>
              <a:gd name="connsiteX34" fmla="*/ 0 w 7948369"/>
              <a:gd name="connsiteY34" fmla="*/ 197167 h 118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48369" h="1182981" fill="none" extrusionOk="0">
                <a:moveTo>
                  <a:pt x="0" y="197167"/>
                </a:moveTo>
                <a:cubicBezTo>
                  <a:pt x="-11588" y="90690"/>
                  <a:pt x="87755" y="23260"/>
                  <a:pt x="197167" y="0"/>
                </a:cubicBezTo>
                <a:cubicBezTo>
                  <a:pt x="360160" y="-38666"/>
                  <a:pt x="488325" y="49337"/>
                  <a:pt x="702706" y="0"/>
                </a:cubicBezTo>
                <a:cubicBezTo>
                  <a:pt x="917087" y="-49337"/>
                  <a:pt x="972040" y="15236"/>
                  <a:pt x="1208246" y="0"/>
                </a:cubicBezTo>
                <a:cubicBezTo>
                  <a:pt x="1444452" y="-15236"/>
                  <a:pt x="1705178" y="78097"/>
                  <a:pt x="1864865" y="0"/>
                </a:cubicBezTo>
                <a:cubicBezTo>
                  <a:pt x="2024552" y="-78097"/>
                  <a:pt x="2252530" y="74579"/>
                  <a:pt x="2521485" y="0"/>
                </a:cubicBezTo>
                <a:cubicBezTo>
                  <a:pt x="2790440" y="-74579"/>
                  <a:pt x="2765427" y="20539"/>
                  <a:pt x="2875944" y="0"/>
                </a:cubicBezTo>
                <a:cubicBezTo>
                  <a:pt x="2986461" y="-20539"/>
                  <a:pt x="3081259" y="41886"/>
                  <a:pt x="3230403" y="0"/>
                </a:cubicBezTo>
                <a:cubicBezTo>
                  <a:pt x="3379547" y="-41886"/>
                  <a:pt x="3501043" y="3756"/>
                  <a:pt x="3584861" y="0"/>
                </a:cubicBezTo>
                <a:cubicBezTo>
                  <a:pt x="3668679" y="-3756"/>
                  <a:pt x="3854264" y="37126"/>
                  <a:pt x="4014860" y="0"/>
                </a:cubicBezTo>
                <a:cubicBezTo>
                  <a:pt x="4175456" y="-37126"/>
                  <a:pt x="4465651" y="42844"/>
                  <a:pt x="4671480" y="0"/>
                </a:cubicBezTo>
                <a:cubicBezTo>
                  <a:pt x="4877309" y="-42844"/>
                  <a:pt x="4938269" y="462"/>
                  <a:pt x="5025939" y="0"/>
                </a:cubicBezTo>
                <a:cubicBezTo>
                  <a:pt x="5113609" y="-462"/>
                  <a:pt x="5371091" y="20409"/>
                  <a:pt x="5531478" y="0"/>
                </a:cubicBezTo>
                <a:cubicBezTo>
                  <a:pt x="5691865" y="-20409"/>
                  <a:pt x="5872690" y="16340"/>
                  <a:pt x="5961477" y="0"/>
                </a:cubicBezTo>
                <a:cubicBezTo>
                  <a:pt x="6050264" y="-16340"/>
                  <a:pt x="6288401" y="30349"/>
                  <a:pt x="6467016" y="0"/>
                </a:cubicBezTo>
                <a:cubicBezTo>
                  <a:pt x="6645631" y="-30349"/>
                  <a:pt x="6737614" y="45850"/>
                  <a:pt x="6897015" y="0"/>
                </a:cubicBezTo>
                <a:cubicBezTo>
                  <a:pt x="7056416" y="-45850"/>
                  <a:pt x="7499026" y="83714"/>
                  <a:pt x="7751202" y="0"/>
                </a:cubicBezTo>
                <a:cubicBezTo>
                  <a:pt x="7854779" y="-9674"/>
                  <a:pt x="7948487" y="106091"/>
                  <a:pt x="7948369" y="197167"/>
                </a:cubicBezTo>
                <a:cubicBezTo>
                  <a:pt x="7961513" y="341054"/>
                  <a:pt x="7920525" y="508703"/>
                  <a:pt x="7948369" y="599377"/>
                </a:cubicBezTo>
                <a:cubicBezTo>
                  <a:pt x="7976213" y="690051"/>
                  <a:pt x="7945809" y="873719"/>
                  <a:pt x="7948369" y="985814"/>
                </a:cubicBezTo>
                <a:cubicBezTo>
                  <a:pt x="7944641" y="1102132"/>
                  <a:pt x="7889236" y="1184125"/>
                  <a:pt x="7751202" y="1182981"/>
                </a:cubicBezTo>
                <a:cubicBezTo>
                  <a:pt x="7394145" y="1258763"/>
                  <a:pt x="7275008" y="1148856"/>
                  <a:pt x="7019042" y="1182981"/>
                </a:cubicBezTo>
                <a:cubicBezTo>
                  <a:pt x="6763076" y="1217106"/>
                  <a:pt x="6484904" y="1158943"/>
                  <a:pt x="6286881" y="1182981"/>
                </a:cubicBezTo>
                <a:cubicBezTo>
                  <a:pt x="6088858" y="1207019"/>
                  <a:pt x="5853731" y="1163544"/>
                  <a:pt x="5554721" y="1182981"/>
                </a:cubicBezTo>
                <a:cubicBezTo>
                  <a:pt x="5255711" y="1202418"/>
                  <a:pt x="5286472" y="1137294"/>
                  <a:pt x="5124722" y="1182981"/>
                </a:cubicBezTo>
                <a:cubicBezTo>
                  <a:pt x="4962972" y="1228668"/>
                  <a:pt x="4540946" y="1139246"/>
                  <a:pt x="4392562" y="1182981"/>
                </a:cubicBezTo>
                <a:cubicBezTo>
                  <a:pt x="4244178" y="1226716"/>
                  <a:pt x="4086544" y="1143465"/>
                  <a:pt x="3811482" y="1182981"/>
                </a:cubicBezTo>
                <a:cubicBezTo>
                  <a:pt x="3536420" y="1222497"/>
                  <a:pt x="3583123" y="1177935"/>
                  <a:pt x="3457024" y="1182981"/>
                </a:cubicBezTo>
                <a:cubicBezTo>
                  <a:pt x="3330925" y="1188027"/>
                  <a:pt x="3039584" y="1098300"/>
                  <a:pt x="2724863" y="1182981"/>
                </a:cubicBezTo>
                <a:cubicBezTo>
                  <a:pt x="2410142" y="1267662"/>
                  <a:pt x="2160635" y="1131916"/>
                  <a:pt x="1992703" y="1182981"/>
                </a:cubicBezTo>
                <a:cubicBezTo>
                  <a:pt x="1824771" y="1234046"/>
                  <a:pt x="1607570" y="1105400"/>
                  <a:pt x="1336083" y="1182981"/>
                </a:cubicBezTo>
                <a:cubicBezTo>
                  <a:pt x="1064596" y="1260562"/>
                  <a:pt x="708036" y="1153797"/>
                  <a:pt x="197167" y="1182981"/>
                </a:cubicBezTo>
                <a:cubicBezTo>
                  <a:pt x="108370" y="1182041"/>
                  <a:pt x="5418" y="1090117"/>
                  <a:pt x="0" y="985814"/>
                </a:cubicBezTo>
                <a:cubicBezTo>
                  <a:pt x="-33693" y="831703"/>
                  <a:pt x="45289" y="705722"/>
                  <a:pt x="0" y="583604"/>
                </a:cubicBezTo>
                <a:cubicBezTo>
                  <a:pt x="-45289" y="461486"/>
                  <a:pt x="13569" y="386742"/>
                  <a:pt x="0" y="197167"/>
                </a:cubicBezTo>
                <a:close/>
              </a:path>
              <a:path w="7948369" h="1182981" stroke="0" extrusionOk="0">
                <a:moveTo>
                  <a:pt x="0" y="197167"/>
                </a:moveTo>
                <a:cubicBezTo>
                  <a:pt x="-8729" y="85696"/>
                  <a:pt x="111234" y="17478"/>
                  <a:pt x="197167" y="0"/>
                </a:cubicBezTo>
                <a:cubicBezTo>
                  <a:pt x="484893" y="-38162"/>
                  <a:pt x="672547" y="5310"/>
                  <a:pt x="853787" y="0"/>
                </a:cubicBezTo>
                <a:cubicBezTo>
                  <a:pt x="1035027" y="-5310"/>
                  <a:pt x="1375194" y="17803"/>
                  <a:pt x="1510407" y="0"/>
                </a:cubicBezTo>
                <a:cubicBezTo>
                  <a:pt x="1645620" y="-17803"/>
                  <a:pt x="2012794" y="34331"/>
                  <a:pt x="2167027" y="0"/>
                </a:cubicBezTo>
                <a:cubicBezTo>
                  <a:pt x="2321260" y="-34331"/>
                  <a:pt x="2543598" y="74975"/>
                  <a:pt x="2899187" y="0"/>
                </a:cubicBezTo>
                <a:cubicBezTo>
                  <a:pt x="3254776" y="-74975"/>
                  <a:pt x="3213074" y="49382"/>
                  <a:pt x="3329186" y="0"/>
                </a:cubicBezTo>
                <a:cubicBezTo>
                  <a:pt x="3445298" y="-49382"/>
                  <a:pt x="3669507" y="42383"/>
                  <a:pt x="3910266" y="0"/>
                </a:cubicBezTo>
                <a:cubicBezTo>
                  <a:pt x="4151025" y="-42383"/>
                  <a:pt x="4308894" y="48576"/>
                  <a:pt x="4415805" y="0"/>
                </a:cubicBezTo>
                <a:cubicBezTo>
                  <a:pt x="4522716" y="-48576"/>
                  <a:pt x="4724674" y="3472"/>
                  <a:pt x="4845804" y="0"/>
                </a:cubicBezTo>
                <a:cubicBezTo>
                  <a:pt x="4966934" y="-3472"/>
                  <a:pt x="5211820" y="2370"/>
                  <a:pt x="5502424" y="0"/>
                </a:cubicBezTo>
                <a:cubicBezTo>
                  <a:pt x="5793028" y="-2370"/>
                  <a:pt x="5746621" y="17875"/>
                  <a:pt x="5856882" y="0"/>
                </a:cubicBezTo>
                <a:cubicBezTo>
                  <a:pt x="5967143" y="-17875"/>
                  <a:pt x="6053255" y="25632"/>
                  <a:pt x="6211341" y="0"/>
                </a:cubicBezTo>
                <a:cubicBezTo>
                  <a:pt x="6369427" y="-25632"/>
                  <a:pt x="6623513" y="24427"/>
                  <a:pt x="6867961" y="0"/>
                </a:cubicBezTo>
                <a:cubicBezTo>
                  <a:pt x="7112409" y="-24427"/>
                  <a:pt x="7324900" y="96184"/>
                  <a:pt x="7751202" y="0"/>
                </a:cubicBezTo>
                <a:cubicBezTo>
                  <a:pt x="7892141" y="-1492"/>
                  <a:pt x="7950141" y="97892"/>
                  <a:pt x="7948369" y="197167"/>
                </a:cubicBezTo>
                <a:cubicBezTo>
                  <a:pt x="7977587" y="288702"/>
                  <a:pt x="7926514" y="419128"/>
                  <a:pt x="7948369" y="583604"/>
                </a:cubicBezTo>
                <a:cubicBezTo>
                  <a:pt x="7970224" y="748080"/>
                  <a:pt x="7906069" y="786424"/>
                  <a:pt x="7948369" y="985814"/>
                </a:cubicBezTo>
                <a:cubicBezTo>
                  <a:pt x="7949024" y="1090085"/>
                  <a:pt x="7866126" y="1197264"/>
                  <a:pt x="7751202" y="1182981"/>
                </a:cubicBezTo>
                <a:cubicBezTo>
                  <a:pt x="7431707" y="1184407"/>
                  <a:pt x="7311113" y="1118371"/>
                  <a:pt x="7094582" y="1182981"/>
                </a:cubicBezTo>
                <a:cubicBezTo>
                  <a:pt x="6878051" y="1247591"/>
                  <a:pt x="6776030" y="1141045"/>
                  <a:pt x="6664583" y="1182981"/>
                </a:cubicBezTo>
                <a:cubicBezTo>
                  <a:pt x="6553136" y="1224917"/>
                  <a:pt x="6401348" y="1132822"/>
                  <a:pt x="6234584" y="1182981"/>
                </a:cubicBezTo>
                <a:cubicBezTo>
                  <a:pt x="6067820" y="1233140"/>
                  <a:pt x="5815465" y="1125415"/>
                  <a:pt x="5653505" y="1182981"/>
                </a:cubicBezTo>
                <a:cubicBezTo>
                  <a:pt x="5491545" y="1240547"/>
                  <a:pt x="5356605" y="1120882"/>
                  <a:pt x="5072425" y="1182981"/>
                </a:cubicBezTo>
                <a:cubicBezTo>
                  <a:pt x="4788245" y="1245080"/>
                  <a:pt x="4864148" y="1153330"/>
                  <a:pt x="4717966" y="1182981"/>
                </a:cubicBezTo>
                <a:cubicBezTo>
                  <a:pt x="4571784" y="1212632"/>
                  <a:pt x="4407800" y="1161727"/>
                  <a:pt x="4287967" y="1182981"/>
                </a:cubicBezTo>
                <a:cubicBezTo>
                  <a:pt x="4168134" y="1204235"/>
                  <a:pt x="4097365" y="1180782"/>
                  <a:pt x="3933509" y="1182981"/>
                </a:cubicBezTo>
                <a:cubicBezTo>
                  <a:pt x="3769653" y="1185180"/>
                  <a:pt x="3642495" y="1154274"/>
                  <a:pt x="3503510" y="1182981"/>
                </a:cubicBezTo>
                <a:cubicBezTo>
                  <a:pt x="3364525" y="1211688"/>
                  <a:pt x="3070510" y="1139497"/>
                  <a:pt x="2846890" y="1182981"/>
                </a:cubicBezTo>
                <a:cubicBezTo>
                  <a:pt x="2623270" y="1226465"/>
                  <a:pt x="2522857" y="1138782"/>
                  <a:pt x="2416891" y="1182981"/>
                </a:cubicBezTo>
                <a:cubicBezTo>
                  <a:pt x="2310925" y="1227180"/>
                  <a:pt x="1973197" y="1178662"/>
                  <a:pt x="1835812" y="1182981"/>
                </a:cubicBezTo>
                <a:cubicBezTo>
                  <a:pt x="1698427" y="1187300"/>
                  <a:pt x="1493738" y="1153609"/>
                  <a:pt x="1330272" y="1182981"/>
                </a:cubicBezTo>
                <a:cubicBezTo>
                  <a:pt x="1166806" y="1212353"/>
                  <a:pt x="1101131" y="1180780"/>
                  <a:pt x="900273" y="1182981"/>
                </a:cubicBezTo>
                <a:cubicBezTo>
                  <a:pt x="699415" y="1185182"/>
                  <a:pt x="395434" y="1173524"/>
                  <a:pt x="197167" y="1182981"/>
                </a:cubicBezTo>
                <a:cubicBezTo>
                  <a:pt x="77995" y="1163783"/>
                  <a:pt x="24785" y="1110060"/>
                  <a:pt x="0" y="985814"/>
                </a:cubicBezTo>
                <a:cubicBezTo>
                  <a:pt x="-31532" y="872001"/>
                  <a:pt x="675" y="788128"/>
                  <a:pt x="0" y="615150"/>
                </a:cubicBezTo>
                <a:cubicBezTo>
                  <a:pt x="-675" y="442172"/>
                  <a:pt x="10525" y="353635"/>
                  <a:pt x="0" y="197167"/>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31" name="TextBox 30">
            <a:extLst>
              <a:ext uri="{FF2B5EF4-FFF2-40B4-BE49-F238E27FC236}">
                <a16:creationId xmlns:a16="http://schemas.microsoft.com/office/drawing/2014/main" id="{7B17AEC3-3B2F-4181-9D1C-F5ED71F3A899}"/>
              </a:ext>
            </a:extLst>
          </p:cNvPr>
          <p:cNvSpPr txBox="1"/>
          <p:nvPr/>
        </p:nvSpPr>
        <p:spPr>
          <a:xfrm>
            <a:off x="2604693" y="860608"/>
            <a:ext cx="4002584" cy="923330"/>
          </a:xfrm>
          <a:prstGeom prst="rect">
            <a:avLst/>
          </a:prstGeom>
          <a:noFill/>
        </p:spPr>
        <p:txBody>
          <a:bodyPr wrap="square" rtlCol="0">
            <a:spAutoFit/>
          </a:bodyPr>
          <a:lstStyle/>
          <a:p>
            <a:pPr lvl="0" algn="ctr"/>
            <a:r>
              <a:rPr lang="vi-VN" sz="5400" b="1" dirty="0">
                <a:solidFill>
                  <a:srgbClr val="FF0000"/>
                </a:solidFill>
                <a:cs typeface="Arial" panose="020B0604020202020204" pitchFamily="34" charset="0"/>
              </a:rPr>
              <a:t>5 x (5 - 2) </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7B17AEC3-3B2F-4181-9D1C-F5ED71F3A899}"/>
              </a:ext>
            </a:extLst>
          </p:cNvPr>
          <p:cNvSpPr txBox="1"/>
          <p:nvPr/>
        </p:nvSpPr>
        <p:spPr>
          <a:xfrm>
            <a:off x="5402875" y="910316"/>
            <a:ext cx="4002584" cy="923330"/>
          </a:xfrm>
          <a:prstGeom prst="rect">
            <a:avLst/>
          </a:prstGeom>
          <a:noFill/>
        </p:spPr>
        <p:txBody>
          <a:bodyPr wrap="square" rtlCol="0">
            <a:spAutoFit/>
          </a:bodyPr>
          <a:lstStyle/>
          <a:p>
            <a:pPr lvl="0" algn="ctr"/>
            <a:r>
              <a:rPr lang="en-US" sz="5400" b="1" dirty="0" smtClean="0">
                <a:solidFill>
                  <a:srgbClr val="FF0000"/>
                </a:solidFill>
                <a:cs typeface="Arial" panose="020B0604020202020204" pitchFamily="34" charset="0"/>
              </a:rPr>
              <a:t>= </a:t>
            </a:r>
            <a:r>
              <a:rPr lang="vi-VN" sz="5400" b="1" dirty="0" smtClean="0">
                <a:solidFill>
                  <a:srgbClr val="FF0000"/>
                </a:solidFill>
                <a:cs typeface="Arial" panose="020B0604020202020204" pitchFamily="34" charset="0"/>
              </a:rPr>
              <a:t>5 </a:t>
            </a:r>
            <a:r>
              <a:rPr lang="vi-VN" sz="5400" b="1" dirty="0">
                <a:solidFill>
                  <a:srgbClr val="FF0000"/>
                </a:solidFill>
                <a:cs typeface="Arial" panose="020B0604020202020204" pitchFamily="34" charset="0"/>
              </a:rPr>
              <a:t>x </a:t>
            </a:r>
            <a:r>
              <a:rPr lang="en-US" sz="5400" b="1" dirty="0" smtClean="0">
                <a:solidFill>
                  <a:srgbClr val="FF0000"/>
                </a:solidFill>
                <a:cs typeface="Arial" panose="020B0604020202020204" pitchFamily="34" charset="0"/>
              </a:rPr>
              <a:t>3</a:t>
            </a:r>
            <a:r>
              <a:rPr lang="vi-VN" sz="5400" b="1" dirty="0" smtClean="0">
                <a:solidFill>
                  <a:srgbClr val="FF0000"/>
                </a:solidFill>
                <a:cs typeface="Arial" panose="020B0604020202020204" pitchFamily="34" charset="0"/>
              </a:rPr>
              <a:t> </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8282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a:extLst>
              <a:ext uri="{FF2B5EF4-FFF2-40B4-BE49-F238E27FC236}">
                <a16:creationId xmlns:a16="http://schemas.microsoft.com/office/drawing/2014/main" id="{247FD368-B523-40D9-BD06-8360E2E5062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16200000">
            <a:off x="2659745" y="-2659746"/>
            <a:ext cx="6872512" cy="12192003"/>
          </a:xfrm>
          <a:prstGeom prst="rect">
            <a:avLst/>
          </a:prstGeom>
        </p:spPr>
      </p:pic>
      <p:sp>
        <p:nvSpPr>
          <p:cNvPr id="6" name="任意多边形: 形状 5">
            <a:extLst>
              <a:ext uri="{FF2B5EF4-FFF2-40B4-BE49-F238E27FC236}">
                <a16:creationId xmlns:a16="http://schemas.microsoft.com/office/drawing/2014/main" id="{489880D0-1182-4052-848E-3D936536B382}"/>
              </a:ext>
            </a:extLst>
          </p:cNvPr>
          <p:cNvSpPr/>
          <p:nvPr/>
        </p:nvSpPr>
        <p:spPr>
          <a:xfrm>
            <a:off x="405193" y="410620"/>
            <a:ext cx="11381613" cy="6284409"/>
          </a:xfrm>
          <a:custGeom>
            <a:avLst/>
            <a:gdLst>
              <a:gd name="connsiteX0" fmla="*/ 739424 w 12277406"/>
              <a:gd name="connsiteY0" fmla="*/ 6032746 h 7271836"/>
              <a:gd name="connsiteX1" fmla="*/ 782967 w 12277406"/>
              <a:gd name="connsiteY1" fmla="*/ 3478232 h 7271836"/>
              <a:gd name="connsiteX2" fmla="*/ 782967 w 12277406"/>
              <a:gd name="connsiteY2" fmla="*/ 836632 h 7271836"/>
              <a:gd name="connsiteX3" fmla="*/ 1552224 w 12277406"/>
              <a:gd name="connsiteY3" fmla="*/ 386689 h 7271836"/>
              <a:gd name="connsiteX4" fmla="*/ 11320338 w 12277406"/>
              <a:gd name="connsiteY4" fmla="*/ 357660 h 7271836"/>
              <a:gd name="connsiteX5" fmla="*/ 11813824 w 12277406"/>
              <a:gd name="connsiteY5" fmla="*/ 5074803 h 7271836"/>
              <a:gd name="connsiteX6" fmla="*/ 11305824 w 12277406"/>
              <a:gd name="connsiteY6" fmla="*/ 6889089 h 7271836"/>
              <a:gd name="connsiteX7" fmla="*/ 797481 w 12277406"/>
              <a:gd name="connsiteY7" fmla="*/ 7208403 h 7271836"/>
              <a:gd name="connsiteX8" fmla="*/ 739424 w 12277406"/>
              <a:gd name="connsiteY8" fmla="*/ 6032746 h 7271836"/>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88272 h 7327362"/>
              <a:gd name="connsiteX1" fmla="*/ 782967 w 12277406"/>
              <a:gd name="connsiteY1" fmla="*/ 3533758 h 7327362"/>
              <a:gd name="connsiteX2" fmla="*/ 899081 w 12277406"/>
              <a:gd name="connsiteY2" fmla="*/ 2198443 h 7327362"/>
              <a:gd name="connsiteX3" fmla="*/ 1552224 w 12277406"/>
              <a:gd name="connsiteY3" fmla="*/ 442215 h 7327362"/>
              <a:gd name="connsiteX4" fmla="*/ 11320338 w 12277406"/>
              <a:gd name="connsiteY4" fmla="*/ 413186 h 7327362"/>
              <a:gd name="connsiteX5" fmla="*/ 11813824 w 12277406"/>
              <a:gd name="connsiteY5" fmla="*/ 5130329 h 7327362"/>
              <a:gd name="connsiteX6" fmla="*/ 11305824 w 12277406"/>
              <a:gd name="connsiteY6" fmla="*/ 6944615 h 7327362"/>
              <a:gd name="connsiteX7" fmla="*/ 797481 w 12277406"/>
              <a:gd name="connsiteY7" fmla="*/ 7263929 h 7327362"/>
              <a:gd name="connsiteX8" fmla="*/ 739424 w 12277406"/>
              <a:gd name="connsiteY8" fmla="*/ 6088272 h 7327362"/>
              <a:gd name="connsiteX0" fmla="*/ 739424 w 12277406"/>
              <a:gd name="connsiteY0" fmla="*/ 6092350 h 7331440"/>
              <a:gd name="connsiteX1" fmla="*/ 782967 w 12277406"/>
              <a:gd name="connsiteY1" fmla="*/ 3537836 h 7331440"/>
              <a:gd name="connsiteX2" fmla="*/ 507195 w 12277406"/>
              <a:gd name="connsiteY2" fmla="*/ 2289607 h 7331440"/>
              <a:gd name="connsiteX3" fmla="*/ 1552224 w 12277406"/>
              <a:gd name="connsiteY3" fmla="*/ 446293 h 7331440"/>
              <a:gd name="connsiteX4" fmla="*/ 11320338 w 12277406"/>
              <a:gd name="connsiteY4" fmla="*/ 417264 h 7331440"/>
              <a:gd name="connsiteX5" fmla="*/ 11813824 w 12277406"/>
              <a:gd name="connsiteY5" fmla="*/ 5134407 h 7331440"/>
              <a:gd name="connsiteX6" fmla="*/ 11305824 w 12277406"/>
              <a:gd name="connsiteY6" fmla="*/ 6948693 h 7331440"/>
              <a:gd name="connsiteX7" fmla="*/ 797481 w 12277406"/>
              <a:gd name="connsiteY7" fmla="*/ 7268007 h 7331440"/>
              <a:gd name="connsiteX8" fmla="*/ 739424 w 12277406"/>
              <a:gd name="connsiteY8" fmla="*/ 6092350 h 7331440"/>
              <a:gd name="connsiteX0" fmla="*/ 729525 w 12267507"/>
              <a:gd name="connsiteY0" fmla="*/ 6092350 h 7331440"/>
              <a:gd name="connsiteX1" fmla="*/ 511811 w 12267507"/>
              <a:gd name="connsiteY1" fmla="*/ 3624922 h 7331440"/>
              <a:gd name="connsiteX2" fmla="*/ 497296 w 12267507"/>
              <a:gd name="connsiteY2" fmla="*/ 2289607 h 7331440"/>
              <a:gd name="connsiteX3" fmla="*/ 1542325 w 12267507"/>
              <a:gd name="connsiteY3" fmla="*/ 446293 h 7331440"/>
              <a:gd name="connsiteX4" fmla="*/ 11310439 w 12267507"/>
              <a:gd name="connsiteY4" fmla="*/ 417264 h 7331440"/>
              <a:gd name="connsiteX5" fmla="*/ 11803925 w 12267507"/>
              <a:gd name="connsiteY5" fmla="*/ 5134407 h 7331440"/>
              <a:gd name="connsiteX6" fmla="*/ 11295925 w 12267507"/>
              <a:gd name="connsiteY6" fmla="*/ 6948693 h 7331440"/>
              <a:gd name="connsiteX7" fmla="*/ 787582 w 12267507"/>
              <a:gd name="connsiteY7" fmla="*/ 7268007 h 7331440"/>
              <a:gd name="connsiteX8" fmla="*/ 729525 w 12267507"/>
              <a:gd name="connsiteY8" fmla="*/ 6092350 h 7331440"/>
              <a:gd name="connsiteX0" fmla="*/ 729525 w 12294456"/>
              <a:gd name="connsiteY0" fmla="*/ 5819470 h 7058560"/>
              <a:gd name="connsiteX1" fmla="*/ 511811 w 12294456"/>
              <a:gd name="connsiteY1" fmla="*/ 3352042 h 7058560"/>
              <a:gd name="connsiteX2" fmla="*/ 497296 w 12294456"/>
              <a:gd name="connsiteY2" fmla="*/ 2016727 h 7058560"/>
              <a:gd name="connsiteX3" fmla="*/ 1542325 w 12294456"/>
              <a:gd name="connsiteY3" fmla="*/ 173413 h 7058560"/>
              <a:gd name="connsiteX4" fmla="*/ 10773410 w 12294456"/>
              <a:gd name="connsiteY4" fmla="*/ 608841 h 7058560"/>
              <a:gd name="connsiteX5" fmla="*/ 11803925 w 12294456"/>
              <a:gd name="connsiteY5" fmla="*/ 4861527 h 7058560"/>
              <a:gd name="connsiteX6" fmla="*/ 11295925 w 12294456"/>
              <a:gd name="connsiteY6" fmla="*/ 6675813 h 7058560"/>
              <a:gd name="connsiteX7" fmla="*/ 787582 w 12294456"/>
              <a:gd name="connsiteY7" fmla="*/ 6995127 h 7058560"/>
              <a:gd name="connsiteX8" fmla="*/ 729525 w 12294456"/>
              <a:gd name="connsiteY8" fmla="*/ 5819470 h 7058560"/>
              <a:gd name="connsiteX0" fmla="*/ 729525 w 12203819"/>
              <a:gd name="connsiteY0" fmla="*/ 5817287 h 7056377"/>
              <a:gd name="connsiteX1" fmla="*/ 511811 w 12203819"/>
              <a:gd name="connsiteY1" fmla="*/ 3349859 h 7056377"/>
              <a:gd name="connsiteX2" fmla="*/ 497296 w 12203819"/>
              <a:gd name="connsiteY2" fmla="*/ 2014544 h 7056377"/>
              <a:gd name="connsiteX3" fmla="*/ 1542325 w 12203819"/>
              <a:gd name="connsiteY3" fmla="*/ 171230 h 7056377"/>
              <a:gd name="connsiteX4" fmla="*/ 10773410 w 12203819"/>
              <a:gd name="connsiteY4" fmla="*/ 606658 h 7056377"/>
              <a:gd name="connsiteX5" fmla="*/ 11542668 w 12203819"/>
              <a:gd name="connsiteY5" fmla="*/ 4815801 h 7056377"/>
              <a:gd name="connsiteX6" fmla="*/ 11295925 w 12203819"/>
              <a:gd name="connsiteY6" fmla="*/ 6673630 h 7056377"/>
              <a:gd name="connsiteX7" fmla="*/ 787582 w 12203819"/>
              <a:gd name="connsiteY7" fmla="*/ 6992944 h 7056377"/>
              <a:gd name="connsiteX8" fmla="*/ 729525 w 12203819"/>
              <a:gd name="connsiteY8" fmla="*/ 5817287 h 7056377"/>
              <a:gd name="connsiteX0" fmla="*/ 729525 w 12189295"/>
              <a:gd name="connsiteY0" fmla="*/ 5888655 h 7127745"/>
              <a:gd name="connsiteX1" fmla="*/ 511811 w 12189295"/>
              <a:gd name="connsiteY1" fmla="*/ 3421227 h 7127745"/>
              <a:gd name="connsiteX2" fmla="*/ 497296 w 12189295"/>
              <a:gd name="connsiteY2" fmla="*/ 2085912 h 7127745"/>
              <a:gd name="connsiteX3" fmla="*/ 1542325 w 12189295"/>
              <a:gd name="connsiteY3" fmla="*/ 242598 h 7127745"/>
              <a:gd name="connsiteX4" fmla="*/ 11107238 w 12189295"/>
              <a:gd name="connsiteY4" fmla="*/ 532883 h 7127745"/>
              <a:gd name="connsiteX5" fmla="*/ 11542668 w 12189295"/>
              <a:gd name="connsiteY5" fmla="*/ 4887169 h 7127745"/>
              <a:gd name="connsiteX6" fmla="*/ 11295925 w 12189295"/>
              <a:gd name="connsiteY6" fmla="*/ 6744998 h 7127745"/>
              <a:gd name="connsiteX7" fmla="*/ 787582 w 12189295"/>
              <a:gd name="connsiteY7" fmla="*/ 7064312 h 7127745"/>
              <a:gd name="connsiteX8" fmla="*/ 729525 w 12189295"/>
              <a:gd name="connsiteY8" fmla="*/ 5888655 h 7127745"/>
              <a:gd name="connsiteX0" fmla="*/ 729525 w 12189295"/>
              <a:gd name="connsiteY0" fmla="*/ 6059797 h 7298887"/>
              <a:gd name="connsiteX1" fmla="*/ 511811 w 12189295"/>
              <a:gd name="connsiteY1" fmla="*/ 3592369 h 7298887"/>
              <a:gd name="connsiteX2" fmla="*/ 497296 w 12189295"/>
              <a:gd name="connsiteY2" fmla="*/ 2257054 h 7298887"/>
              <a:gd name="connsiteX3" fmla="*/ 1542325 w 12189295"/>
              <a:gd name="connsiteY3" fmla="*/ 413740 h 7298887"/>
              <a:gd name="connsiteX4" fmla="*/ 11107238 w 12189295"/>
              <a:gd name="connsiteY4" fmla="*/ 704025 h 7298887"/>
              <a:gd name="connsiteX5" fmla="*/ 11542668 w 12189295"/>
              <a:gd name="connsiteY5" fmla="*/ 5058311 h 7298887"/>
              <a:gd name="connsiteX6" fmla="*/ 11295925 w 12189295"/>
              <a:gd name="connsiteY6" fmla="*/ 6916140 h 7298887"/>
              <a:gd name="connsiteX7" fmla="*/ 787582 w 12189295"/>
              <a:gd name="connsiteY7" fmla="*/ 7235454 h 7298887"/>
              <a:gd name="connsiteX8" fmla="*/ 729525 w 12189295"/>
              <a:gd name="connsiteY8" fmla="*/ 6059797 h 7298887"/>
              <a:gd name="connsiteX0" fmla="*/ 729525 w 12163597"/>
              <a:gd name="connsiteY0" fmla="*/ 6186346 h 7425436"/>
              <a:gd name="connsiteX1" fmla="*/ 511811 w 12163597"/>
              <a:gd name="connsiteY1" fmla="*/ 3718918 h 7425436"/>
              <a:gd name="connsiteX2" fmla="*/ 497296 w 12163597"/>
              <a:gd name="connsiteY2" fmla="*/ 2383603 h 7425436"/>
              <a:gd name="connsiteX3" fmla="*/ 1542325 w 12163597"/>
              <a:gd name="connsiteY3" fmla="*/ 540289 h 7425436"/>
              <a:gd name="connsiteX4" fmla="*/ 11716838 w 12163597"/>
              <a:gd name="connsiteY4" fmla="*/ 641888 h 7425436"/>
              <a:gd name="connsiteX5" fmla="*/ 11542668 w 12163597"/>
              <a:gd name="connsiteY5" fmla="*/ 5184860 h 7425436"/>
              <a:gd name="connsiteX6" fmla="*/ 11295925 w 12163597"/>
              <a:gd name="connsiteY6" fmla="*/ 7042689 h 7425436"/>
              <a:gd name="connsiteX7" fmla="*/ 787582 w 12163597"/>
              <a:gd name="connsiteY7" fmla="*/ 7362003 h 7425436"/>
              <a:gd name="connsiteX8" fmla="*/ 729525 w 12163597"/>
              <a:gd name="connsiteY8" fmla="*/ 6186346 h 7425436"/>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7884 h 8066974"/>
              <a:gd name="connsiteX1" fmla="*/ 511811 w 12421774"/>
              <a:gd name="connsiteY1" fmla="*/ 4360456 h 8066974"/>
              <a:gd name="connsiteX2" fmla="*/ 497296 w 12421774"/>
              <a:gd name="connsiteY2" fmla="*/ 3025141 h 8066974"/>
              <a:gd name="connsiteX3" fmla="*/ 1643925 w 12421774"/>
              <a:gd name="connsiteY3" fmla="*/ 78741 h 8066974"/>
              <a:gd name="connsiteX4" fmla="*/ 11716838 w 12421774"/>
              <a:gd name="connsiteY4" fmla="*/ 1283426 h 8066974"/>
              <a:gd name="connsiteX5" fmla="*/ 11542668 w 12421774"/>
              <a:gd name="connsiteY5" fmla="*/ 5826398 h 8066974"/>
              <a:gd name="connsiteX6" fmla="*/ 11295925 w 12421774"/>
              <a:gd name="connsiteY6" fmla="*/ 7684227 h 8066974"/>
              <a:gd name="connsiteX7" fmla="*/ 787582 w 12421774"/>
              <a:gd name="connsiteY7" fmla="*/ 8003541 h 8066974"/>
              <a:gd name="connsiteX8" fmla="*/ 729525 w 12421774"/>
              <a:gd name="connsiteY8" fmla="*/ 6827884 h 8066974"/>
              <a:gd name="connsiteX0" fmla="*/ 729525 w 12421774"/>
              <a:gd name="connsiteY0" fmla="*/ 6826138 h 8065228"/>
              <a:gd name="connsiteX1" fmla="*/ 511811 w 12421774"/>
              <a:gd name="connsiteY1" fmla="*/ 4358710 h 8065228"/>
              <a:gd name="connsiteX2" fmla="*/ 392521 w 12421774"/>
              <a:gd name="connsiteY2" fmla="*/ 2994820 h 8065228"/>
              <a:gd name="connsiteX3" fmla="*/ 1643925 w 12421774"/>
              <a:gd name="connsiteY3" fmla="*/ 76995 h 8065228"/>
              <a:gd name="connsiteX4" fmla="*/ 11716838 w 12421774"/>
              <a:gd name="connsiteY4" fmla="*/ 1281680 h 8065228"/>
              <a:gd name="connsiteX5" fmla="*/ 11542668 w 12421774"/>
              <a:gd name="connsiteY5" fmla="*/ 5824652 h 8065228"/>
              <a:gd name="connsiteX6" fmla="*/ 11295925 w 12421774"/>
              <a:gd name="connsiteY6" fmla="*/ 7682481 h 8065228"/>
              <a:gd name="connsiteX7" fmla="*/ 787582 w 12421774"/>
              <a:gd name="connsiteY7" fmla="*/ 8001795 h 8065228"/>
              <a:gd name="connsiteX8" fmla="*/ 729525 w 12421774"/>
              <a:gd name="connsiteY8" fmla="*/ 6826138 h 8065228"/>
              <a:gd name="connsiteX0" fmla="*/ 722069 w 12414318"/>
              <a:gd name="connsiteY0" fmla="*/ 6826138 h 8065228"/>
              <a:gd name="connsiteX1" fmla="*/ 304330 w 12414318"/>
              <a:gd name="connsiteY1" fmla="*/ 4387285 h 8065228"/>
              <a:gd name="connsiteX2" fmla="*/ 385065 w 12414318"/>
              <a:gd name="connsiteY2" fmla="*/ 2994820 h 8065228"/>
              <a:gd name="connsiteX3" fmla="*/ 1636469 w 12414318"/>
              <a:gd name="connsiteY3" fmla="*/ 76995 h 8065228"/>
              <a:gd name="connsiteX4" fmla="*/ 11709382 w 12414318"/>
              <a:gd name="connsiteY4" fmla="*/ 1281680 h 8065228"/>
              <a:gd name="connsiteX5" fmla="*/ 11535212 w 12414318"/>
              <a:gd name="connsiteY5" fmla="*/ 5824652 h 8065228"/>
              <a:gd name="connsiteX6" fmla="*/ 11288469 w 12414318"/>
              <a:gd name="connsiteY6" fmla="*/ 7682481 h 8065228"/>
              <a:gd name="connsiteX7" fmla="*/ 780126 w 12414318"/>
              <a:gd name="connsiteY7" fmla="*/ 8001795 h 8065228"/>
              <a:gd name="connsiteX8" fmla="*/ 722069 w 12414318"/>
              <a:gd name="connsiteY8" fmla="*/ 6826138 h 8065228"/>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2069 w 12414318"/>
              <a:gd name="connsiteY0" fmla="*/ 6823820 h 8062910"/>
              <a:gd name="connsiteX1" fmla="*/ 304330 w 12414318"/>
              <a:gd name="connsiteY1" fmla="*/ 4384967 h 8062910"/>
              <a:gd name="connsiteX2" fmla="*/ 289815 w 12414318"/>
              <a:gd name="connsiteY2" fmla="*/ 2954402 h 8062910"/>
              <a:gd name="connsiteX3" fmla="*/ 1636469 w 12414318"/>
              <a:gd name="connsiteY3" fmla="*/ 74677 h 8062910"/>
              <a:gd name="connsiteX4" fmla="*/ 11709382 w 12414318"/>
              <a:gd name="connsiteY4" fmla="*/ 1279362 h 8062910"/>
              <a:gd name="connsiteX5" fmla="*/ 11535212 w 12414318"/>
              <a:gd name="connsiteY5" fmla="*/ 5822334 h 8062910"/>
              <a:gd name="connsiteX6" fmla="*/ 11288469 w 12414318"/>
              <a:gd name="connsiteY6" fmla="*/ 7680163 h 8062910"/>
              <a:gd name="connsiteX7" fmla="*/ 780126 w 12414318"/>
              <a:gd name="connsiteY7" fmla="*/ 7999477 h 8062910"/>
              <a:gd name="connsiteX8" fmla="*/ 722069 w 12414318"/>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720661 w 12412910"/>
              <a:gd name="connsiteY0" fmla="*/ 6823820 h 8062910"/>
              <a:gd name="connsiteX1" fmla="*/ 264822 w 12412910"/>
              <a:gd name="connsiteY1" fmla="*/ 4575467 h 8062910"/>
              <a:gd name="connsiteX2" fmla="*/ 288407 w 12412910"/>
              <a:gd name="connsiteY2" fmla="*/ 2954402 h 8062910"/>
              <a:gd name="connsiteX3" fmla="*/ 1635061 w 12412910"/>
              <a:gd name="connsiteY3" fmla="*/ 74677 h 8062910"/>
              <a:gd name="connsiteX4" fmla="*/ 11707974 w 12412910"/>
              <a:gd name="connsiteY4" fmla="*/ 1279362 h 8062910"/>
              <a:gd name="connsiteX5" fmla="*/ 11533804 w 12412910"/>
              <a:gd name="connsiteY5" fmla="*/ 5822334 h 8062910"/>
              <a:gd name="connsiteX6" fmla="*/ 11287061 w 12412910"/>
              <a:gd name="connsiteY6" fmla="*/ 7680163 h 8062910"/>
              <a:gd name="connsiteX7" fmla="*/ 778718 w 12412910"/>
              <a:gd name="connsiteY7" fmla="*/ 7999477 h 8062910"/>
              <a:gd name="connsiteX8" fmla="*/ 720661 w 12412910"/>
              <a:gd name="connsiteY8" fmla="*/ 6823820 h 8062910"/>
              <a:gd name="connsiteX0" fmla="*/ 377839 w 12628888"/>
              <a:gd name="connsiteY0" fmla="*/ 6595220 h 8077500"/>
              <a:gd name="connsiteX1" fmla="*/ 480800 w 12628888"/>
              <a:gd name="connsiteY1" fmla="*/ 4575467 h 8077500"/>
              <a:gd name="connsiteX2" fmla="*/ 504385 w 12628888"/>
              <a:gd name="connsiteY2" fmla="*/ 2954402 h 8077500"/>
              <a:gd name="connsiteX3" fmla="*/ 1851039 w 12628888"/>
              <a:gd name="connsiteY3" fmla="*/ 74677 h 8077500"/>
              <a:gd name="connsiteX4" fmla="*/ 11923952 w 12628888"/>
              <a:gd name="connsiteY4" fmla="*/ 1279362 h 8077500"/>
              <a:gd name="connsiteX5" fmla="*/ 11749782 w 12628888"/>
              <a:gd name="connsiteY5" fmla="*/ 5822334 h 8077500"/>
              <a:gd name="connsiteX6" fmla="*/ 11503039 w 12628888"/>
              <a:gd name="connsiteY6" fmla="*/ 7680163 h 8077500"/>
              <a:gd name="connsiteX7" fmla="*/ 994696 w 12628888"/>
              <a:gd name="connsiteY7" fmla="*/ 7999477 h 8077500"/>
              <a:gd name="connsiteX8" fmla="*/ 377839 w 12628888"/>
              <a:gd name="connsiteY8" fmla="*/ 6595220 h 8077500"/>
              <a:gd name="connsiteX0" fmla="*/ 405392 w 12656441"/>
              <a:gd name="connsiteY0" fmla="*/ 6595220 h 8077500"/>
              <a:gd name="connsiteX1" fmla="*/ 508353 w 12656441"/>
              <a:gd name="connsiteY1" fmla="*/ 4575467 h 8077500"/>
              <a:gd name="connsiteX2" fmla="*/ 531938 w 12656441"/>
              <a:gd name="connsiteY2" fmla="*/ 2954402 h 8077500"/>
              <a:gd name="connsiteX3" fmla="*/ 1878592 w 12656441"/>
              <a:gd name="connsiteY3" fmla="*/ 74677 h 8077500"/>
              <a:gd name="connsiteX4" fmla="*/ 11951505 w 12656441"/>
              <a:gd name="connsiteY4" fmla="*/ 1279362 h 8077500"/>
              <a:gd name="connsiteX5" fmla="*/ 11777335 w 12656441"/>
              <a:gd name="connsiteY5" fmla="*/ 5822334 h 8077500"/>
              <a:gd name="connsiteX6" fmla="*/ 11530592 w 12656441"/>
              <a:gd name="connsiteY6" fmla="*/ 7680163 h 8077500"/>
              <a:gd name="connsiteX7" fmla="*/ 1022249 w 12656441"/>
              <a:gd name="connsiteY7" fmla="*/ 7999477 h 8077500"/>
              <a:gd name="connsiteX8" fmla="*/ 405392 w 12656441"/>
              <a:gd name="connsiteY8" fmla="*/ 6595220 h 8077500"/>
              <a:gd name="connsiteX0" fmla="*/ 94056 w 12345105"/>
              <a:gd name="connsiteY0" fmla="*/ 6595220 h 7892149"/>
              <a:gd name="connsiteX1" fmla="*/ 197017 w 12345105"/>
              <a:gd name="connsiteY1" fmla="*/ 4575467 h 7892149"/>
              <a:gd name="connsiteX2" fmla="*/ 220602 w 12345105"/>
              <a:gd name="connsiteY2" fmla="*/ 2954402 h 7892149"/>
              <a:gd name="connsiteX3" fmla="*/ 1567256 w 12345105"/>
              <a:gd name="connsiteY3" fmla="*/ 74677 h 7892149"/>
              <a:gd name="connsiteX4" fmla="*/ 11640169 w 12345105"/>
              <a:gd name="connsiteY4" fmla="*/ 1279362 h 7892149"/>
              <a:gd name="connsiteX5" fmla="*/ 11465999 w 12345105"/>
              <a:gd name="connsiteY5" fmla="*/ 5822334 h 7892149"/>
              <a:gd name="connsiteX6" fmla="*/ 11219256 w 12345105"/>
              <a:gd name="connsiteY6" fmla="*/ 7680163 h 7892149"/>
              <a:gd name="connsiteX7" fmla="*/ 1714213 w 12345105"/>
              <a:gd name="connsiteY7" fmla="*/ 7694677 h 7892149"/>
              <a:gd name="connsiteX8" fmla="*/ 94056 w 12345105"/>
              <a:gd name="connsiteY8" fmla="*/ 6595220 h 7892149"/>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74446"/>
              <a:gd name="connsiteY0" fmla="*/ 6595220 h 7831727"/>
              <a:gd name="connsiteX1" fmla="*/ 197017 w 12374446"/>
              <a:gd name="connsiteY1" fmla="*/ 4575467 h 7831727"/>
              <a:gd name="connsiteX2" fmla="*/ 220602 w 12374446"/>
              <a:gd name="connsiteY2" fmla="*/ 2954402 h 7831727"/>
              <a:gd name="connsiteX3" fmla="*/ 1567256 w 12374446"/>
              <a:gd name="connsiteY3" fmla="*/ 74677 h 7831727"/>
              <a:gd name="connsiteX4" fmla="*/ 11640169 w 12374446"/>
              <a:gd name="connsiteY4" fmla="*/ 1279362 h 7831727"/>
              <a:gd name="connsiteX5" fmla="*/ 11465999 w 12374446"/>
              <a:gd name="connsiteY5" fmla="*/ 5822334 h 7831727"/>
              <a:gd name="connsiteX6" fmla="*/ 10393756 w 12374446"/>
              <a:gd name="connsiteY6" fmla="*/ 7578563 h 7831727"/>
              <a:gd name="connsiteX7" fmla="*/ 1714213 w 12374446"/>
              <a:gd name="connsiteY7" fmla="*/ 7694677 h 7831727"/>
              <a:gd name="connsiteX8" fmla="*/ 94056 w 12374446"/>
              <a:gd name="connsiteY8" fmla="*/ 6595220 h 7831727"/>
              <a:gd name="connsiteX0" fmla="*/ 94056 w 12344667"/>
              <a:gd name="connsiteY0" fmla="*/ 6595220 h 7831727"/>
              <a:gd name="connsiteX1" fmla="*/ 197017 w 12344667"/>
              <a:gd name="connsiteY1" fmla="*/ 4575467 h 7831727"/>
              <a:gd name="connsiteX2" fmla="*/ 220602 w 12344667"/>
              <a:gd name="connsiteY2" fmla="*/ 2954402 h 7831727"/>
              <a:gd name="connsiteX3" fmla="*/ 1567256 w 12344667"/>
              <a:gd name="connsiteY3" fmla="*/ 74677 h 7831727"/>
              <a:gd name="connsiteX4" fmla="*/ 11640169 w 12344667"/>
              <a:gd name="connsiteY4" fmla="*/ 1279362 h 7831727"/>
              <a:gd name="connsiteX5" fmla="*/ 11465999 w 12344667"/>
              <a:gd name="connsiteY5" fmla="*/ 5822334 h 7831727"/>
              <a:gd name="connsiteX6" fmla="*/ 10393756 w 12344667"/>
              <a:gd name="connsiteY6" fmla="*/ 7578563 h 7831727"/>
              <a:gd name="connsiteX7" fmla="*/ 1714213 w 12344667"/>
              <a:gd name="connsiteY7" fmla="*/ 7694677 h 7831727"/>
              <a:gd name="connsiteX8" fmla="*/ 94056 w 12344667"/>
              <a:gd name="connsiteY8" fmla="*/ 6595220 h 7831727"/>
              <a:gd name="connsiteX0" fmla="*/ 94056 w 13094993"/>
              <a:gd name="connsiteY0" fmla="*/ 6596602 h 7833109"/>
              <a:gd name="connsiteX1" fmla="*/ 197017 w 13094993"/>
              <a:gd name="connsiteY1" fmla="*/ 4576849 h 7833109"/>
              <a:gd name="connsiteX2" fmla="*/ 220602 w 13094993"/>
              <a:gd name="connsiteY2" fmla="*/ 2955784 h 7833109"/>
              <a:gd name="connsiteX3" fmla="*/ 1567256 w 13094993"/>
              <a:gd name="connsiteY3" fmla="*/ 76059 h 7833109"/>
              <a:gd name="connsiteX4" fmla="*/ 11640169 w 13094993"/>
              <a:gd name="connsiteY4" fmla="*/ 1280744 h 7833109"/>
              <a:gd name="connsiteX5" fmla="*/ 12989999 w 13094993"/>
              <a:gd name="connsiteY5" fmla="*/ 5925316 h 7833109"/>
              <a:gd name="connsiteX6" fmla="*/ 10393756 w 13094993"/>
              <a:gd name="connsiteY6" fmla="*/ 7579945 h 7833109"/>
              <a:gd name="connsiteX7" fmla="*/ 1714213 w 13094993"/>
              <a:gd name="connsiteY7" fmla="*/ 7696059 h 7833109"/>
              <a:gd name="connsiteX8" fmla="*/ 94056 w 13094993"/>
              <a:gd name="connsiteY8" fmla="*/ 6596602 h 7833109"/>
              <a:gd name="connsiteX0" fmla="*/ 94056 w 13581500"/>
              <a:gd name="connsiteY0" fmla="*/ 6723052 h 7959559"/>
              <a:gd name="connsiteX1" fmla="*/ 197017 w 13581500"/>
              <a:gd name="connsiteY1" fmla="*/ 4703299 h 7959559"/>
              <a:gd name="connsiteX2" fmla="*/ 220602 w 13581500"/>
              <a:gd name="connsiteY2" fmla="*/ 3082234 h 7959559"/>
              <a:gd name="connsiteX3" fmla="*/ 1567256 w 13581500"/>
              <a:gd name="connsiteY3" fmla="*/ 202509 h 7959559"/>
              <a:gd name="connsiteX4" fmla="*/ 12465669 w 13581500"/>
              <a:gd name="connsiteY4" fmla="*/ 886494 h 7959559"/>
              <a:gd name="connsiteX5" fmla="*/ 12989999 w 13581500"/>
              <a:gd name="connsiteY5" fmla="*/ 6051766 h 7959559"/>
              <a:gd name="connsiteX6" fmla="*/ 10393756 w 13581500"/>
              <a:gd name="connsiteY6" fmla="*/ 7706395 h 7959559"/>
              <a:gd name="connsiteX7" fmla="*/ 1714213 w 13581500"/>
              <a:gd name="connsiteY7" fmla="*/ 7822509 h 7959559"/>
              <a:gd name="connsiteX8" fmla="*/ 94056 w 13581500"/>
              <a:gd name="connsiteY8" fmla="*/ 6723052 h 7959559"/>
              <a:gd name="connsiteX0" fmla="*/ 94056 w 13578033"/>
              <a:gd name="connsiteY0" fmla="*/ 6372151 h 7608658"/>
              <a:gd name="connsiteX1" fmla="*/ 197017 w 13578033"/>
              <a:gd name="connsiteY1" fmla="*/ 4352398 h 7608658"/>
              <a:gd name="connsiteX2" fmla="*/ 220602 w 13578033"/>
              <a:gd name="connsiteY2" fmla="*/ 2731333 h 7608658"/>
              <a:gd name="connsiteX3" fmla="*/ 1618056 w 13578033"/>
              <a:gd name="connsiteY3" fmla="*/ 410408 h 7608658"/>
              <a:gd name="connsiteX4" fmla="*/ 12465669 w 13578033"/>
              <a:gd name="connsiteY4" fmla="*/ 535593 h 7608658"/>
              <a:gd name="connsiteX5" fmla="*/ 12989999 w 13578033"/>
              <a:gd name="connsiteY5" fmla="*/ 5700865 h 7608658"/>
              <a:gd name="connsiteX6" fmla="*/ 10393756 w 13578033"/>
              <a:gd name="connsiteY6" fmla="*/ 7355494 h 7608658"/>
              <a:gd name="connsiteX7" fmla="*/ 1714213 w 13578033"/>
              <a:gd name="connsiteY7" fmla="*/ 7471608 h 7608658"/>
              <a:gd name="connsiteX8" fmla="*/ 94056 w 13578033"/>
              <a:gd name="connsiteY8" fmla="*/ 6372151 h 7608658"/>
              <a:gd name="connsiteX0" fmla="*/ 146154 w 13630131"/>
              <a:gd name="connsiteY0" fmla="*/ 6468355 h 7704862"/>
              <a:gd name="connsiteX1" fmla="*/ 249115 w 13630131"/>
              <a:gd name="connsiteY1" fmla="*/ 4448602 h 7704862"/>
              <a:gd name="connsiteX2" fmla="*/ 1670154 w 13630131"/>
              <a:gd name="connsiteY2" fmla="*/ 506612 h 7704862"/>
              <a:gd name="connsiteX3" fmla="*/ 12517767 w 13630131"/>
              <a:gd name="connsiteY3" fmla="*/ 631797 h 7704862"/>
              <a:gd name="connsiteX4" fmla="*/ 13042097 w 13630131"/>
              <a:gd name="connsiteY4" fmla="*/ 5797069 h 7704862"/>
              <a:gd name="connsiteX5" fmla="*/ 10445854 w 13630131"/>
              <a:gd name="connsiteY5" fmla="*/ 7451698 h 7704862"/>
              <a:gd name="connsiteX6" fmla="*/ 1766311 w 13630131"/>
              <a:gd name="connsiteY6" fmla="*/ 7567812 h 7704862"/>
              <a:gd name="connsiteX7" fmla="*/ 146154 w 13630131"/>
              <a:gd name="connsiteY7" fmla="*/ 6468355 h 7704862"/>
              <a:gd name="connsiteX0" fmla="*/ 81896 w 13565873"/>
              <a:gd name="connsiteY0" fmla="*/ 6468355 h 7704862"/>
              <a:gd name="connsiteX1" fmla="*/ 184857 w 13565873"/>
              <a:gd name="connsiteY1" fmla="*/ 4448602 h 7704862"/>
              <a:gd name="connsiteX2" fmla="*/ 1605896 w 13565873"/>
              <a:gd name="connsiteY2" fmla="*/ 506612 h 7704862"/>
              <a:gd name="connsiteX3" fmla="*/ 12453509 w 13565873"/>
              <a:gd name="connsiteY3" fmla="*/ 631797 h 7704862"/>
              <a:gd name="connsiteX4" fmla="*/ 12977839 w 13565873"/>
              <a:gd name="connsiteY4" fmla="*/ 5797069 h 7704862"/>
              <a:gd name="connsiteX5" fmla="*/ 10381596 w 13565873"/>
              <a:gd name="connsiteY5" fmla="*/ 7451698 h 7704862"/>
              <a:gd name="connsiteX6" fmla="*/ 1702053 w 13565873"/>
              <a:gd name="connsiteY6" fmla="*/ 7567812 h 7704862"/>
              <a:gd name="connsiteX7" fmla="*/ 81896 w 13565873"/>
              <a:gd name="connsiteY7" fmla="*/ 6468355 h 7704862"/>
              <a:gd name="connsiteX0" fmla="*/ 96329 w 13808906"/>
              <a:gd name="connsiteY0" fmla="*/ 7166855 h 7662182"/>
              <a:gd name="connsiteX1" fmla="*/ 427890 w 13808906"/>
              <a:gd name="connsiteY1" fmla="*/ 4448602 h 7662182"/>
              <a:gd name="connsiteX2" fmla="*/ 1848929 w 13808906"/>
              <a:gd name="connsiteY2" fmla="*/ 506612 h 7662182"/>
              <a:gd name="connsiteX3" fmla="*/ 12696542 w 13808906"/>
              <a:gd name="connsiteY3" fmla="*/ 631797 h 7662182"/>
              <a:gd name="connsiteX4" fmla="*/ 13220872 w 13808906"/>
              <a:gd name="connsiteY4" fmla="*/ 5797069 h 7662182"/>
              <a:gd name="connsiteX5" fmla="*/ 10624629 w 13808906"/>
              <a:gd name="connsiteY5" fmla="*/ 7451698 h 7662182"/>
              <a:gd name="connsiteX6" fmla="*/ 1945086 w 13808906"/>
              <a:gd name="connsiteY6" fmla="*/ 7567812 h 7662182"/>
              <a:gd name="connsiteX7" fmla="*/ 96329 w 13808906"/>
              <a:gd name="connsiteY7" fmla="*/ 7166855 h 7662182"/>
              <a:gd name="connsiteX0" fmla="*/ 253751 w 13966328"/>
              <a:gd name="connsiteY0" fmla="*/ 7149504 h 7644831"/>
              <a:gd name="connsiteX1" fmla="*/ 204312 w 13966328"/>
              <a:gd name="connsiteY1" fmla="*/ 4151851 h 7644831"/>
              <a:gd name="connsiteX2" fmla="*/ 2006351 w 13966328"/>
              <a:gd name="connsiteY2" fmla="*/ 489261 h 7644831"/>
              <a:gd name="connsiteX3" fmla="*/ 12853964 w 13966328"/>
              <a:gd name="connsiteY3" fmla="*/ 614446 h 7644831"/>
              <a:gd name="connsiteX4" fmla="*/ 13378294 w 13966328"/>
              <a:gd name="connsiteY4" fmla="*/ 5779718 h 7644831"/>
              <a:gd name="connsiteX5" fmla="*/ 10782051 w 13966328"/>
              <a:gd name="connsiteY5" fmla="*/ 7434347 h 7644831"/>
              <a:gd name="connsiteX6" fmla="*/ 2102508 w 13966328"/>
              <a:gd name="connsiteY6" fmla="*/ 7550461 h 7644831"/>
              <a:gd name="connsiteX7" fmla="*/ 253751 w 13966328"/>
              <a:gd name="connsiteY7" fmla="*/ 7149504 h 7644831"/>
              <a:gd name="connsiteX0" fmla="*/ 158040 w 13870617"/>
              <a:gd name="connsiteY0" fmla="*/ 7149504 h 7644831"/>
              <a:gd name="connsiteX1" fmla="*/ 108601 w 13870617"/>
              <a:gd name="connsiteY1" fmla="*/ 4151851 h 7644831"/>
              <a:gd name="connsiteX2" fmla="*/ 1910640 w 13870617"/>
              <a:gd name="connsiteY2" fmla="*/ 489261 h 7644831"/>
              <a:gd name="connsiteX3" fmla="*/ 12758253 w 13870617"/>
              <a:gd name="connsiteY3" fmla="*/ 614446 h 7644831"/>
              <a:gd name="connsiteX4" fmla="*/ 13282583 w 13870617"/>
              <a:gd name="connsiteY4" fmla="*/ 5779718 h 7644831"/>
              <a:gd name="connsiteX5" fmla="*/ 10686340 w 13870617"/>
              <a:gd name="connsiteY5" fmla="*/ 7434347 h 7644831"/>
              <a:gd name="connsiteX6" fmla="*/ 2006797 w 13870617"/>
              <a:gd name="connsiteY6" fmla="*/ 7550461 h 7644831"/>
              <a:gd name="connsiteX7" fmla="*/ 158040 w 13870617"/>
              <a:gd name="connsiteY7" fmla="*/ 7149504 h 7644831"/>
              <a:gd name="connsiteX0" fmla="*/ 329595 w 14102363"/>
              <a:gd name="connsiteY0" fmla="*/ 7346045 h 7841372"/>
              <a:gd name="connsiteX1" fmla="*/ 280156 w 14102363"/>
              <a:gd name="connsiteY1" fmla="*/ 4348392 h 7841372"/>
              <a:gd name="connsiteX2" fmla="*/ 1205895 w 14102363"/>
              <a:gd name="connsiteY2" fmla="*/ 368302 h 7841372"/>
              <a:gd name="connsiteX3" fmla="*/ 12929808 w 14102363"/>
              <a:gd name="connsiteY3" fmla="*/ 810987 h 7841372"/>
              <a:gd name="connsiteX4" fmla="*/ 13454138 w 14102363"/>
              <a:gd name="connsiteY4" fmla="*/ 5976259 h 7841372"/>
              <a:gd name="connsiteX5" fmla="*/ 10857895 w 14102363"/>
              <a:gd name="connsiteY5" fmla="*/ 7630888 h 7841372"/>
              <a:gd name="connsiteX6" fmla="*/ 2178352 w 14102363"/>
              <a:gd name="connsiteY6" fmla="*/ 7747002 h 7841372"/>
              <a:gd name="connsiteX7" fmla="*/ 329595 w 14102363"/>
              <a:gd name="connsiteY7" fmla="*/ 7346045 h 7841372"/>
              <a:gd name="connsiteX0" fmla="*/ 597304 w 14370072"/>
              <a:gd name="connsiteY0" fmla="*/ 7347857 h 7843184"/>
              <a:gd name="connsiteX1" fmla="*/ 77965 w 14370072"/>
              <a:gd name="connsiteY1" fmla="*/ 4375604 h 7843184"/>
              <a:gd name="connsiteX2" fmla="*/ 1473604 w 14370072"/>
              <a:gd name="connsiteY2" fmla="*/ 370114 h 7843184"/>
              <a:gd name="connsiteX3" fmla="*/ 13197517 w 14370072"/>
              <a:gd name="connsiteY3" fmla="*/ 812799 h 7843184"/>
              <a:gd name="connsiteX4" fmla="*/ 13721847 w 14370072"/>
              <a:gd name="connsiteY4" fmla="*/ 5978071 h 7843184"/>
              <a:gd name="connsiteX5" fmla="*/ 11125604 w 14370072"/>
              <a:gd name="connsiteY5" fmla="*/ 7632700 h 7843184"/>
              <a:gd name="connsiteX6" fmla="*/ 2446061 w 14370072"/>
              <a:gd name="connsiteY6" fmla="*/ 7748814 h 7843184"/>
              <a:gd name="connsiteX7" fmla="*/ 597304 w 14370072"/>
              <a:gd name="connsiteY7" fmla="*/ 7347857 h 7843184"/>
              <a:gd name="connsiteX0" fmla="*/ 672193 w 14444961"/>
              <a:gd name="connsiteY0" fmla="*/ 7347857 h 7843184"/>
              <a:gd name="connsiteX1" fmla="*/ 152854 w 14444961"/>
              <a:gd name="connsiteY1" fmla="*/ 4375604 h 7843184"/>
              <a:gd name="connsiteX2" fmla="*/ 1548493 w 14444961"/>
              <a:gd name="connsiteY2" fmla="*/ 370114 h 7843184"/>
              <a:gd name="connsiteX3" fmla="*/ 13272406 w 14444961"/>
              <a:gd name="connsiteY3" fmla="*/ 812799 h 7843184"/>
              <a:gd name="connsiteX4" fmla="*/ 13796736 w 14444961"/>
              <a:gd name="connsiteY4" fmla="*/ 5978071 h 7843184"/>
              <a:gd name="connsiteX5" fmla="*/ 11200493 w 14444961"/>
              <a:gd name="connsiteY5" fmla="*/ 7632700 h 7843184"/>
              <a:gd name="connsiteX6" fmla="*/ 2520950 w 14444961"/>
              <a:gd name="connsiteY6" fmla="*/ 7748814 h 7843184"/>
              <a:gd name="connsiteX7" fmla="*/ 672193 w 14444961"/>
              <a:gd name="connsiteY7" fmla="*/ 7347857 h 7843184"/>
              <a:gd name="connsiteX0" fmla="*/ 672193 w 13915509"/>
              <a:gd name="connsiteY0" fmla="*/ 7451285 h 7946612"/>
              <a:gd name="connsiteX1" fmla="*/ 152854 w 13915509"/>
              <a:gd name="connsiteY1" fmla="*/ 4479032 h 7946612"/>
              <a:gd name="connsiteX2" fmla="*/ 1548493 w 13915509"/>
              <a:gd name="connsiteY2" fmla="*/ 473542 h 7946612"/>
              <a:gd name="connsiteX3" fmla="*/ 13272406 w 13915509"/>
              <a:gd name="connsiteY3" fmla="*/ 916227 h 7946612"/>
              <a:gd name="connsiteX4" fmla="*/ 13796736 w 13915509"/>
              <a:gd name="connsiteY4" fmla="*/ 6081499 h 7946612"/>
              <a:gd name="connsiteX5" fmla="*/ 11200493 w 13915509"/>
              <a:gd name="connsiteY5" fmla="*/ 7736128 h 7946612"/>
              <a:gd name="connsiteX6" fmla="*/ 2520950 w 13915509"/>
              <a:gd name="connsiteY6" fmla="*/ 7852242 h 7946612"/>
              <a:gd name="connsiteX7" fmla="*/ 672193 w 13915509"/>
              <a:gd name="connsiteY7" fmla="*/ 7451285 h 7946612"/>
              <a:gd name="connsiteX0" fmla="*/ 672193 w 14420992"/>
              <a:gd name="connsiteY0" fmla="*/ 7364539 h 7859866"/>
              <a:gd name="connsiteX1" fmla="*/ 152854 w 14420992"/>
              <a:gd name="connsiteY1" fmla="*/ 4392286 h 7859866"/>
              <a:gd name="connsiteX2" fmla="*/ 1548493 w 14420992"/>
              <a:gd name="connsiteY2" fmla="*/ 386796 h 7859866"/>
              <a:gd name="connsiteX3" fmla="*/ 13272406 w 14420992"/>
              <a:gd name="connsiteY3" fmla="*/ 829481 h 7859866"/>
              <a:gd name="connsiteX4" fmla="*/ 13745936 w 14420992"/>
              <a:gd name="connsiteY4" fmla="*/ 6324953 h 7859866"/>
              <a:gd name="connsiteX5" fmla="*/ 11200493 w 14420992"/>
              <a:gd name="connsiteY5" fmla="*/ 7649382 h 7859866"/>
              <a:gd name="connsiteX6" fmla="*/ 2520950 w 14420992"/>
              <a:gd name="connsiteY6" fmla="*/ 7765496 h 7859866"/>
              <a:gd name="connsiteX7" fmla="*/ 672193 w 14420992"/>
              <a:gd name="connsiteY7" fmla="*/ 7364539 h 7859866"/>
              <a:gd name="connsiteX0" fmla="*/ 672193 w 14272750"/>
              <a:gd name="connsiteY0" fmla="*/ 7364539 h 7859866"/>
              <a:gd name="connsiteX1" fmla="*/ 152854 w 14272750"/>
              <a:gd name="connsiteY1" fmla="*/ 4392286 h 7859866"/>
              <a:gd name="connsiteX2" fmla="*/ 1548493 w 14272750"/>
              <a:gd name="connsiteY2" fmla="*/ 386796 h 7859866"/>
              <a:gd name="connsiteX3" fmla="*/ 13272406 w 14272750"/>
              <a:gd name="connsiteY3" fmla="*/ 829481 h 7859866"/>
              <a:gd name="connsiteX4" fmla="*/ 13745936 w 14272750"/>
              <a:gd name="connsiteY4" fmla="*/ 6324953 h 7859866"/>
              <a:gd name="connsiteX5" fmla="*/ 11200493 w 14272750"/>
              <a:gd name="connsiteY5" fmla="*/ 7649382 h 7859866"/>
              <a:gd name="connsiteX6" fmla="*/ 2520950 w 14272750"/>
              <a:gd name="connsiteY6" fmla="*/ 7765496 h 7859866"/>
              <a:gd name="connsiteX7" fmla="*/ 672193 w 14272750"/>
              <a:gd name="connsiteY7" fmla="*/ 7364539 h 7859866"/>
              <a:gd name="connsiteX0" fmla="*/ 672193 w 14377692"/>
              <a:gd name="connsiteY0" fmla="*/ 7364539 h 7859866"/>
              <a:gd name="connsiteX1" fmla="*/ 152854 w 14377692"/>
              <a:gd name="connsiteY1" fmla="*/ 4392286 h 7859866"/>
              <a:gd name="connsiteX2" fmla="*/ 1548493 w 14377692"/>
              <a:gd name="connsiteY2" fmla="*/ 386796 h 7859866"/>
              <a:gd name="connsiteX3" fmla="*/ 13272406 w 14377692"/>
              <a:gd name="connsiteY3" fmla="*/ 829481 h 7859866"/>
              <a:gd name="connsiteX4" fmla="*/ 13745936 w 14377692"/>
              <a:gd name="connsiteY4" fmla="*/ 6324953 h 7859866"/>
              <a:gd name="connsiteX5" fmla="*/ 11200493 w 14377692"/>
              <a:gd name="connsiteY5" fmla="*/ 7649382 h 7859866"/>
              <a:gd name="connsiteX6" fmla="*/ 2520950 w 14377692"/>
              <a:gd name="connsiteY6" fmla="*/ 7765496 h 7859866"/>
              <a:gd name="connsiteX7" fmla="*/ 672193 w 14377692"/>
              <a:gd name="connsiteY7" fmla="*/ 7364539 h 7859866"/>
              <a:gd name="connsiteX0" fmla="*/ 672193 w 14504631"/>
              <a:gd name="connsiteY0" fmla="*/ 7400958 h 7896285"/>
              <a:gd name="connsiteX1" fmla="*/ 152854 w 14504631"/>
              <a:gd name="connsiteY1" fmla="*/ 4428705 h 7896285"/>
              <a:gd name="connsiteX2" fmla="*/ 1548493 w 14504631"/>
              <a:gd name="connsiteY2" fmla="*/ 423215 h 7896285"/>
              <a:gd name="connsiteX3" fmla="*/ 13272406 w 14504631"/>
              <a:gd name="connsiteY3" fmla="*/ 865900 h 7896285"/>
              <a:gd name="connsiteX4" fmla="*/ 14012636 w 14504631"/>
              <a:gd name="connsiteY4" fmla="*/ 7047172 h 7896285"/>
              <a:gd name="connsiteX5" fmla="*/ 11200493 w 14504631"/>
              <a:gd name="connsiteY5" fmla="*/ 7685801 h 7896285"/>
              <a:gd name="connsiteX6" fmla="*/ 2520950 w 14504631"/>
              <a:gd name="connsiteY6" fmla="*/ 7801915 h 7896285"/>
              <a:gd name="connsiteX7" fmla="*/ 672193 w 14504631"/>
              <a:gd name="connsiteY7" fmla="*/ 7400958 h 7896285"/>
              <a:gd name="connsiteX0" fmla="*/ 519965 w 14350162"/>
              <a:gd name="connsiteY0" fmla="*/ 7293654 h 7788981"/>
              <a:gd name="connsiteX1" fmla="*/ 626 w 14350162"/>
              <a:gd name="connsiteY1" fmla="*/ 4321401 h 7788981"/>
              <a:gd name="connsiteX2" fmla="*/ 1396265 w 14350162"/>
              <a:gd name="connsiteY2" fmla="*/ 315911 h 7788981"/>
              <a:gd name="connsiteX3" fmla="*/ 1429691 w 14350162"/>
              <a:gd name="connsiteY3" fmla="*/ 310023 h 7788981"/>
              <a:gd name="connsiteX4" fmla="*/ 13120178 w 14350162"/>
              <a:gd name="connsiteY4" fmla="*/ 758596 h 7788981"/>
              <a:gd name="connsiteX5" fmla="*/ 13860408 w 14350162"/>
              <a:gd name="connsiteY5" fmla="*/ 6939868 h 7788981"/>
              <a:gd name="connsiteX6" fmla="*/ 11048265 w 14350162"/>
              <a:gd name="connsiteY6" fmla="*/ 7578497 h 7788981"/>
              <a:gd name="connsiteX7" fmla="*/ 2368722 w 14350162"/>
              <a:gd name="connsiteY7" fmla="*/ 7694611 h 7788981"/>
              <a:gd name="connsiteX8" fmla="*/ 519965 w 14350162"/>
              <a:gd name="connsiteY8" fmla="*/ 7293654 h 7788981"/>
              <a:gd name="connsiteX0" fmla="*/ 520287 w 14188000"/>
              <a:gd name="connsiteY0" fmla="*/ 7628137 h 8123464"/>
              <a:gd name="connsiteX1" fmla="*/ 948 w 14188000"/>
              <a:gd name="connsiteY1" fmla="*/ 4655884 h 8123464"/>
              <a:gd name="connsiteX2" fmla="*/ 1396587 w 14188000"/>
              <a:gd name="connsiteY2" fmla="*/ 650394 h 8123464"/>
              <a:gd name="connsiteX3" fmla="*/ 3937102 w 14188000"/>
              <a:gd name="connsiteY3" fmla="*/ 47580 h 8123464"/>
              <a:gd name="connsiteX4" fmla="*/ 13120500 w 14188000"/>
              <a:gd name="connsiteY4" fmla="*/ 1093079 h 8123464"/>
              <a:gd name="connsiteX5" fmla="*/ 13860730 w 14188000"/>
              <a:gd name="connsiteY5" fmla="*/ 7274351 h 8123464"/>
              <a:gd name="connsiteX6" fmla="*/ 11048587 w 14188000"/>
              <a:gd name="connsiteY6" fmla="*/ 7912980 h 8123464"/>
              <a:gd name="connsiteX7" fmla="*/ 2369044 w 14188000"/>
              <a:gd name="connsiteY7" fmla="*/ 8029094 h 8123464"/>
              <a:gd name="connsiteX8" fmla="*/ 520287 w 14188000"/>
              <a:gd name="connsiteY8" fmla="*/ 7628137 h 8123464"/>
              <a:gd name="connsiteX0" fmla="*/ 696931 w 14364645"/>
              <a:gd name="connsiteY0" fmla="*/ 7651222 h 8146549"/>
              <a:gd name="connsiteX1" fmla="*/ 177592 w 14364645"/>
              <a:gd name="connsiteY1" fmla="*/ 4678969 h 8146549"/>
              <a:gd name="connsiteX2" fmla="*/ 367441 w 14364645"/>
              <a:gd name="connsiteY2" fmla="*/ 589908 h 8146549"/>
              <a:gd name="connsiteX3" fmla="*/ 4113746 w 14364645"/>
              <a:gd name="connsiteY3" fmla="*/ 70665 h 8146549"/>
              <a:gd name="connsiteX4" fmla="*/ 13297144 w 14364645"/>
              <a:gd name="connsiteY4" fmla="*/ 1116164 h 8146549"/>
              <a:gd name="connsiteX5" fmla="*/ 14037374 w 14364645"/>
              <a:gd name="connsiteY5" fmla="*/ 7297436 h 8146549"/>
              <a:gd name="connsiteX6" fmla="*/ 11225231 w 14364645"/>
              <a:gd name="connsiteY6" fmla="*/ 7936065 h 8146549"/>
              <a:gd name="connsiteX7" fmla="*/ 2545688 w 14364645"/>
              <a:gd name="connsiteY7" fmla="*/ 8052179 h 8146549"/>
              <a:gd name="connsiteX8" fmla="*/ 696931 w 14364645"/>
              <a:gd name="connsiteY8" fmla="*/ 7651222 h 8146549"/>
              <a:gd name="connsiteX0" fmla="*/ 786676 w 14378724"/>
              <a:gd name="connsiteY0" fmla="*/ 7705140 h 8200467"/>
              <a:gd name="connsiteX1" fmla="*/ 267337 w 14378724"/>
              <a:gd name="connsiteY1" fmla="*/ 4732887 h 8200467"/>
              <a:gd name="connsiteX2" fmla="*/ 457186 w 14378724"/>
              <a:gd name="connsiteY2" fmla="*/ 643826 h 8200467"/>
              <a:gd name="connsiteX3" fmla="*/ 5468975 w 14378724"/>
              <a:gd name="connsiteY3" fmla="*/ 52951 h 8200467"/>
              <a:gd name="connsiteX4" fmla="*/ 13386889 w 14378724"/>
              <a:gd name="connsiteY4" fmla="*/ 1170082 h 8200467"/>
              <a:gd name="connsiteX5" fmla="*/ 14127119 w 14378724"/>
              <a:gd name="connsiteY5" fmla="*/ 7351354 h 8200467"/>
              <a:gd name="connsiteX6" fmla="*/ 11314976 w 14378724"/>
              <a:gd name="connsiteY6" fmla="*/ 7989983 h 8200467"/>
              <a:gd name="connsiteX7" fmla="*/ 2635433 w 14378724"/>
              <a:gd name="connsiteY7" fmla="*/ 8106097 h 8200467"/>
              <a:gd name="connsiteX8" fmla="*/ 786676 w 14378724"/>
              <a:gd name="connsiteY8" fmla="*/ 7705140 h 8200467"/>
              <a:gd name="connsiteX0" fmla="*/ 786676 w 14201192"/>
              <a:gd name="connsiteY0" fmla="*/ 7705140 h 8200467"/>
              <a:gd name="connsiteX1" fmla="*/ 267337 w 14201192"/>
              <a:gd name="connsiteY1" fmla="*/ 4732887 h 8200467"/>
              <a:gd name="connsiteX2" fmla="*/ 457186 w 14201192"/>
              <a:gd name="connsiteY2" fmla="*/ 643826 h 8200467"/>
              <a:gd name="connsiteX3" fmla="*/ 5468975 w 14201192"/>
              <a:gd name="connsiteY3" fmla="*/ 52951 h 8200467"/>
              <a:gd name="connsiteX4" fmla="*/ 13386889 w 14201192"/>
              <a:gd name="connsiteY4" fmla="*/ 1170082 h 8200467"/>
              <a:gd name="connsiteX5" fmla="*/ 13384208 w 14201192"/>
              <a:gd name="connsiteY5" fmla="*/ 1175171 h 8200467"/>
              <a:gd name="connsiteX6" fmla="*/ 14127119 w 14201192"/>
              <a:gd name="connsiteY6" fmla="*/ 7351354 h 8200467"/>
              <a:gd name="connsiteX7" fmla="*/ 11314976 w 14201192"/>
              <a:gd name="connsiteY7" fmla="*/ 7989983 h 8200467"/>
              <a:gd name="connsiteX8" fmla="*/ 2635433 w 14201192"/>
              <a:gd name="connsiteY8" fmla="*/ 8106097 h 8200467"/>
              <a:gd name="connsiteX9" fmla="*/ 786676 w 14201192"/>
              <a:gd name="connsiteY9" fmla="*/ 7705140 h 8200467"/>
              <a:gd name="connsiteX0" fmla="*/ 786676 w 15687342"/>
              <a:gd name="connsiteY0" fmla="*/ 7705140 h 8200467"/>
              <a:gd name="connsiteX1" fmla="*/ 267337 w 15687342"/>
              <a:gd name="connsiteY1" fmla="*/ 4732887 h 8200467"/>
              <a:gd name="connsiteX2" fmla="*/ 457186 w 15687342"/>
              <a:gd name="connsiteY2" fmla="*/ 643826 h 8200467"/>
              <a:gd name="connsiteX3" fmla="*/ 5468975 w 15687342"/>
              <a:gd name="connsiteY3" fmla="*/ 52951 h 8200467"/>
              <a:gd name="connsiteX4" fmla="*/ 13386889 w 15687342"/>
              <a:gd name="connsiteY4" fmla="*/ 1170082 h 8200467"/>
              <a:gd name="connsiteX5" fmla="*/ 15676404 w 15687342"/>
              <a:gd name="connsiteY5" fmla="*/ 2560039 h 8200467"/>
              <a:gd name="connsiteX6" fmla="*/ 14127119 w 15687342"/>
              <a:gd name="connsiteY6" fmla="*/ 7351354 h 8200467"/>
              <a:gd name="connsiteX7" fmla="*/ 11314976 w 15687342"/>
              <a:gd name="connsiteY7" fmla="*/ 7989983 h 8200467"/>
              <a:gd name="connsiteX8" fmla="*/ 2635433 w 15687342"/>
              <a:gd name="connsiteY8" fmla="*/ 8106097 h 8200467"/>
              <a:gd name="connsiteX9" fmla="*/ 786676 w 15687342"/>
              <a:gd name="connsiteY9" fmla="*/ 7705140 h 8200467"/>
              <a:gd name="connsiteX0" fmla="*/ 786676 w 15687342"/>
              <a:gd name="connsiteY0" fmla="*/ 7714185 h 8209512"/>
              <a:gd name="connsiteX1" fmla="*/ 267337 w 15687342"/>
              <a:gd name="connsiteY1" fmla="*/ 4741932 h 8209512"/>
              <a:gd name="connsiteX2" fmla="*/ 457186 w 15687342"/>
              <a:gd name="connsiteY2" fmla="*/ 652871 h 8209512"/>
              <a:gd name="connsiteX3" fmla="*/ 5468975 w 15687342"/>
              <a:gd name="connsiteY3" fmla="*/ 61996 h 8209512"/>
              <a:gd name="connsiteX4" fmla="*/ 11572234 w 15687342"/>
              <a:gd name="connsiteY4" fmla="*/ 212108 h 8209512"/>
              <a:gd name="connsiteX5" fmla="*/ 15676404 w 15687342"/>
              <a:gd name="connsiteY5" fmla="*/ 2569084 h 8209512"/>
              <a:gd name="connsiteX6" fmla="*/ 14127119 w 15687342"/>
              <a:gd name="connsiteY6" fmla="*/ 7360399 h 8209512"/>
              <a:gd name="connsiteX7" fmla="*/ 11314976 w 15687342"/>
              <a:gd name="connsiteY7" fmla="*/ 7999028 h 8209512"/>
              <a:gd name="connsiteX8" fmla="*/ 2635433 w 15687342"/>
              <a:gd name="connsiteY8" fmla="*/ 8115142 h 8209512"/>
              <a:gd name="connsiteX9" fmla="*/ 786676 w 15687342"/>
              <a:gd name="connsiteY9" fmla="*/ 7714185 h 8209512"/>
              <a:gd name="connsiteX0" fmla="*/ 786676 w 14497986"/>
              <a:gd name="connsiteY0" fmla="*/ 7705142 h 8200469"/>
              <a:gd name="connsiteX1" fmla="*/ 267337 w 14497986"/>
              <a:gd name="connsiteY1" fmla="*/ 4732889 h 8200469"/>
              <a:gd name="connsiteX2" fmla="*/ 457186 w 14497986"/>
              <a:gd name="connsiteY2" fmla="*/ 643828 h 8200469"/>
              <a:gd name="connsiteX3" fmla="*/ 5468975 w 14497986"/>
              <a:gd name="connsiteY3" fmla="*/ 52953 h 8200469"/>
              <a:gd name="connsiteX4" fmla="*/ 11572234 w 14497986"/>
              <a:gd name="connsiteY4" fmla="*/ 203065 h 8200469"/>
              <a:gd name="connsiteX5" fmla="*/ 14387044 w 14497986"/>
              <a:gd name="connsiteY5" fmla="*/ 1831792 h 8200469"/>
              <a:gd name="connsiteX6" fmla="*/ 14127119 w 14497986"/>
              <a:gd name="connsiteY6" fmla="*/ 7351356 h 8200469"/>
              <a:gd name="connsiteX7" fmla="*/ 11314976 w 14497986"/>
              <a:gd name="connsiteY7" fmla="*/ 7989985 h 8200469"/>
              <a:gd name="connsiteX8" fmla="*/ 2635433 w 14497986"/>
              <a:gd name="connsiteY8" fmla="*/ 8106099 h 8200469"/>
              <a:gd name="connsiteX9" fmla="*/ 786676 w 14497986"/>
              <a:gd name="connsiteY9" fmla="*/ 7705142 h 8200469"/>
              <a:gd name="connsiteX0" fmla="*/ 786676 w 14497987"/>
              <a:gd name="connsiteY0" fmla="*/ 7831646 h 8326973"/>
              <a:gd name="connsiteX1" fmla="*/ 267337 w 14497987"/>
              <a:gd name="connsiteY1" fmla="*/ 4859393 h 8326973"/>
              <a:gd name="connsiteX2" fmla="*/ 457186 w 14497987"/>
              <a:gd name="connsiteY2" fmla="*/ 770332 h 8326973"/>
              <a:gd name="connsiteX3" fmla="*/ 5468975 w 14497987"/>
              <a:gd name="connsiteY3" fmla="*/ 179457 h 8326973"/>
              <a:gd name="connsiteX4" fmla="*/ 13100364 w 14497987"/>
              <a:gd name="connsiteY4" fmla="*/ 102736 h 8326973"/>
              <a:gd name="connsiteX5" fmla="*/ 14387044 w 14497987"/>
              <a:gd name="connsiteY5" fmla="*/ 1958296 h 8326973"/>
              <a:gd name="connsiteX6" fmla="*/ 14127119 w 14497987"/>
              <a:gd name="connsiteY6" fmla="*/ 7477860 h 8326973"/>
              <a:gd name="connsiteX7" fmla="*/ 11314976 w 14497987"/>
              <a:gd name="connsiteY7" fmla="*/ 8116489 h 8326973"/>
              <a:gd name="connsiteX8" fmla="*/ 2635433 w 14497987"/>
              <a:gd name="connsiteY8" fmla="*/ 8232603 h 8326973"/>
              <a:gd name="connsiteX9" fmla="*/ 786676 w 14497987"/>
              <a:gd name="connsiteY9" fmla="*/ 7831646 h 8326973"/>
              <a:gd name="connsiteX0" fmla="*/ 792677 w 14503988"/>
              <a:gd name="connsiteY0" fmla="*/ 8002327 h 8497654"/>
              <a:gd name="connsiteX1" fmla="*/ 273338 w 14503988"/>
              <a:gd name="connsiteY1" fmla="*/ 5030074 h 8497654"/>
              <a:gd name="connsiteX2" fmla="*/ 463187 w 14503988"/>
              <a:gd name="connsiteY2" fmla="*/ 941013 h 8497654"/>
              <a:gd name="connsiteX3" fmla="*/ 5558546 w 14503988"/>
              <a:gd name="connsiteY3" fmla="*/ 15860 h 8497654"/>
              <a:gd name="connsiteX4" fmla="*/ 13106365 w 14503988"/>
              <a:gd name="connsiteY4" fmla="*/ 273417 h 8497654"/>
              <a:gd name="connsiteX5" fmla="*/ 14393045 w 14503988"/>
              <a:gd name="connsiteY5" fmla="*/ 2128977 h 8497654"/>
              <a:gd name="connsiteX6" fmla="*/ 14133120 w 14503988"/>
              <a:gd name="connsiteY6" fmla="*/ 7648541 h 8497654"/>
              <a:gd name="connsiteX7" fmla="*/ 11320977 w 14503988"/>
              <a:gd name="connsiteY7" fmla="*/ 8287170 h 8497654"/>
              <a:gd name="connsiteX8" fmla="*/ 2641434 w 14503988"/>
              <a:gd name="connsiteY8" fmla="*/ 8403284 h 8497654"/>
              <a:gd name="connsiteX9" fmla="*/ 792677 w 14503988"/>
              <a:gd name="connsiteY9" fmla="*/ 8002327 h 8497654"/>
              <a:gd name="connsiteX0" fmla="*/ 792677 w 14503988"/>
              <a:gd name="connsiteY0" fmla="*/ 8018274 h 8513601"/>
              <a:gd name="connsiteX1" fmla="*/ 273338 w 14503988"/>
              <a:gd name="connsiteY1" fmla="*/ 5046021 h 8513601"/>
              <a:gd name="connsiteX2" fmla="*/ 463187 w 14503988"/>
              <a:gd name="connsiteY2" fmla="*/ 956960 h 8513601"/>
              <a:gd name="connsiteX3" fmla="*/ 5558546 w 14503988"/>
              <a:gd name="connsiteY3" fmla="*/ 31807 h 8513601"/>
              <a:gd name="connsiteX4" fmla="*/ 13106365 w 14503988"/>
              <a:gd name="connsiteY4" fmla="*/ 289364 h 8513601"/>
              <a:gd name="connsiteX5" fmla="*/ 14393045 w 14503988"/>
              <a:gd name="connsiteY5" fmla="*/ 2144924 h 8513601"/>
              <a:gd name="connsiteX6" fmla="*/ 14133120 w 14503988"/>
              <a:gd name="connsiteY6" fmla="*/ 7664488 h 8513601"/>
              <a:gd name="connsiteX7" fmla="*/ 11320977 w 14503988"/>
              <a:gd name="connsiteY7" fmla="*/ 8303117 h 8513601"/>
              <a:gd name="connsiteX8" fmla="*/ 2641434 w 14503988"/>
              <a:gd name="connsiteY8" fmla="*/ 8419231 h 8513601"/>
              <a:gd name="connsiteX9" fmla="*/ 792677 w 14503988"/>
              <a:gd name="connsiteY9" fmla="*/ 8018274 h 8513601"/>
              <a:gd name="connsiteX0" fmla="*/ 728462 w 14439773"/>
              <a:gd name="connsiteY0" fmla="*/ 8205125 h 8700452"/>
              <a:gd name="connsiteX1" fmla="*/ 209123 w 14439773"/>
              <a:gd name="connsiteY1" fmla="*/ 5232872 h 8700452"/>
              <a:gd name="connsiteX2" fmla="*/ 494481 w 14439773"/>
              <a:gd name="connsiteY2" fmla="*/ 475254 h 8700452"/>
              <a:gd name="connsiteX3" fmla="*/ 5494331 w 14439773"/>
              <a:gd name="connsiteY3" fmla="*/ 218658 h 8700452"/>
              <a:gd name="connsiteX4" fmla="*/ 13042150 w 14439773"/>
              <a:gd name="connsiteY4" fmla="*/ 476215 h 8700452"/>
              <a:gd name="connsiteX5" fmla="*/ 14328830 w 14439773"/>
              <a:gd name="connsiteY5" fmla="*/ 2331775 h 8700452"/>
              <a:gd name="connsiteX6" fmla="*/ 14068905 w 14439773"/>
              <a:gd name="connsiteY6" fmla="*/ 7851339 h 8700452"/>
              <a:gd name="connsiteX7" fmla="*/ 11256762 w 14439773"/>
              <a:gd name="connsiteY7" fmla="*/ 8489968 h 8700452"/>
              <a:gd name="connsiteX8" fmla="*/ 2577219 w 14439773"/>
              <a:gd name="connsiteY8" fmla="*/ 8606082 h 8700452"/>
              <a:gd name="connsiteX9" fmla="*/ 728462 w 14439773"/>
              <a:gd name="connsiteY9" fmla="*/ 8205125 h 8700452"/>
              <a:gd name="connsiteX0" fmla="*/ 735100 w 14446411"/>
              <a:gd name="connsiteY0" fmla="*/ 8454264 h 8949591"/>
              <a:gd name="connsiteX1" fmla="*/ 215761 w 14446411"/>
              <a:gd name="connsiteY1" fmla="*/ 5482011 h 8949591"/>
              <a:gd name="connsiteX2" fmla="*/ 501119 w 14446411"/>
              <a:gd name="connsiteY2" fmla="*/ 724393 h 8949591"/>
              <a:gd name="connsiteX3" fmla="*/ 5596477 w 14446411"/>
              <a:gd name="connsiteY3" fmla="*/ 61887 h 8949591"/>
              <a:gd name="connsiteX4" fmla="*/ 13048788 w 14446411"/>
              <a:gd name="connsiteY4" fmla="*/ 725354 h 8949591"/>
              <a:gd name="connsiteX5" fmla="*/ 14335468 w 14446411"/>
              <a:gd name="connsiteY5" fmla="*/ 2580914 h 8949591"/>
              <a:gd name="connsiteX6" fmla="*/ 14075543 w 14446411"/>
              <a:gd name="connsiteY6" fmla="*/ 8100478 h 8949591"/>
              <a:gd name="connsiteX7" fmla="*/ 11263400 w 14446411"/>
              <a:gd name="connsiteY7" fmla="*/ 8739107 h 8949591"/>
              <a:gd name="connsiteX8" fmla="*/ 2583857 w 14446411"/>
              <a:gd name="connsiteY8" fmla="*/ 8855221 h 8949591"/>
              <a:gd name="connsiteX9" fmla="*/ 735100 w 14446411"/>
              <a:gd name="connsiteY9" fmla="*/ 8454264 h 8949591"/>
              <a:gd name="connsiteX0" fmla="*/ 735100 w 14446411"/>
              <a:gd name="connsiteY0" fmla="*/ 8528425 h 9023752"/>
              <a:gd name="connsiteX1" fmla="*/ 215761 w 14446411"/>
              <a:gd name="connsiteY1" fmla="*/ 5556172 h 9023752"/>
              <a:gd name="connsiteX2" fmla="*/ 501119 w 14446411"/>
              <a:gd name="connsiteY2" fmla="*/ 798554 h 9023752"/>
              <a:gd name="connsiteX3" fmla="*/ 5596477 w 14446411"/>
              <a:gd name="connsiteY3" fmla="*/ 136048 h 9023752"/>
              <a:gd name="connsiteX4" fmla="*/ 13263682 w 14446411"/>
              <a:gd name="connsiteY4" fmla="*/ 226465 h 9023752"/>
              <a:gd name="connsiteX5" fmla="*/ 14335468 w 14446411"/>
              <a:gd name="connsiteY5" fmla="*/ 2655075 h 9023752"/>
              <a:gd name="connsiteX6" fmla="*/ 14075543 w 14446411"/>
              <a:gd name="connsiteY6" fmla="*/ 8174639 h 9023752"/>
              <a:gd name="connsiteX7" fmla="*/ 11263400 w 14446411"/>
              <a:gd name="connsiteY7" fmla="*/ 8813268 h 9023752"/>
              <a:gd name="connsiteX8" fmla="*/ 2583857 w 14446411"/>
              <a:gd name="connsiteY8" fmla="*/ 8929382 h 9023752"/>
              <a:gd name="connsiteX9" fmla="*/ 735100 w 14446411"/>
              <a:gd name="connsiteY9" fmla="*/ 8528425 h 9023752"/>
              <a:gd name="connsiteX0" fmla="*/ 194692 w 14419954"/>
              <a:gd name="connsiteY0" fmla="*/ 8755874 h 9057365"/>
              <a:gd name="connsiteX1" fmla="*/ 189304 w 14419954"/>
              <a:gd name="connsiteY1" fmla="*/ 5556172 h 9057365"/>
              <a:gd name="connsiteX2" fmla="*/ 474662 w 14419954"/>
              <a:gd name="connsiteY2" fmla="*/ 798554 h 9057365"/>
              <a:gd name="connsiteX3" fmla="*/ 5570020 w 14419954"/>
              <a:gd name="connsiteY3" fmla="*/ 136048 h 9057365"/>
              <a:gd name="connsiteX4" fmla="*/ 13237225 w 14419954"/>
              <a:gd name="connsiteY4" fmla="*/ 226465 h 9057365"/>
              <a:gd name="connsiteX5" fmla="*/ 14309011 w 14419954"/>
              <a:gd name="connsiteY5" fmla="*/ 2655075 h 9057365"/>
              <a:gd name="connsiteX6" fmla="*/ 14049086 w 14419954"/>
              <a:gd name="connsiteY6" fmla="*/ 8174639 h 9057365"/>
              <a:gd name="connsiteX7" fmla="*/ 11236943 w 14419954"/>
              <a:gd name="connsiteY7" fmla="*/ 8813268 h 9057365"/>
              <a:gd name="connsiteX8" fmla="*/ 2557400 w 14419954"/>
              <a:gd name="connsiteY8" fmla="*/ 8929382 h 9057365"/>
              <a:gd name="connsiteX9" fmla="*/ 194692 w 14419954"/>
              <a:gd name="connsiteY9" fmla="*/ 8755874 h 9057365"/>
              <a:gd name="connsiteX0" fmla="*/ 299790 w 14525052"/>
              <a:gd name="connsiteY0" fmla="*/ 8755874 h 9071647"/>
              <a:gd name="connsiteX1" fmla="*/ 84148 w 14525052"/>
              <a:gd name="connsiteY1" fmla="*/ 5355483 h 9071647"/>
              <a:gd name="connsiteX2" fmla="*/ 579760 w 14525052"/>
              <a:gd name="connsiteY2" fmla="*/ 798554 h 9071647"/>
              <a:gd name="connsiteX3" fmla="*/ 5675118 w 14525052"/>
              <a:gd name="connsiteY3" fmla="*/ 136048 h 9071647"/>
              <a:gd name="connsiteX4" fmla="*/ 13342323 w 14525052"/>
              <a:gd name="connsiteY4" fmla="*/ 226465 h 9071647"/>
              <a:gd name="connsiteX5" fmla="*/ 14414109 w 14525052"/>
              <a:gd name="connsiteY5" fmla="*/ 2655075 h 9071647"/>
              <a:gd name="connsiteX6" fmla="*/ 14154184 w 14525052"/>
              <a:gd name="connsiteY6" fmla="*/ 8174639 h 9071647"/>
              <a:gd name="connsiteX7" fmla="*/ 11342041 w 14525052"/>
              <a:gd name="connsiteY7" fmla="*/ 8813268 h 9071647"/>
              <a:gd name="connsiteX8" fmla="*/ 2662498 w 14525052"/>
              <a:gd name="connsiteY8" fmla="*/ 8929382 h 9071647"/>
              <a:gd name="connsiteX9" fmla="*/ 299790 w 14525052"/>
              <a:gd name="connsiteY9" fmla="*/ 8755874 h 9071647"/>
              <a:gd name="connsiteX0" fmla="*/ 407053 w 14632315"/>
              <a:gd name="connsiteY0" fmla="*/ 8874408 h 9190179"/>
              <a:gd name="connsiteX1" fmla="*/ 191411 w 14632315"/>
              <a:gd name="connsiteY1" fmla="*/ 5474017 h 9190179"/>
              <a:gd name="connsiteX2" fmla="*/ 511812 w 14632315"/>
              <a:gd name="connsiteY2" fmla="*/ 475570 h 9190179"/>
              <a:gd name="connsiteX3" fmla="*/ 5782381 w 14632315"/>
              <a:gd name="connsiteY3" fmla="*/ 254582 h 9190179"/>
              <a:gd name="connsiteX4" fmla="*/ 13449586 w 14632315"/>
              <a:gd name="connsiteY4" fmla="*/ 344999 h 9190179"/>
              <a:gd name="connsiteX5" fmla="*/ 14521372 w 14632315"/>
              <a:gd name="connsiteY5" fmla="*/ 2773609 h 9190179"/>
              <a:gd name="connsiteX6" fmla="*/ 14261447 w 14632315"/>
              <a:gd name="connsiteY6" fmla="*/ 8293173 h 9190179"/>
              <a:gd name="connsiteX7" fmla="*/ 11449304 w 14632315"/>
              <a:gd name="connsiteY7" fmla="*/ 8931802 h 9190179"/>
              <a:gd name="connsiteX8" fmla="*/ 2769761 w 14632315"/>
              <a:gd name="connsiteY8" fmla="*/ 9047916 h 9190179"/>
              <a:gd name="connsiteX9" fmla="*/ 407053 w 14632315"/>
              <a:gd name="connsiteY9" fmla="*/ 8874408 h 9190179"/>
              <a:gd name="connsiteX0" fmla="*/ 456498 w 14681760"/>
              <a:gd name="connsiteY0" fmla="*/ 8755874 h 9071647"/>
              <a:gd name="connsiteX1" fmla="*/ 240856 w 14681760"/>
              <a:gd name="connsiteY1" fmla="*/ 5355483 h 9071647"/>
              <a:gd name="connsiteX2" fmla="*/ 561257 w 14681760"/>
              <a:gd name="connsiteY2" fmla="*/ 357036 h 9071647"/>
              <a:gd name="connsiteX3" fmla="*/ 5831826 w 14681760"/>
              <a:gd name="connsiteY3" fmla="*/ 136048 h 9071647"/>
              <a:gd name="connsiteX4" fmla="*/ 13499031 w 14681760"/>
              <a:gd name="connsiteY4" fmla="*/ 226465 h 9071647"/>
              <a:gd name="connsiteX5" fmla="*/ 14570817 w 14681760"/>
              <a:gd name="connsiteY5" fmla="*/ 2655075 h 9071647"/>
              <a:gd name="connsiteX6" fmla="*/ 14310892 w 14681760"/>
              <a:gd name="connsiteY6" fmla="*/ 8174639 h 9071647"/>
              <a:gd name="connsiteX7" fmla="*/ 11498749 w 14681760"/>
              <a:gd name="connsiteY7" fmla="*/ 8813268 h 9071647"/>
              <a:gd name="connsiteX8" fmla="*/ 2819206 w 14681760"/>
              <a:gd name="connsiteY8" fmla="*/ 8929382 h 9071647"/>
              <a:gd name="connsiteX9" fmla="*/ 456498 w 14681760"/>
              <a:gd name="connsiteY9" fmla="*/ 8755874 h 9071647"/>
              <a:gd name="connsiteX0" fmla="*/ 410051 w 14635313"/>
              <a:gd name="connsiteY0" fmla="*/ 8891677 h 9207449"/>
              <a:gd name="connsiteX1" fmla="*/ 194409 w 14635313"/>
              <a:gd name="connsiteY1" fmla="*/ 5491286 h 9207449"/>
              <a:gd name="connsiteX2" fmla="*/ 584895 w 14635313"/>
              <a:gd name="connsiteY2" fmla="*/ 11184 h 9207449"/>
              <a:gd name="connsiteX3" fmla="*/ 5785379 w 14635313"/>
              <a:gd name="connsiteY3" fmla="*/ 271851 h 9207449"/>
              <a:gd name="connsiteX4" fmla="*/ 13452584 w 14635313"/>
              <a:gd name="connsiteY4" fmla="*/ 362268 h 9207449"/>
              <a:gd name="connsiteX5" fmla="*/ 14524370 w 14635313"/>
              <a:gd name="connsiteY5" fmla="*/ 2790878 h 9207449"/>
              <a:gd name="connsiteX6" fmla="*/ 14264445 w 14635313"/>
              <a:gd name="connsiteY6" fmla="*/ 8310442 h 9207449"/>
              <a:gd name="connsiteX7" fmla="*/ 11452302 w 14635313"/>
              <a:gd name="connsiteY7" fmla="*/ 8949071 h 9207449"/>
              <a:gd name="connsiteX8" fmla="*/ 2772759 w 14635313"/>
              <a:gd name="connsiteY8" fmla="*/ 9065185 h 9207449"/>
              <a:gd name="connsiteX9" fmla="*/ 410051 w 14635313"/>
              <a:gd name="connsiteY9" fmla="*/ 8891677 h 9207449"/>
              <a:gd name="connsiteX0" fmla="*/ 385902 w 14611164"/>
              <a:gd name="connsiteY0" fmla="*/ 9645873 h 9961645"/>
              <a:gd name="connsiteX1" fmla="*/ 170260 w 14611164"/>
              <a:gd name="connsiteY1" fmla="*/ 6245482 h 9961645"/>
              <a:gd name="connsiteX2" fmla="*/ 560746 w 14611164"/>
              <a:gd name="connsiteY2" fmla="*/ 765380 h 9961645"/>
              <a:gd name="connsiteX3" fmla="*/ 6111652 w 14611164"/>
              <a:gd name="connsiteY3" fmla="*/ 89495 h 9961645"/>
              <a:gd name="connsiteX4" fmla="*/ 13428435 w 14611164"/>
              <a:gd name="connsiteY4" fmla="*/ 1116464 h 9961645"/>
              <a:gd name="connsiteX5" fmla="*/ 14500221 w 14611164"/>
              <a:gd name="connsiteY5" fmla="*/ 3545074 h 9961645"/>
              <a:gd name="connsiteX6" fmla="*/ 14240296 w 14611164"/>
              <a:gd name="connsiteY6" fmla="*/ 9064638 h 9961645"/>
              <a:gd name="connsiteX7" fmla="*/ 11428153 w 14611164"/>
              <a:gd name="connsiteY7" fmla="*/ 9703267 h 9961645"/>
              <a:gd name="connsiteX8" fmla="*/ 2748610 w 14611164"/>
              <a:gd name="connsiteY8" fmla="*/ 9819381 h 9961645"/>
              <a:gd name="connsiteX9" fmla="*/ 385902 w 14611164"/>
              <a:gd name="connsiteY9" fmla="*/ 9645873 h 9961645"/>
              <a:gd name="connsiteX0" fmla="*/ 385902 w 14611164"/>
              <a:gd name="connsiteY0" fmla="*/ 10081604 h 10397376"/>
              <a:gd name="connsiteX1" fmla="*/ 170260 w 14611164"/>
              <a:gd name="connsiteY1" fmla="*/ 6681213 h 10397376"/>
              <a:gd name="connsiteX2" fmla="*/ 560746 w 14611164"/>
              <a:gd name="connsiteY2" fmla="*/ 1201111 h 10397376"/>
              <a:gd name="connsiteX3" fmla="*/ 6111652 w 14611164"/>
              <a:gd name="connsiteY3" fmla="*/ 525226 h 10397376"/>
              <a:gd name="connsiteX4" fmla="*/ 13394106 w 14611164"/>
              <a:gd name="connsiteY4" fmla="*/ 198302 h 10397376"/>
              <a:gd name="connsiteX5" fmla="*/ 14500221 w 14611164"/>
              <a:gd name="connsiteY5" fmla="*/ 3980805 h 10397376"/>
              <a:gd name="connsiteX6" fmla="*/ 14240296 w 14611164"/>
              <a:gd name="connsiteY6" fmla="*/ 9500369 h 10397376"/>
              <a:gd name="connsiteX7" fmla="*/ 11428153 w 14611164"/>
              <a:gd name="connsiteY7" fmla="*/ 10138998 h 10397376"/>
              <a:gd name="connsiteX8" fmla="*/ 2748610 w 14611164"/>
              <a:gd name="connsiteY8" fmla="*/ 10255112 h 10397376"/>
              <a:gd name="connsiteX9" fmla="*/ 385902 w 14611164"/>
              <a:gd name="connsiteY9" fmla="*/ 10081604 h 10397376"/>
              <a:gd name="connsiteX0" fmla="*/ 385902 w 14611164"/>
              <a:gd name="connsiteY0" fmla="*/ 9884370 h 10200142"/>
              <a:gd name="connsiteX1" fmla="*/ 170260 w 14611164"/>
              <a:gd name="connsiteY1" fmla="*/ 6483979 h 10200142"/>
              <a:gd name="connsiteX2" fmla="*/ 560746 w 14611164"/>
              <a:gd name="connsiteY2" fmla="*/ 1003877 h 10200142"/>
              <a:gd name="connsiteX3" fmla="*/ 6111652 w 14611164"/>
              <a:gd name="connsiteY3" fmla="*/ 327992 h 10200142"/>
              <a:gd name="connsiteX4" fmla="*/ 13394106 w 14611164"/>
              <a:gd name="connsiteY4" fmla="*/ 1068 h 10200142"/>
              <a:gd name="connsiteX5" fmla="*/ 14500221 w 14611164"/>
              <a:gd name="connsiteY5" fmla="*/ 3783571 h 10200142"/>
              <a:gd name="connsiteX6" fmla="*/ 14240296 w 14611164"/>
              <a:gd name="connsiteY6" fmla="*/ 9303135 h 10200142"/>
              <a:gd name="connsiteX7" fmla="*/ 11428153 w 14611164"/>
              <a:gd name="connsiteY7" fmla="*/ 9941764 h 10200142"/>
              <a:gd name="connsiteX8" fmla="*/ 2748610 w 14611164"/>
              <a:gd name="connsiteY8" fmla="*/ 10057878 h 10200142"/>
              <a:gd name="connsiteX9" fmla="*/ 385902 w 14611164"/>
              <a:gd name="connsiteY9" fmla="*/ 9884370 h 10200142"/>
              <a:gd name="connsiteX0" fmla="*/ 385902 w 14611164"/>
              <a:gd name="connsiteY0" fmla="*/ 9892513 h 10208285"/>
              <a:gd name="connsiteX1" fmla="*/ 170260 w 14611164"/>
              <a:gd name="connsiteY1" fmla="*/ 6492122 h 10208285"/>
              <a:gd name="connsiteX2" fmla="*/ 560746 w 14611164"/>
              <a:gd name="connsiteY2" fmla="*/ 1012020 h 10208285"/>
              <a:gd name="connsiteX3" fmla="*/ 6111652 w 14611164"/>
              <a:gd name="connsiteY3" fmla="*/ 336135 h 10208285"/>
              <a:gd name="connsiteX4" fmla="*/ 13394106 w 14611164"/>
              <a:gd name="connsiteY4" fmla="*/ 9211 h 10208285"/>
              <a:gd name="connsiteX5" fmla="*/ 14500221 w 14611164"/>
              <a:gd name="connsiteY5" fmla="*/ 3791714 h 10208285"/>
              <a:gd name="connsiteX6" fmla="*/ 14240296 w 14611164"/>
              <a:gd name="connsiteY6" fmla="*/ 9311278 h 10208285"/>
              <a:gd name="connsiteX7" fmla="*/ 11428153 w 14611164"/>
              <a:gd name="connsiteY7" fmla="*/ 9949907 h 10208285"/>
              <a:gd name="connsiteX8" fmla="*/ 2748610 w 14611164"/>
              <a:gd name="connsiteY8" fmla="*/ 10066021 h 10208285"/>
              <a:gd name="connsiteX9" fmla="*/ 385902 w 14611164"/>
              <a:gd name="connsiteY9" fmla="*/ 9892513 h 10208285"/>
              <a:gd name="connsiteX0" fmla="*/ 385902 w 14611164"/>
              <a:gd name="connsiteY0" fmla="*/ 9950835 h 10266607"/>
              <a:gd name="connsiteX1" fmla="*/ 170260 w 14611164"/>
              <a:gd name="connsiteY1" fmla="*/ 6550444 h 10266607"/>
              <a:gd name="connsiteX2" fmla="*/ 560746 w 14611164"/>
              <a:gd name="connsiteY2" fmla="*/ 1070342 h 10266607"/>
              <a:gd name="connsiteX3" fmla="*/ 6111652 w 14611164"/>
              <a:gd name="connsiteY3" fmla="*/ 394457 h 10266607"/>
              <a:gd name="connsiteX4" fmla="*/ 13622965 w 14611164"/>
              <a:gd name="connsiteY4" fmla="*/ 8021 h 10266607"/>
              <a:gd name="connsiteX5" fmla="*/ 14500221 w 14611164"/>
              <a:gd name="connsiteY5" fmla="*/ 3850036 h 10266607"/>
              <a:gd name="connsiteX6" fmla="*/ 14240296 w 14611164"/>
              <a:gd name="connsiteY6" fmla="*/ 9369600 h 10266607"/>
              <a:gd name="connsiteX7" fmla="*/ 11428153 w 14611164"/>
              <a:gd name="connsiteY7" fmla="*/ 10008229 h 10266607"/>
              <a:gd name="connsiteX8" fmla="*/ 2748610 w 14611164"/>
              <a:gd name="connsiteY8" fmla="*/ 10124343 h 10266607"/>
              <a:gd name="connsiteX9" fmla="*/ 385902 w 14611164"/>
              <a:gd name="connsiteY9" fmla="*/ 9950835 h 10266607"/>
              <a:gd name="connsiteX0" fmla="*/ 384335 w 14609597"/>
              <a:gd name="connsiteY0" fmla="*/ 10237952 h 10553724"/>
              <a:gd name="connsiteX1" fmla="*/ 168693 w 14609597"/>
              <a:gd name="connsiteY1" fmla="*/ 6837561 h 10553724"/>
              <a:gd name="connsiteX2" fmla="*/ 559179 w 14609597"/>
              <a:gd name="connsiteY2" fmla="*/ 1357459 h 10553724"/>
              <a:gd name="connsiteX3" fmla="*/ 6087200 w 14609597"/>
              <a:gd name="connsiteY3" fmla="*/ 294747 h 10553724"/>
              <a:gd name="connsiteX4" fmla="*/ 13621398 w 14609597"/>
              <a:gd name="connsiteY4" fmla="*/ 295138 h 10553724"/>
              <a:gd name="connsiteX5" fmla="*/ 14498654 w 14609597"/>
              <a:gd name="connsiteY5" fmla="*/ 4137153 h 10553724"/>
              <a:gd name="connsiteX6" fmla="*/ 14238729 w 14609597"/>
              <a:gd name="connsiteY6" fmla="*/ 9656717 h 10553724"/>
              <a:gd name="connsiteX7" fmla="*/ 11426586 w 14609597"/>
              <a:gd name="connsiteY7" fmla="*/ 10295346 h 10553724"/>
              <a:gd name="connsiteX8" fmla="*/ 2747043 w 14609597"/>
              <a:gd name="connsiteY8" fmla="*/ 10411460 h 10553724"/>
              <a:gd name="connsiteX9" fmla="*/ 384335 w 14609597"/>
              <a:gd name="connsiteY9" fmla="*/ 10237952 h 10553724"/>
              <a:gd name="connsiteX0" fmla="*/ 384335 w 14609597"/>
              <a:gd name="connsiteY0" fmla="*/ 10225029 h 10540801"/>
              <a:gd name="connsiteX1" fmla="*/ 168693 w 14609597"/>
              <a:gd name="connsiteY1" fmla="*/ 6824638 h 10540801"/>
              <a:gd name="connsiteX2" fmla="*/ 559179 w 14609597"/>
              <a:gd name="connsiteY2" fmla="*/ 1344536 h 10540801"/>
              <a:gd name="connsiteX3" fmla="*/ 6087200 w 14609597"/>
              <a:gd name="connsiteY3" fmla="*/ 281824 h 10540801"/>
              <a:gd name="connsiteX4" fmla="*/ 6027445 w 14609597"/>
              <a:gd name="connsiteY4" fmla="*/ 289344 h 10540801"/>
              <a:gd name="connsiteX5" fmla="*/ 13621398 w 14609597"/>
              <a:gd name="connsiteY5" fmla="*/ 282215 h 10540801"/>
              <a:gd name="connsiteX6" fmla="*/ 14498654 w 14609597"/>
              <a:gd name="connsiteY6" fmla="*/ 4124230 h 10540801"/>
              <a:gd name="connsiteX7" fmla="*/ 14238729 w 14609597"/>
              <a:gd name="connsiteY7" fmla="*/ 9643794 h 10540801"/>
              <a:gd name="connsiteX8" fmla="*/ 11426586 w 14609597"/>
              <a:gd name="connsiteY8" fmla="*/ 10282423 h 10540801"/>
              <a:gd name="connsiteX9" fmla="*/ 2747043 w 14609597"/>
              <a:gd name="connsiteY9" fmla="*/ 10398537 h 10540801"/>
              <a:gd name="connsiteX10" fmla="*/ 384335 w 14609597"/>
              <a:gd name="connsiteY10" fmla="*/ 10225029 h 10540801"/>
              <a:gd name="connsiteX0" fmla="*/ 280093 w 14505355"/>
              <a:gd name="connsiteY0" fmla="*/ 10225029 h 10540801"/>
              <a:gd name="connsiteX1" fmla="*/ 64451 w 14505355"/>
              <a:gd name="connsiteY1" fmla="*/ 6824638 h 10540801"/>
              <a:gd name="connsiteX2" fmla="*/ 454937 w 14505355"/>
              <a:gd name="connsiteY2" fmla="*/ 1344536 h 10540801"/>
              <a:gd name="connsiteX3" fmla="*/ 4014784 w 14505355"/>
              <a:gd name="connsiteY3" fmla="*/ 147921 h 10540801"/>
              <a:gd name="connsiteX4" fmla="*/ 5923203 w 14505355"/>
              <a:gd name="connsiteY4" fmla="*/ 289344 h 10540801"/>
              <a:gd name="connsiteX5" fmla="*/ 13517156 w 14505355"/>
              <a:gd name="connsiteY5" fmla="*/ 282215 h 10540801"/>
              <a:gd name="connsiteX6" fmla="*/ 14394412 w 14505355"/>
              <a:gd name="connsiteY6" fmla="*/ 4124230 h 10540801"/>
              <a:gd name="connsiteX7" fmla="*/ 14134487 w 14505355"/>
              <a:gd name="connsiteY7" fmla="*/ 9643794 h 10540801"/>
              <a:gd name="connsiteX8" fmla="*/ 11322344 w 14505355"/>
              <a:gd name="connsiteY8" fmla="*/ 10282423 h 10540801"/>
              <a:gd name="connsiteX9" fmla="*/ 2642801 w 14505355"/>
              <a:gd name="connsiteY9" fmla="*/ 10398537 h 10540801"/>
              <a:gd name="connsiteX10" fmla="*/ 280093 w 14505355"/>
              <a:gd name="connsiteY10" fmla="*/ 10225029 h 10540801"/>
              <a:gd name="connsiteX0" fmla="*/ 280093 w 14505355"/>
              <a:gd name="connsiteY0" fmla="*/ 10392076 h 10707848"/>
              <a:gd name="connsiteX1" fmla="*/ 64451 w 14505355"/>
              <a:gd name="connsiteY1" fmla="*/ 6991685 h 10707848"/>
              <a:gd name="connsiteX2" fmla="*/ 454937 w 14505355"/>
              <a:gd name="connsiteY2" fmla="*/ 1511583 h 10707848"/>
              <a:gd name="connsiteX3" fmla="*/ 1108296 w 14505355"/>
              <a:gd name="connsiteY3" fmla="*/ 32286 h 10707848"/>
              <a:gd name="connsiteX4" fmla="*/ 5923203 w 14505355"/>
              <a:gd name="connsiteY4" fmla="*/ 456391 h 10707848"/>
              <a:gd name="connsiteX5" fmla="*/ 13517156 w 14505355"/>
              <a:gd name="connsiteY5" fmla="*/ 449262 h 10707848"/>
              <a:gd name="connsiteX6" fmla="*/ 14394412 w 14505355"/>
              <a:gd name="connsiteY6" fmla="*/ 4291277 h 10707848"/>
              <a:gd name="connsiteX7" fmla="*/ 14134487 w 14505355"/>
              <a:gd name="connsiteY7" fmla="*/ 9810841 h 10707848"/>
              <a:gd name="connsiteX8" fmla="*/ 11322344 w 14505355"/>
              <a:gd name="connsiteY8" fmla="*/ 10449470 h 10707848"/>
              <a:gd name="connsiteX9" fmla="*/ 2642801 w 14505355"/>
              <a:gd name="connsiteY9" fmla="*/ 10565584 h 10707848"/>
              <a:gd name="connsiteX10" fmla="*/ 280093 w 14505355"/>
              <a:gd name="connsiteY10" fmla="*/ 10392076 h 10707848"/>
              <a:gd name="connsiteX0" fmla="*/ 276455 w 14501717"/>
              <a:gd name="connsiteY0" fmla="*/ 10392076 h 10707848"/>
              <a:gd name="connsiteX1" fmla="*/ 60813 w 14501717"/>
              <a:gd name="connsiteY1" fmla="*/ 6991685 h 10707848"/>
              <a:gd name="connsiteX2" fmla="*/ 96569 w 14501717"/>
              <a:gd name="connsiteY2" fmla="*/ 1526460 h 10707848"/>
              <a:gd name="connsiteX3" fmla="*/ 1104658 w 14501717"/>
              <a:gd name="connsiteY3" fmla="*/ 32286 h 10707848"/>
              <a:gd name="connsiteX4" fmla="*/ 5919565 w 14501717"/>
              <a:gd name="connsiteY4" fmla="*/ 456391 h 10707848"/>
              <a:gd name="connsiteX5" fmla="*/ 13513518 w 14501717"/>
              <a:gd name="connsiteY5" fmla="*/ 449262 h 10707848"/>
              <a:gd name="connsiteX6" fmla="*/ 14390774 w 14501717"/>
              <a:gd name="connsiteY6" fmla="*/ 4291277 h 10707848"/>
              <a:gd name="connsiteX7" fmla="*/ 14130849 w 14501717"/>
              <a:gd name="connsiteY7" fmla="*/ 9810841 h 10707848"/>
              <a:gd name="connsiteX8" fmla="*/ 11318706 w 14501717"/>
              <a:gd name="connsiteY8" fmla="*/ 10449470 h 10707848"/>
              <a:gd name="connsiteX9" fmla="*/ 2639163 w 14501717"/>
              <a:gd name="connsiteY9" fmla="*/ 10565584 h 10707848"/>
              <a:gd name="connsiteX10" fmla="*/ 276455 w 14501717"/>
              <a:gd name="connsiteY10" fmla="*/ 10392076 h 10707848"/>
              <a:gd name="connsiteX0" fmla="*/ 274040 w 14499302"/>
              <a:gd name="connsiteY0" fmla="*/ 10225029 h 10540801"/>
              <a:gd name="connsiteX1" fmla="*/ 58398 w 14499302"/>
              <a:gd name="connsiteY1" fmla="*/ 6824638 h 10540801"/>
              <a:gd name="connsiteX2" fmla="*/ 94154 w 14499302"/>
              <a:gd name="connsiteY2" fmla="*/ 1359413 h 10540801"/>
              <a:gd name="connsiteX3" fmla="*/ 1067915 w 14499302"/>
              <a:gd name="connsiteY3" fmla="*/ 118165 h 10540801"/>
              <a:gd name="connsiteX4" fmla="*/ 5917150 w 14499302"/>
              <a:gd name="connsiteY4" fmla="*/ 289344 h 10540801"/>
              <a:gd name="connsiteX5" fmla="*/ 13511103 w 14499302"/>
              <a:gd name="connsiteY5" fmla="*/ 282215 h 10540801"/>
              <a:gd name="connsiteX6" fmla="*/ 14388359 w 14499302"/>
              <a:gd name="connsiteY6" fmla="*/ 4124230 h 10540801"/>
              <a:gd name="connsiteX7" fmla="*/ 14128434 w 14499302"/>
              <a:gd name="connsiteY7" fmla="*/ 9643794 h 10540801"/>
              <a:gd name="connsiteX8" fmla="*/ 11316291 w 14499302"/>
              <a:gd name="connsiteY8" fmla="*/ 10282423 h 10540801"/>
              <a:gd name="connsiteX9" fmla="*/ 2636748 w 14499302"/>
              <a:gd name="connsiteY9" fmla="*/ 10398537 h 10540801"/>
              <a:gd name="connsiteX10" fmla="*/ 274040 w 14499302"/>
              <a:gd name="connsiteY10" fmla="*/ 10225029 h 10540801"/>
              <a:gd name="connsiteX0" fmla="*/ 274040 w 14499302"/>
              <a:gd name="connsiteY0" fmla="*/ 10355501 h 10671273"/>
              <a:gd name="connsiteX1" fmla="*/ 58398 w 14499302"/>
              <a:gd name="connsiteY1" fmla="*/ 6955110 h 10671273"/>
              <a:gd name="connsiteX2" fmla="*/ 94154 w 14499302"/>
              <a:gd name="connsiteY2" fmla="*/ 1489885 h 10671273"/>
              <a:gd name="connsiteX3" fmla="*/ 1067915 w 14499302"/>
              <a:gd name="connsiteY3" fmla="*/ 248637 h 10671273"/>
              <a:gd name="connsiteX4" fmla="*/ 5940036 w 14499302"/>
              <a:gd name="connsiteY4" fmla="*/ 107378 h 10671273"/>
              <a:gd name="connsiteX5" fmla="*/ 13511103 w 14499302"/>
              <a:gd name="connsiteY5" fmla="*/ 412687 h 10671273"/>
              <a:gd name="connsiteX6" fmla="*/ 14388359 w 14499302"/>
              <a:gd name="connsiteY6" fmla="*/ 4254702 h 10671273"/>
              <a:gd name="connsiteX7" fmla="*/ 14128434 w 14499302"/>
              <a:gd name="connsiteY7" fmla="*/ 9774266 h 10671273"/>
              <a:gd name="connsiteX8" fmla="*/ 11316291 w 14499302"/>
              <a:gd name="connsiteY8" fmla="*/ 10412895 h 10671273"/>
              <a:gd name="connsiteX9" fmla="*/ 2636748 w 14499302"/>
              <a:gd name="connsiteY9" fmla="*/ 10529009 h 10671273"/>
              <a:gd name="connsiteX10" fmla="*/ 274040 w 14499302"/>
              <a:gd name="connsiteY10" fmla="*/ 10355501 h 10671273"/>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61942"/>
              <a:gd name="connsiteY0" fmla="*/ 10354523 h 10670295"/>
              <a:gd name="connsiteX1" fmla="*/ 58398 w 14561942"/>
              <a:gd name="connsiteY1" fmla="*/ 6954132 h 10670295"/>
              <a:gd name="connsiteX2" fmla="*/ 94154 w 14561942"/>
              <a:gd name="connsiteY2" fmla="*/ 1488907 h 10670295"/>
              <a:gd name="connsiteX3" fmla="*/ 1067915 w 14561942"/>
              <a:gd name="connsiteY3" fmla="*/ 247659 h 10670295"/>
              <a:gd name="connsiteX4" fmla="*/ 5940036 w 14561942"/>
              <a:gd name="connsiteY4" fmla="*/ 106400 h 10670295"/>
              <a:gd name="connsiteX5" fmla="*/ 13511103 w 14561942"/>
              <a:gd name="connsiteY5" fmla="*/ 411709 h 10670295"/>
              <a:gd name="connsiteX6" fmla="*/ 14479901 w 14561942"/>
              <a:gd name="connsiteY6" fmla="*/ 4238846 h 10670295"/>
              <a:gd name="connsiteX7" fmla="*/ 14128434 w 14561942"/>
              <a:gd name="connsiteY7" fmla="*/ 9773288 h 10670295"/>
              <a:gd name="connsiteX8" fmla="*/ 11316291 w 14561942"/>
              <a:gd name="connsiteY8" fmla="*/ 10411917 h 10670295"/>
              <a:gd name="connsiteX9" fmla="*/ 2636748 w 14561942"/>
              <a:gd name="connsiteY9" fmla="*/ 10528031 h 10670295"/>
              <a:gd name="connsiteX10" fmla="*/ 274040 w 14561942"/>
              <a:gd name="connsiteY10" fmla="*/ 10354523 h 10670295"/>
              <a:gd name="connsiteX0" fmla="*/ 274040 w 14555017"/>
              <a:gd name="connsiteY0" fmla="*/ 10354523 h 10670295"/>
              <a:gd name="connsiteX1" fmla="*/ 58398 w 14555017"/>
              <a:gd name="connsiteY1" fmla="*/ 6954132 h 10670295"/>
              <a:gd name="connsiteX2" fmla="*/ 94154 w 14555017"/>
              <a:gd name="connsiteY2" fmla="*/ 1488907 h 10670295"/>
              <a:gd name="connsiteX3" fmla="*/ 1067915 w 14555017"/>
              <a:gd name="connsiteY3" fmla="*/ 247659 h 10670295"/>
              <a:gd name="connsiteX4" fmla="*/ 5940036 w 14555017"/>
              <a:gd name="connsiteY4" fmla="*/ 106400 h 10670295"/>
              <a:gd name="connsiteX5" fmla="*/ 13511103 w 14555017"/>
              <a:gd name="connsiteY5" fmla="*/ 411709 h 10670295"/>
              <a:gd name="connsiteX6" fmla="*/ 14479901 w 14555017"/>
              <a:gd name="connsiteY6" fmla="*/ 4238846 h 10670295"/>
              <a:gd name="connsiteX7" fmla="*/ 14128434 w 14555017"/>
              <a:gd name="connsiteY7" fmla="*/ 9773288 h 10670295"/>
              <a:gd name="connsiteX8" fmla="*/ 11316291 w 14555017"/>
              <a:gd name="connsiteY8" fmla="*/ 10411917 h 10670295"/>
              <a:gd name="connsiteX9" fmla="*/ 2636748 w 14555017"/>
              <a:gd name="connsiteY9" fmla="*/ 10528031 h 10670295"/>
              <a:gd name="connsiteX10" fmla="*/ 274040 w 14555017"/>
              <a:gd name="connsiteY10" fmla="*/ 10354523 h 10670295"/>
              <a:gd name="connsiteX0" fmla="*/ 274040 w 14640219"/>
              <a:gd name="connsiteY0" fmla="*/ 10354523 h 10670295"/>
              <a:gd name="connsiteX1" fmla="*/ 58398 w 14640219"/>
              <a:gd name="connsiteY1" fmla="*/ 6954132 h 10670295"/>
              <a:gd name="connsiteX2" fmla="*/ 94154 w 14640219"/>
              <a:gd name="connsiteY2" fmla="*/ 1488907 h 10670295"/>
              <a:gd name="connsiteX3" fmla="*/ 1067915 w 14640219"/>
              <a:gd name="connsiteY3" fmla="*/ 247659 h 10670295"/>
              <a:gd name="connsiteX4" fmla="*/ 5940036 w 14640219"/>
              <a:gd name="connsiteY4" fmla="*/ 106400 h 10670295"/>
              <a:gd name="connsiteX5" fmla="*/ 13511103 w 14640219"/>
              <a:gd name="connsiteY5" fmla="*/ 411709 h 10670295"/>
              <a:gd name="connsiteX6" fmla="*/ 14594330 w 14640219"/>
              <a:gd name="connsiteY6" fmla="*/ 4238846 h 10670295"/>
              <a:gd name="connsiteX7" fmla="*/ 14128434 w 14640219"/>
              <a:gd name="connsiteY7" fmla="*/ 9773288 h 10670295"/>
              <a:gd name="connsiteX8" fmla="*/ 11316291 w 14640219"/>
              <a:gd name="connsiteY8" fmla="*/ 10411917 h 10670295"/>
              <a:gd name="connsiteX9" fmla="*/ 2636748 w 14640219"/>
              <a:gd name="connsiteY9" fmla="*/ 10528031 h 10670295"/>
              <a:gd name="connsiteX10" fmla="*/ 274040 w 14640219"/>
              <a:gd name="connsiteY10" fmla="*/ 10354523 h 10670295"/>
              <a:gd name="connsiteX0" fmla="*/ 333010 w 14699189"/>
              <a:gd name="connsiteY0" fmla="*/ 10354523 h 10670295"/>
              <a:gd name="connsiteX1" fmla="*/ 117368 w 14699189"/>
              <a:gd name="connsiteY1" fmla="*/ 6954132 h 10670295"/>
              <a:gd name="connsiteX2" fmla="*/ 73025 w 14699189"/>
              <a:gd name="connsiteY2" fmla="*/ 1474030 h 10670295"/>
              <a:gd name="connsiteX3" fmla="*/ 1126885 w 14699189"/>
              <a:gd name="connsiteY3" fmla="*/ 247659 h 10670295"/>
              <a:gd name="connsiteX4" fmla="*/ 5999006 w 14699189"/>
              <a:gd name="connsiteY4" fmla="*/ 106400 h 10670295"/>
              <a:gd name="connsiteX5" fmla="*/ 13570073 w 14699189"/>
              <a:gd name="connsiteY5" fmla="*/ 411709 h 10670295"/>
              <a:gd name="connsiteX6" fmla="*/ 14653300 w 14699189"/>
              <a:gd name="connsiteY6" fmla="*/ 4238846 h 10670295"/>
              <a:gd name="connsiteX7" fmla="*/ 14187404 w 14699189"/>
              <a:gd name="connsiteY7" fmla="*/ 9773288 h 10670295"/>
              <a:gd name="connsiteX8" fmla="*/ 11375261 w 14699189"/>
              <a:gd name="connsiteY8" fmla="*/ 10411917 h 10670295"/>
              <a:gd name="connsiteX9" fmla="*/ 2695718 w 14699189"/>
              <a:gd name="connsiteY9" fmla="*/ 10528031 h 10670295"/>
              <a:gd name="connsiteX10" fmla="*/ 333010 w 14699189"/>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22049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401968 h 10717740"/>
              <a:gd name="connsiteX1" fmla="*/ 151239 w 14733060"/>
              <a:gd name="connsiteY1" fmla="*/ 7001577 h 10717740"/>
              <a:gd name="connsiteX2" fmla="*/ 106896 w 14733060"/>
              <a:gd name="connsiteY2" fmla="*/ 1521475 h 10717740"/>
              <a:gd name="connsiteX3" fmla="*/ 1618470 w 14733060"/>
              <a:gd name="connsiteY3" fmla="*/ 71934 h 10717740"/>
              <a:gd name="connsiteX4" fmla="*/ 6032877 w 14733060"/>
              <a:gd name="connsiteY4" fmla="*/ 153845 h 10717740"/>
              <a:gd name="connsiteX5" fmla="*/ 13603944 w 14733060"/>
              <a:gd name="connsiteY5" fmla="*/ 459154 h 10717740"/>
              <a:gd name="connsiteX6" fmla="*/ 14687171 w 14733060"/>
              <a:gd name="connsiteY6" fmla="*/ 4286291 h 10717740"/>
              <a:gd name="connsiteX7" fmla="*/ 14221275 w 14733060"/>
              <a:gd name="connsiteY7" fmla="*/ 9820733 h 10717740"/>
              <a:gd name="connsiteX8" fmla="*/ 11409132 w 14733060"/>
              <a:gd name="connsiteY8" fmla="*/ 10459362 h 10717740"/>
              <a:gd name="connsiteX9" fmla="*/ 2729589 w 14733060"/>
              <a:gd name="connsiteY9" fmla="*/ 10575476 h 10717740"/>
              <a:gd name="connsiteX10" fmla="*/ 366881 w 14733060"/>
              <a:gd name="connsiteY10" fmla="*/ 10401968 h 10717740"/>
              <a:gd name="connsiteX0" fmla="*/ 366881 w 14733060"/>
              <a:gd name="connsiteY0" fmla="*/ 10354525 h 10670297"/>
              <a:gd name="connsiteX1" fmla="*/ 151239 w 14733060"/>
              <a:gd name="connsiteY1" fmla="*/ 6954134 h 10670297"/>
              <a:gd name="connsiteX2" fmla="*/ 106896 w 14733060"/>
              <a:gd name="connsiteY2" fmla="*/ 1474032 h 10670297"/>
              <a:gd name="connsiteX3" fmla="*/ 1618470 w 14733060"/>
              <a:gd name="connsiteY3" fmla="*/ 396440 h 10670297"/>
              <a:gd name="connsiteX4" fmla="*/ 6032877 w 14733060"/>
              <a:gd name="connsiteY4" fmla="*/ 106402 h 10670297"/>
              <a:gd name="connsiteX5" fmla="*/ 13603944 w 14733060"/>
              <a:gd name="connsiteY5" fmla="*/ 411711 h 10670297"/>
              <a:gd name="connsiteX6" fmla="*/ 14687171 w 14733060"/>
              <a:gd name="connsiteY6" fmla="*/ 4238848 h 10670297"/>
              <a:gd name="connsiteX7" fmla="*/ 14221275 w 14733060"/>
              <a:gd name="connsiteY7" fmla="*/ 9773290 h 10670297"/>
              <a:gd name="connsiteX8" fmla="*/ 11409132 w 14733060"/>
              <a:gd name="connsiteY8" fmla="*/ 10411919 h 10670297"/>
              <a:gd name="connsiteX9" fmla="*/ 2729589 w 14733060"/>
              <a:gd name="connsiteY9" fmla="*/ 10528033 h 10670297"/>
              <a:gd name="connsiteX10" fmla="*/ 366881 w 14733060"/>
              <a:gd name="connsiteY10" fmla="*/ 10354525 h 10670297"/>
              <a:gd name="connsiteX0" fmla="*/ 366881 w 14733060"/>
              <a:gd name="connsiteY0" fmla="*/ 10354523 h 10670295"/>
              <a:gd name="connsiteX1" fmla="*/ 151239 w 14733060"/>
              <a:gd name="connsiteY1" fmla="*/ 6954132 h 10670295"/>
              <a:gd name="connsiteX2" fmla="*/ 106896 w 14733060"/>
              <a:gd name="connsiteY2" fmla="*/ 1474030 h 10670295"/>
              <a:gd name="connsiteX3" fmla="*/ 1618470 w 14733060"/>
              <a:gd name="connsiteY3" fmla="*/ 396438 h 10670295"/>
              <a:gd name="connsiteX4" fmla="*/ 6032877 w 14733060"/>
              <a:gd name="connsiteY4" fmla="*/ 106400 h 10670295"/>
              <a:gd name="connsiteX5" fmla="*/ 13603944 w 14733060"/>
              <a:gd name="connsiteY5" fmla="*/ 411709 h 10670295"/>
              <a:gd name="connsiteX6" fmla="*/ 14687171 w 14733060"/>
              <a:gd name="connsiteY6" fmla="*/ 4238846 h 10670295"/>
              <a:gd name="connsiteX7" fmla="*/ 14221275 w 14733060"/>
              <a:gd name="connsiteY7" fmla="*/ 9773288 h 10670295"/>
              <a:gd name="connsiteX8" fmla="*/ 11409132 w 14733060"/>
              <a:gd name="connsiteY8" fmla="*/ 10411917 h 10670295"/>
              <a:gd name="connsiteX9" fmla="*/ 2729589 w 14733060"/>
              <a:gd name="connsiteY9" fmla="*/ 10528031 h 10670295"/>
              <a:gd name="connsiteX10" fmla="*/ 366881 w 14733060"/>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359258 w 14725437"/>
              <a:gd name="connsiteY0" fmla="*/ 10354523 h 10670295"/>
              <a:gd name="connsiteX1" fmla="*/ 143616 w 14725437"/>
              <a:gd name="connsiteY1" fmla="*/ 6954132 h 10670295"/>
              <a:gd name="connsiteX2" fmla="*/ 99273 w 14725437"/>
              <a:gd name="connsiteY2" fmla="*/ 1474030 h 10670295"/>
              <a:gd name="connsiteX3" fmla="*/ 1507862 w 14725437"/>
              <a:gd name="connsiteY3" fmla="*/ 98880 h 10670295"/>
              <a:gd name="connsiteX4" fmla="*/ 6025254 w 14725437"/>
              <a:gd name="connsiteY4" fmla="*/ 106400 h 10670295"/>
              <a:gd name="connsiteX5" fmla="*/ 13596321 w 14725437"/>
              <a:gd name="connsiteY5" fmla="*/ 411709 h 10670295"/>
              <a:gd name="connsiteX6" fmla="*/ 14679548 w 14725437"/>
              <a:gd name="connsiteY6" fmla="*/ 4238846 h 10670295"/>
              <a:gd name="connsiteX7" fmla="*/ 14213652 w 14725437"/>
              <a:gd name="connsiteY7" fmla="*/ 9773288 h 10670295"/>
              <a:gd name="connsiteX8" fmla="*/ 11401509 w 14725437"/>
              <a:gd name="connsiteY8" fmla="*/ 10411917 h 10670295"/>
              <a:gd name="connsiteX9" fmla="*/ 2721966 w 14725437"/>
              <a:gd name="connsiteY9" fmla="*/ 10528031 h 10670295"/>
              <a:gd name="connsiteX10" fmla="*/ 359258 w 14725437"/>
              <a:gd name="connsiteY10" fmla="*/ 10354523 h 10670295"/>
              <a:gd name="connsiteX0" fmla="*/ 283176 w 14649355"/>
              <a:gd name="connsiteY0" fmla="*/ 10354523 h 10670295"/>
              <a:gd name="connsiteX1" fmla="*/ 67534 w 14649355"/>
              <a:gd name="connsiteY1" fmla="*/ 6954132 h 10670295"/>
              <a:gd name="connsiteX2" fmla="*/ 23191 w 14649355"/>
              <a:gd name="connsiteY2" fmla="*/ 1474030 h 10670295"/>
              <a:gd name="connsiteX3" fmla="*/ 1431780 w 14649355"/>
              <a:gd name="connsiteY3" fmla="*/ 98880 h 10670295"/>
              <a:gd name="connsiteX4" fmla="*/ 5949172 w 14649355"/>
              <a:gd name="connsiteY4" fmla="*/ 106400 h 10670295"/>
              <a:gd name="connsiteX5" fmla="*/ 13520239 w 14649355"/>
              <a:gd name="connsiteY5" fmla="*/ 411709 h 10670295"/>
              <a:gd name="connsiteX6" fmla="*/ 14603466 w 14649355"/>
              <a:gd name="connsiteY6" fmla="*/ 4238846 h 10670295"/>
              <a:gd name="connsiteX7" fmla="*/ 14137570 w 14649355"/>
              <a:gd name="connsiteY7" fmla="*/ 9773288 h 10670295"/>
              <a:gd name="connsiteX8" fmla="*/ 11325427 w 14649355"/>
              <a:gd name="connsiteY8" fmla="*/ 10411917 h 10670295"/>
              <a:gd name="connsiteX9" fmla="*/ 2645884 w 14649355"/>
              <a:gd name="connsiteY9" fmla="*/ 10528031 h 10670295"/>
              <a:gd name="connsiteX10" fmla="*/ 283176 w 14649355"/>
              <a:gd name="connsiteY10" fmla="*/ 10354523 h 10670295"/>
              <a:gd name="connsiteX0" fmla="*/ 389061 w 14755240"/>
              <a:gd name="connsiteY0" fmla="*/ 10354523 h 10667112"/>
              <a:gd name="connsiteX1" fmla="*/ 93319 w 14755240"/>
              <a:gd name="connsiteY1" fmla="*/ 6998765 h 10667112"/>
              <a:gd name="connsiteX2" fmla="*/ 129076 w 14755240"/>
              <a:gd name="connsiteY2" fmla="*/ 1474030 h 10667112"/>
              <a:gd name="connsiteX3" fmla="*/ 1537665 w 14755240"/>
              <a:gd name="connsiteY3" fmla="*/ 98880 h 10667112"/>
              <a:gd name="connsiteX4" fmla="*/ 6055057 w 14755240"/>
              <a:gd name="connsiteY4" fmla="*/ 106400 h 10667112"/>
              <a:gd name="connsiteX5" fmla="*/ 13626124 w 14755240"/>
              <a:gd name="connsiteY5" fmla="*/ 411709 h 10667112"/>
              <a:gd name="connsiteX6" fmla="*/ 14709351 w 14755240"/>
              <a:gd name="connsiteY6" fmla="*/ 4238846 h 10667112"/>
              <a:gd name="connsiteX7" fmla="*/ 14243455 w 14755240"/>
              <a:gd name="connsiteY7" fmla="*/ 9773288 h 10667112"/>
              <a:gd name="connsiteX8" fmla="*/ 11431312 w 14755240"/>
              <a:gd name="connsiteY8" fmla="*/ 10411917 h 10667112"/>
              <a:gd name="connsiteX9" fmla="*/ 2751769 w 14755240"/>
              <a:gd name="connsiteY9" fmla="*/ 10528031 h 10667112"/>
              <a:gd name="connsiteX10" fmla="*/ 389061 w 14755240"/>
              <a:gd name="connsiteY10" fmla="*/ 10354523 h 10667112"/>
              <a:gd name="connsiteX0" fmla="*/ 389061 w 14743341"/>
              <a:gd name="connsiteY0" fmla="*/ 10256507 h 10569096"/>
              <a:gd name="connsiteX1" fmla="*/ 93319 w 14743341"/>
              <a:gd name="connsiteY1" fmla="*/ 6900749 h 10569096"/>
              <a:gd name="connsiteX2" fmla="*/ 129076 w 14743341"/>
              <a:gd name="connsiteY2" fmla="*/ 1376014 h 10569096"/>
              <a:gd name="connsiteX3" fmla="*/ 1537665 w 14743341"/>
              <a:gd name="connsiteY3" fmla="*/ 864 h 10569096"/>
              <a:gd name="connsiteX4" fmla="*/ 6055057 w 14743341"/>
              <a:gd name="connsiteY4" fmla="*/ 8384 h 10569096"/>
              <a:gd name="connsiteX5" fmla="*/ 13626124 w 14743341"/>
              <a:gd name="connsiteY5" fmla="*/ 313693 h 10569096"/>
              <a:gd name="connsiteX6" fmla="*/ 14709351 w 14743341"/>
              <a:gd name="connsiteY6" fmla="*/ 4140830 h 10569096"/>
              <a:gd name="connsiteX7" fmla="*/ 14243455 w 14743341"/>
              <a:gd name="connsiteY7" fmla="*/ 9675272 h 10569096"/>
              <a:gd name="connsiteX8" fmla="*/ 11431312 w 14743341"/>
              <a:gd name="connsiteY8" fmla="*/ 10313901 h 10569096"/>
              <a:gd name="connsiteX9" fmla="*/ 2751769 w 14743341"/>
              <a:gd name="connsiteY9" fmla="*/ 10430015 h 10569096"/>
              <a:gd name="connsiteX10" fmla="*/ 389061 w 14743341"/>
              <a:gd name="connsiteY10" fmla="*/ 10256507 h 1056909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243455 w 14757426"/>
              <a:gd name="connsiteY7" fmla="*/ 9700652 h 10594476"/>
              <a:gd name="connsiteX8" fmla="*/ 11431312 w 14757426"/>
              <a:gd name="connsiteY8" fmla="*/ 10339281 h 10594476"/>
              <a:gd name="connsiteX9" fmla="*/ 2751769 w 14757426"/>
              <a:gd name="connsiteY9" fmla="*/ 10455395 h 10594476"/>
              <a:gd name="connsiteX10" fmla="*/ 389061 w 14757426"/>
              <a:gd name="connsiteY10" fmla="*/ 10281887 h 10594476"/>
              <a:gd name="connsiteX0" fmla="*/ 389061 w 14757426"/>
              <a:gd name="connsiteY0" fmla="*/ 10281887 h 10594476"/>
              <a:gd name="connsiteX1" fmla="*/ 93319 w 14757426"/>
              <a:gd name="connsiteY1" fmla="*/ 6926129 h 10594476"/>
              <a:gd name="connsiteX2" fmla="*/ 129076 w 14757426"/>
              <a:gd name="connsiteY2" fmla="*/ 1401394 h 10594476"/>
              <a:gd name="connsiteX3" fmla="*/ 1537665 w 14757426"/>
              <a:gd name="connsiteY3" fmla="*/ 26244 h 10594476"/>
              <a:gd name="connsiteX4" fmla="*/ 6055057 w 14757426"/>
              <a:gd name="connsiteY4" fmla="*/ 33764 h 10594476"/>
              <a:gd name="connsiteX5" fmla="*/ 13683339 w 14757426"/>
              <a:gd name="connsiteY5" fmla="*/ 26636 h 10594476"/>
              <a:gd name="connsiteX6" fmla="*/ 14709351 w 14757426"/>
              <a:gd name="connsiteY6" fmla="*/ 4166210 h 10594476"/>
              <a:gd name="connsiteX7" fmla="*/ 14657479 w 14757426"/>
              <a:gd name="connsiteY7" fmla="*/ 9651715 h 10594476"/>
              <a:gd name="connsiteX8" fmla="*/ 11431312 w 14757426"/>
              <a:gd name="connsiteY8" fmla="*/ 10339281 h 10594476"/>
              <a:gd name="connsiteX9" fmla="*/ 2751769 w 14757426"/>
              <a:gd name="connsiteY9" fmla="*/ 10455395 h 10594476"/>
              <a:gd name="connsiteX10" fmla="*/ 389061 w 14757426"/>
              <a:gd name="connsiteY10" fmla="*/ 10281887 h 1059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57426" h="10594476">
                <a:moveTo>
                  <a:pt x="389061" y="10281887"/>
                </a:moveTo>
                <a:cubicBezTo>
                  <a:pt x="-54014" y="9693676"/>
                  <a:pt x="136650" y="8406211"/>
                  <a:pt x="93319" y="6926129"/>
                </a:cubicBezTo>
                <a:cubicBezTo>
                  <a:pt x="49988" y="5446047"/>
                  <a:pt x="-111648" y="2551375"/>
                  <a:pt x="129076" y="1401394"/>
                </a:cubicBezTo>
                <a:cubicBezTo>
                  <a:pt x="369800" y="251413"/>
                  <a:pt x="214343" y="8695"/>
                  <a:pt x="1537665" y="26244"/>
                </a:cubicBezTo>
                <a:cubicBezTo>
                  <a:pt x="2632129" y="192572"/>
                  <a:pt x="4799357" y="33699"/>
                  <a:pt x="6055057" y="33764"/>
                </a:cubicBezTo>
                <a:cubicBezTo>
                  <a:pt x="7310757" y="33829"/>
                  <a:pt x="12298173" y="-37231"/>
                  <a:pt x="13683339" y="26636"/>
                </a:cubicBezTo>
                <a:cubicBezTo>
                  <a:pt x="15068505" y="90503"/>
                  <a:pt x="14723293" y="3076486"/>
                  <a:pt x="14709351" y="4166210"/>
                </a:cubicBezTo>
                <a:cubicBezTo>
                  <a:pt x="14729738" y="5255932"/>
                  <a:pt x="14733337" y="8622870"/>
                  <a:pt x="14657479" y="9651715"/>
                </a:cubicBezTo>
                <a:cubicBezTo>
                  <a:pt x="14581621" y="10680560"/>
                  <a:pt x="13495969" y="10301181"/>
                  <a:pt x="11431312" y="10339281"/>
                </a:cubicBezTo>
                <a:cubicBezTo>
                  <a:pt x="9595255" y="10694881"/>
                  <a:pt x="4592144" y="10464961"/>
                  <a:pt x="2751769" y="10455395"/>
                </a:cubicBezTo>
                <a:cubicBezTo>
                  <a:pt x="911394" y="10445829"/>
                  <a:pt x="832136" y="10870098"/>
                  <a:pt x="389061" y="10281887"/>
                </a:cubicBezTo>
                <a:close/>
              </a:path>
            </a:pathLst>
          </a:custGeom>
          <a:solidFill>
            <a:schemeClr val="bg1"/>
          </a:solidFill>
          <a:ln w="76200">
            <a:solidFill>
              <a:srgbClr val="FF6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13">
            <a:extLst>
              <a:ext uri="{FF2B5EF4-FFF2-40B4-BE49-F238E27FC236}">
                <a16:creationId xmlns:a16="http://schemas.microsoft.com/office/drawing/2014/main" id="{8DE73812-B989-40B0-A0CA-DE9C73386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26038" y="93682"/>
            <a:ext cx="721536" cy="456393"/>
          </a:xfrm>
          <a:prstGeom prst="rect">
            <a:avLst/>
          </a:prstGeom>
          <a:effectLst>
            <a:outerShdw blurRad="50800" dist="38100" dir="2700000" sx="101000" sy="101000" algn="tl" rotWithShape="0">
              <a:prstClr val="black">
                <a:alpha val="40000"/>
              </a:prstClr>
            </a:outerShdw>
          </a:effectLst>
        </p:spPr>
      </p:pic>
      <p:pic>
        <p:nvPicPr>
          <p:cNvPr id="15" name="Picture 14"/>
          <p:cNvPicPr>
            <a:picLocks noChangeAspect="1"/>
          </p:cNvPicPr>
          <p:nvPr/>
        </p:nvPicPr>
        <p:blipFill>
          <a:blip r:embed="rId7"/>
          <a:stretch>
            <a:fillRect/>
          </a:stretch>
        </p:blipFill>
        <p:spPr>
          <a:xfrm>
            <a:off x="775610" y="5279377"/>
            <a:ext cx="1341267" cy="1207881"/>
          </a:xfrm>
          <a:prstGeom prst="rect">
            <a:avLst/>
          </a:prstGeom>
        </p:spPr>
      </p:pic>
      <p:pic>
        <p:nvPicPr>
          <p:cNvPr id="33" name="图形 25">
            <a:hlinkClick r:id="rId8" action="ppaction://hlinksldjump"/>
            <a:extLst>
              <a:ext uri="{FF2B5EF4-FFF2-40B4-BE49-F238E27FC236}">
                <a16:creationId xmlns:a16="http://schemas.microsoft.com/office/drawing/2014/main" id="{5F373988-CFC3-4EDB-AEE9-057F9893FABD}"/>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318662" y="233137"/>
            <a:ext cx="868735" cy="868735"/>
          </a:xfrm>
          <a:prstGeom prst="rect">
            <a:avLst/>
          </a:prstGeom>
        </p:spPr>
      </p:pic>
      <p:pic>
        <p:nvPicPr>
          <p:cNvPr id="17" name="图片 25">
            <a:extLst>
              <a:ext uri="{FF2B5EF4-FFF2-40B4-BE49-F238E27FC236}">
                <a16:creationId xmlns:a16="http://schemas.microsoft.com/office/drawing/2014/main" id="{9320EABE-E577-4EF4-B850-94C74C526E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40548" y="2830328"/>
            <a:ext cx="1476994" cy="3814439"/>
          </a:xfrm>
          <a:prstGeom prst="rect">
            <a:avLst/>
          </a:prstGeom>
        </p:spPr>
      </p:pic>
      <p:grpSp>
        <p:nvGrpSpPr>
          <p:cNvPr id="7" name="组合 6">
            <a:extLst>
              <a:ext uri="{FF2B5EF4-FFF2-40B4-BE49-F238E27FC236}">
                <a16:creationId xmlns:a16="http://schemas.microsoft.com/office/drawing/2014/main" id="{6B76D08B-396D-40E0-B4A7-F35A48598765}"/>
              </a:ext>
            </a:extLst>
          </p:cNvPr>
          <p:cNvGrpSpPr/>
          <p:nvPr/>
        </p:nvGrpSpPr>
        <p:grpSpPr>
          <a:xfrm>
            <a:off x="0" y="6355716"/>
            <a:ext cx="12192000" cy="713190"/>
            <a:chOff x="0" y="5656716"/>
            <a:chExt cx="12926997" cy="1418998"/>
          </a:xfrm>
        </p:grpSpPr>
        <p:grpSp>
          <p:nvGrpSpPr>
            <p:cNvPr id="8" name="组合 7">
              <a:extLst>
                <a:ext uri="{FF2B5EF4-FFF2-40B4-BE49-F238E27FC236}">
                  <a16:creationId xmlns:a16="http://schemas.microsoft.com/office/drawing/2014/main" id="{99EFFB80-EFA6-4107-B0E5-C93A9A2293AE}"/>
                </a:ext>
              </a:extLst>
            </p:cNvPr>
            <p:cNvGrpSpPr/>
            <p:nvPr/>
          </p:nvGrpSpPr>
          <p:grpSpPr>
            <a:xfrm>
              <a:off x="0" y="5656716"/>
              <a:ext cx="8788893" cy="1418998"/>
              <a:chOff x="0" y="5388478"/>
              <a:chExt cx="10450286" cy="1687236"/>
            </a:xfrm>
          </p:grpSpPr>
          <p:pic>
            <p:nvPicPr>
              <p:cNvPr id="10" name="图片 9">
                <a:extLst>
                  <a:ext uri="{FF2B5EF4-FFF2-40B4-BE49-F238E27FC236}">
                    <a16:creationId xmlns:a16="http://schemas.microsoft.com/office/drawing/2014/main" id="{60A55B76-B433-4977-8D7F-4EC88176C8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388478"/>
                <a:ext cx="5529943" cy="1687236"/>
              </a:xfrm>
              <a:prstGeom prst="rect">
                <a:avLst/>
              </a:prstGeom>
            </p:spPr>
          </p:pic>
          <p:pic>
            <p:nvPicPr>
              <p:cNvPr id="11" name="图片 10">
                <a:extLst>
                  <a:ext uri="{FF2B5EF4-FFF2-40B4-BE49-F238E27FC236}">
                    <a16:creationId xmlns:a16="http://schemas.microsoft.com/office/drawing/2014/main" id="{CBEF935A-F5C1-449E-94EC-B4140F395A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20343" y="5388478"/>
                <a:ext cx="5529943" cy="1687236"/>
              </a:xfrm>
              <a:prstGeom prst="rect">
                <a:avLst/>
              </a:prstGeom>
            </p:spPr>
          </p:pic>
        </p:grpSp>
        <p:pic>
          <p:nvPicPr>
            <p:cNvPr id="9" name="图片 8">
              <a:extLst>
                <a:ext uri="{FF2B5EF4-FFF2-40B4-BE49-F238E27FC236}">
                  <a16:creationId xmlns:a16="http://schemas.microsoft.com/office/drawing/2014/main" id="{A47AD331-2D26-47E4-83E8-62589BD5CBA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76208" y="5656716"/>
              <a:ext cx="4650789" cy="1418998"/>
            </a:xfrm>
            <a:prstGeom prst="rect">
              <a:avLst/>
            </a:prstGeom>
          </p:spPr>
        </p:pic>
      </p:grpSp>
      <p:pic>
        <p:nvPicPr>
          <p:cNvPr id="13" name="图片 12">
            <a:extLst>
              <a:ext uri="{FF2B5EF4-FFF2-40B4-BE49-F238E27FC236}">
                <a16:creationId xmlns:a16="http://schemas.microsoft.com/office/drawing/2014/main" id="{B4E71863-AB05-4C8C-8EFE-E4E2DD96D61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700857" y="5883317"/>
            <a:ext cx="859819" cy="644605"/>
          </a:xfrm>
          <a:prstGeom prst="rect">
            <a:avLst/>
          </a:prstGeom>
          <a:effectLst>
            <a:outerShdw blurRad="50800" dist="38100" dir="2700000" algn="tl" rotWithShape="0">
              <a:prstClr val="black">
                <a:alpha val="40000"/>
              </a:prstClr>
            </a:outerShdw>
          </a:effectLst>
        </p:spPr>
      </p:pic>
      <p:sp>
        <p:nvSpPr>
          <p:cNvPr id="22" name="Rectangle: Rounded Corners 43">
            <a:extLst>
              <a:ext uri="{FF2B5EF4-FFF2-40B4-BE49-F238E27FC236}">
                <a16:creationId xmlns:a16="http://schemas.microsoft.com/office/drawing/2014/main" id="{9EBD85FE-8928-478D-86B5-7981B7EBDEA4}"/>
              </a:ext>
            </a:extLst>
          </p:cNvPr>
          <p:cNvSpPr/>
          <p:nvPr/>
        </p:nvSpPr>
        <p:spPr>
          <a:xfrm>
            <a:off x="2421140" y="738624"/>
            <a:ext cx="7948369" cy="1182981"/>
          </a:xfrm>
          <a:custGeom>
            <a:avLst/>
            <a:gdLst>
              <a:gd name="connsiteX0" fmla="*/ 0 w 7948369"/>
              <a:gd name="connsiteY0" fmla="*/ 197167 h 1182981"/>
              <a:gd name="connsiteX1" fmla="*/ 197167 w 7948369"/>
              <a:gd name="connsiteY1" fmla="*/ 0 h 1182981"/>
              <a:gd name="connsiteX2" fmla="*/ 702706 w 7948369"/>
              <a:gd name="connsiteY2" fmla="*/ 0 h 1182981"/>
              <a:gd name="connsiteX3" fmla="*/ 1208246 w 7948369"/>
              <a:gd name="connsiteY3" fmla="*/ 0 h 1182981"/>
              <a:gd name="connsiteX4" fmla="*/ 1864865 w 7948369"/>
              <a:gd name="connsiteY4" fmla="*/ 0 h 1182981"/>
              <a:gd name="connsiteX5" fmla="*/ 2521485 w 7948369"/>
              <a:gd name="connsiteY5" fmla="*/ 0 h 1182981"/>
              <a:gd name="connsiteX6" fmla="*/ 2875944 w 7948369"/>
              <a:gd name="connsiteY6" fmla="*/ 0 h 1182981"/>
              <a:gd name="connsiteX7" fmla="*/ 3230403 w 7948369"/>
              <a:gd name="connsiteY7" fmla="*/ 0 h 1182981"/>
              <a:gd name="connsiteX8" fmla="*/ 3584861 w 7948369"/>
              <a:gd name="connsiteY8" fmla="*/ 0 h 1182981"/>
              <a:gd name="connsiteX9" fmla="*/ 4014860 w 7948369"/>
              <a:gd name="connsiteY9" fmla="*/ 0 h 1182981"/>
              <a:gd name="connsiteX10" fmla="*/ 4671480 w 7948369"/>
              <a:gd name="connsiteY10" fmla="*/ 0 h 1182981"/>
              <a:gd name="connsiteX11" fmla="*/ 5025939 w 7948369"/>
              <a:gd name="connsiteY11" fmla="*/ 0 h 1182981"/>
              <a:gd name="connsiteX12" fmla="*/ 5531478 w 7948369"/>
              <a:gd name="connsiteY12" fmla="*/ 0 h 1182981"/>
              <a:gd name="connsiteX13" fmla="*/ 5961477 w 7948369"/>
              <a:gd name="connsiteY13" fmla="*/ 0 h 1182981"/>
              <a:gd name="connsiteX14" fmla="*/ 6467016 w 7948369"/>
              <a:gd name="connsiteY14" fmla="*/ 0 h 1182981"/>
              <a:gd name="connsiteX15" fmla="*/ 6897015 w 7948369"/>
              <a:gd name="connsiteY15" fmla="*/ 0 h 1182981"/>
              <a:gd name="connsiteX16" fmla="*/ 7751202 w 7948369"/>
              <a:gd name="connsiteY16" fmla="*/ 0 h 1182981"/>
              <a:gd name="connsiteX17" fmla="*/ 7948369 w 7948369"/>
              <a:gd name="connsiteY17" fmla="*/ 197167 h 1182981"/>
              <a:gd name="connsiteX18" fmla="*/ 7948369 w 7948369"/>
              <a:gd name="connsiteY18" fmla="*/ 599377 h 1182981"/>
              <a:gd name="connsiteX19" fmla="*/ 7948369 w 7948369"/>
              <a:gd name="connsiteY19" fmla="*/ 985814 h 1182981"/>
              <a:gd name="connsiteX20" fmla="*/ 7751202 w 7948369"/>
              <a:gd name="connsiteY20" fmla="*/ 1182981 h 1182981"/>
              <a:gd name="connsiteX21" fmla="*/ 7019042 w 7948369"/>
              <a:gd name="connsiteY21" fmla="*/ 1182981 h 1182981"/>
              <a:gd name="connsiteX22" fmla="*/ 6286881 w 7948369"/>
              <a:gd name="connsiteY22" fmla="*/ 1182981 h 1182981"/>
              <a:gd name="connsiteX23" fmla="*/ 5554721 w 7948369"/>
              <a:gd name="connsiteY23" fmla="*/ 1182981 h 1182981"/>
              <a:gd name="connsiteX24" fmla="*/ 5124722 w 7948369"/>
              <a:gd name="connsiteY24" fmla="*/ 1182981 h 1182981"/>
              <a:gd name="connsiteX25" fmla="*/ 4392562 w 7948369"/>
              <a:gd name="connsiteY25" fmla="*/ 1182981 h 1182981"/>
              <a:gd name="connsiteX26" fmla="*/ 3811482 w 7948369"/>
              <a:gd name="connsiteY26" fmla="*/ 1182981 h 1182981"/>
              <a:gd name="connsiteX27" fmla="*/ 3457024 w 7948369"/>
              <a:gd name="connsiteY27" fmla="*/ 1182981 h 1182981"/>
              <a:gd name="connsiteX28" fmla="*/ 2724863 w 7948369"/>
              <a:gd name="connsiteY28" fmla="*/ 1182981 h 1182981"/>
              <a:gd name="connsiteX29" fmla="*/ 1992703 w 7948369"/>
              <a:gd name="connsiteY29" fmla="*/ 1182981 h 1182981"/>
              <a:gd name="connsiteX30" fmla="*/ 1336083 w 7948369"/>
              <a:gd name="connsiteY30" fmla="*/ 1182981 h 1182981"/>
              <a:gd name="connsiteX31" fmla="*/ 197167 w 7948369"/>
              <a:gd name="connsiteY31" fmla="*/ 1182981 h 1182981"/>
              <a:gd name="connsiteX32" fmla="*/ 0 w 7948369"/>
              <a:gd name="connsiteY32" fmla="*/ 985814 h 1182981"/>
              <a:gd name="connsiteX33" fmla="*/ 0 w 7948369"/>
              <a:gd name="connsiteY33" fmla="*/ 583604 h 1182981"/>
              <a:gd name="connsiteX34" fmla="*/ 0 w 7948369"/>
              <a:gd name="connsiteY34" fmla="*/ 197167 h 118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48369" h="1182981" fill="none" extrusionOk="0">
                <a:moveTo>
                  <a:pt x="0" y="197167"/>
                </a:moveTo>
                <a:cubicBezTo>
                  <a:pt x="-11588" y="90690"/>
                  <a:pt x="87755" y="23260"/>
                  <a:pt x="197167" y="0"/>
                </a:cubicBezTo>
                <a:cubicBezTo>
                  <a:pt x="360160" y="-38666"/>
                  <a:pt x="488325" y="49337"/>
                  <a:pt x="702706" y="0"/>
                </a:cubicBezTo>
                <a:cubicBezTo>
                  <a:pt x="917087" y="-49337"/>
                  <a:pt x="972040" y="15236"/>
                  <a:pt x="1208246" y="0"/>
                </a:cubicBezTo>
                <a:cubicBezTo>
                  <a:pt x="1444452" y="-15236"/>
                  <a:pt x="1705178" y="78097"/>
                  <a:pt x="1864865" y="0"/>
                </a:cubicBezTo>
                <a:cubicBezTo>
                  <a:pt x="2024552" y="-78097"/>
                  <a:pt x="2252530" y="74579"/>
                  <a:pt x="2521485" y="0"/>
                </a:cubicBezTo>
                <a:cubicBezTo>
                  <a:pt x="2790440" y="-74579"/>
                  <a:pt x="2765427" y="20539"/>
                  <a:pt x="2875944" y="0"/>
                </a:cubicBezTo>
                <a:cubicBezTo>
                  <a:pt x="2986461" y="-20539"/>
                  <a:pt x="3081259" y="41886"/>
                  <a:pt x="3230403" y="0"/>
                </a:cubicBezTo>
                <a:cubicBezTo>
                  <a:pt x="3379547" y="-41886"/>
                  <a:pt x="3501043" y="3756"/>
                  <a:pt x="3584861" y="0"/>
                </a:cubicBezTo>
                <a:cubicBezTo>
                  <a:pt x="3668679" y="-3756"/>
                  <a:pt x="3854264" y="37126"/>
                  <a:pt x="4014860" y="0"/>
                </a:cubicBezTo>
                <a:cubicBezTo>
                  <a:pt x="4175456" y="-37126"/>
                  <a:pt x="4465651" y="42844"/>
                  <a:pt x="4671480" y="0"/>
                </a:cubicBezTo>
                <a:cubicBezTo>
                  <a:pt x="4877309" y="-42844"/>
                  <a:pt x="4938269" y="462"/>
                  <a:pt x="5025939" y="0"/>
                </a:cubicBezTo>
                <a:cubicBezTo>
                  <a:pt x="5113609" y="-462"/>
                  <a:pt x="5371091" y="20409"/>
                  <a:pt x="5531478" y="0"/>
                </a:cubicBezTo>
                <a:cubicBezTo>
                  <a:pt x="5691865" y="-20409"/>
                  <a:pt x="5872690" y="16340"/>
                  <a:pt x="5961477" y="0"/>
                </a:cubicBezTo>
                <a:cubicBezTo>
                  <a:pt x="6050264" y="-16340"/>
                  <a:pt x="6288401" y="30349"/>
                  <a:pt x="6467016" y="0"/>
                </a:cubicBezTo>
                <a:cubicBezTo>
                  <a:pt x="6645631" y="-30349"/>
                  <a:pt x="6737614" y="45850"/>
                  <a:pt x="6897015" y="0"/>
                </a:cubicBezTo>
                <a:cubicBezTo>
                  <a:pt x="7056416" y="-45850"/>
                  <a:pt x="7499026" y="83714"/>
                  <a:pt x="7751202" y="0"/>
                </a:cubicBezTo>
                <a:cubicBezTo>
                  <a:pt x="7854779" y="-9674"/>
                  <a:pt x="7948487" y="106091"/>
                  <a:pt x="7948369" y="197167"/>
                </a:cubicBezTo>
                <a:cubicBezTo>
                  <a:pt x="7961513" y="341054"/>
                  <a:pt x="7920525" y="508703"/>
                  <a:pt x="7948369" y="599377"/>
                </a:cubicBezTo>
                <a:cubicBezTo>
                  <a:pt x="7976213" y="690051"/>
                  <a:pt x="7945809" y="873719"/>
                  <a:pt x="7948369" y="985814"/>
                </a:cubicBezTo>
                <a:cubicBezTo>
                  <a:pt x="7944641" y="1102132"/>
                  <a:pt x="7889236" y="1184125"/>
                  <a:pt x="7751202" y="1182981"/>
                </a:cubicBezTo>
                <a:cubicBezTo>
                  <a:pt x="7394145" y="1258763"/>
                  <a:pt x="7275008" y="1148856"/>
                  <a:pt x="7019042" y="1182981"/>
                </a:cubicBezTo>
                <a:cubicBezTo>
                  <a:pt x="6763076" y="1217106"/>
                  <a:pt x="6484904" y="1158943"/>
                  <a:pt x="6286881" y="1182981"/>
                </a:cubicBezTo>
                <a:cubicBezTo>
                  <a:pt x="6088858" y="1207019"/>
                  <a:pt x="5853731" y="1163544"/>
                  <a:pt x="5554721" y="1182981"/>
                </a:cubicBezTo>
                <a:cubicBezTo>
                  <a:pt x="5255711" y="1202418"/>
                  <a:pt x="5286472" y="1137294"/>
                  <a:pt x="5124722" y="1182981"/>
                </a:cubicBezTo>
                <a:cubicBezTo>
                  <a:pt x="4962972" y="1228668"/>
                  <a:pt x="4540946" y="1139246"/>
                  <a:pt x="4392562" y="1182981"/>
                </a:cubicBezTo>
                <a:cubicBezTo>
                  <a:pt x="4244178" y="1226716"/>
                  <a:pt x="4086544" y="1143465"/>
                  <a:pt x="3811482" y="1182981"/>
                </a:cubicBezTo>
                <a:cubicBezTo>
                  <a:pt x="3536420" y="1222497"/>
                  <a:pt x="3583123" y="1177935"/>
                  <a:pt x="3457024" y="1182981"/>
                </a:cubicBezTo>
                <a:cubicBezTo>
                  <a:pt x="3330925" y="1188027"/>
                  <a:pt x="3039584" y="1098300"/>
                  <a:pt x="2724863" y="1182981"/>
                </a:cubicBezTo>
                <a:cubicBezTo>
                  <a:pt x="2410142" y="1267662"/>
                  <a:pt x="2160635" y="1131916"/>
                  <a:pt x="1992703" y="1182981"/>
                </a:cubicBezTo>
                <a:cubicBezTo>
                  <a:pt x="1824771" y="1234046"/>
                  <a:pt x="1607570" y="1105400"/>
                  <a:pt x="1336083" y="1182981"/>
                </a:cubicBezTo>
                <a:cubicBezTo>
                  <a:pt x="1064596" y="1260562"/>
                  <a:pt x="708036" y="1153797"/>
                  <a:pt x="197167" y="1182981"/>
                </a:cubicBezTo>
                <a:cubicBezTo>
                  <a:pt x="108370" y="1182041"/>
                  <a:pt x="5418" y="1090117"/>
                  <a:pt x="0" y="985814"/>
                </a:cubicBezTo>
                <a:cubicBezTo>
                  <a:pt x="-33693" y="831703"/>
                  <a:pt x="45289" y="705722"/>
                  <a:pt x="0" y="583604"/>
                </a:cubicBezTo>
                <a:cubicBezTo>
                  <a:pt x="-45289" y="461486"/>
                  <a:pt x="13569" y="386742"/>
                  <a:pt x="0" y="197167"/>
                </a:cubicBezTo>
                <a:close/>
              </a:path>
              <a:path w="7948369" h="1182981" stroke="0" extrusionOk="0">
                <a:moveTo>
                  <a:pt x="0" y="197167"/>
                </a:moveTo>
                <a:cubicBezTo>
                  <a:pt x="-8729" y="85696"/>
                  <a:pt x="111234" y="17478"/>
                  <a:pt x="197167" y="0"/>
                </a:cubicBezTo>
                <a:cubicBezTo>
                  <a:pt x="484893" y="-38162"/>
                  <a:pt x="672547" y="5310"/>
                  <a:pt x="853787" y="0"/>
                </a:cubicBezTo>
                <a:cubicBezTo>
                  <a:pt x="1035027" y="-5310"/>
                  <a:pt x="1375194" y="17803"/>
                  <a:pt x="1510407" y="0"/>
                </a:cubicBezTo>
                <a:cubicBezTo>
                  <a:pt x="1645620" y="-17803"/>
                  <a:pt x="2012794" y="34331"/>
                  <a:pt x="2167027" y="0"/>
                </a:cubicBezTo>
                <a:cubicBezTo>
                  <a:pt x="2321260" y="-34331"/>
                  <a:pt x="2543598" y="74975"/>
                  <a:pt x="2899187" y="0"/>
                </a:cubicBezTo>
                <a:cubicBezTo>
                  <a:pt x="3254776" y="-74975"/>
                  <a:pt x="3213074" y="49382"/>
                  <a:pt x="3329186" y="0"/>
                </a:cubicBezTo>
                <a:cubicBezTo>
                  <a:pt x="3445298" y="-49382"/>
                  <a:pt x="3669507" y="42383"/>
                  <a:pt x="3910266" y="0"/>
                </a:cubicBezTo>
                <a:cubicBezTo>
                  <a:pt x="4151025" y="-42383"/>
                  <a:pt x="4308894" y="48576"/>
                  <a:pt x="4415805" y="0"/>
                </a:cubicBezTo>
                <a:cubicBezTo>
                  <a:pt x="4522716" y="-48576"/>
                  <a:pt x="4724674" y="3472"/>
                  <a:pt x="4845804" y="0"/>
                </a:cubicBezTo>
                <a:cubicBezTo>
                  <a:pt x="4966934" y="-3472"/>
                  <a:pt x="5211820" y="2370"/>
                  <a:pt x="5502424" y="0"/>
                </a:cubicBezTo>
                <a:cubicBezTo>
                  <a:pt x="5793028" y="-2370"/>
                  <a:pt x="5746621" y="17875"/>
                  <a:pt x="5856882" y="0"/>
                </a:cubicBezTo>
                <a:cubicBezTo>
                  <a:pt x="5967143" y="-17875"/>
                  <a:pt x="6053255" y="25632"/>
                  <a:pt x="6211341" y="0"/>
                </a:cubicBezTo>
                <a:cubicBezTo>
                  <a:pt x="6369427" y="-25632"/>
                  <a:pt x="6623513" y="24427"/>
                  <a:pt x="6867961" y="0"/>
                </a:cubicBezTo>
                <a:cubicBezTo>
                  <a:pt x="7112409" y="-24427"/>
                  <a:pt x="7324900" y="96184"/>
                  <a:pt x="7751202" y="0"/>
                </a:cubicBezTo>
                <a:cubicBezTo>
                  <a:pt x="7892141" y="-1492"/>
                  <a:pt x="7950141" y="97892"/>
                  <a:pt x="7948369" y="197167"/>
                </a:cubicBezTo>
                <a:cubicBezTo>
                  <a:pt x="7977587" y="288702"/>
                  <a:pt x="7926514" y="419128"/>
                  <a:pt x="7948369" y="583604"/>
                </a:cubicBezTo>
                <a:cubicBezTo>
                  <a:pt x="7970224" y="748080"/>
                  <a:pt x="7906069" y="786424"/>
                  <a:pt x="7948369" y="985814"/>
                </a:cubicBezTo>
                <a:cubicBezTo>
                  <a:pt x="7949024" y="1090085"/>
                  <a:pt x="7866126" y="1197264"/>
                  <a:pt x="7751202" y="1182981"/>
                </a:cubicBezTo>
                <a:cubicBezTo>
                  <a:pt x="7431707" y="1184407"/>
                  <a:pt x="7311113" y="1118371"/>
                  <a:pt x="7094582" y="1182981"/>
                </a:cubicBezTo>
                <a:cubicBezTo>
                  <a:pt x="6878051" y="1247591"/>
                  <a:pt x="6776030" y="1141045"/>
                  <a:pt x="6664583" y="1182981"/>
                </a:cubicBezTo>
                <a:cubicBezTo>
                  <a:pt x="6553136" y="1224917"/>
                  <a:pt x="6401348" y="1132822"/>
                  <a:pt x="6234584" y="1182981"/>
                </a:cubicBezTo>
                <a:cubicBezTo>
                  <a:pt x="6067820" y="1233140"/>
                  <a:pt x="5815465" y="1125415"/>
                  <a:pt x="5653505" y="1182981"/>
                </a:cubicBezTo>
                <a:cubicBezTo>
                  <a:pt x="5491545" y="1240547"/>
                  <a:pt x="5356605" y="1120882"/>
                  <a:pt x="5072425" y="1182981"/>
                </a:cubicBezTo>
                <a:cubicBezTo>
                  <a:pt x="4788245" y="1245080"/>
                  <a:pt x="4864148" y="1153330"/>
                  <a:pt x="4717966" y="1182981"/>
                </a:cubicBezTo>
                <a:cubicBezTo>
                  <a:pt x="4571784" y="1212632"/>
                  <a:pt x="4407800" y="1161727"/>
                  <a:pt x="4287967" y="1182981"/>
                </a:cubicBezTo>
                <a:cubicBezTo>
                  <a:pt x="4168134" y="1204235"/>
                  <a:pt x="4097365" y="1180782"/>
                  <a:pt x="3933509" y="1182981"/>
                </a:cubicBezTo>
                <a:cubicBezTo>
                  <a:pt x="3769653" y="1185180"/>
                  <a:pt x="3642495" y="1154274"/>
                  <a:pt x="3503510" y="1182981"/>
                </a:cubicBezTo>
                <a:cubicBezTo>
                  <a:pt x="3364525" y="1211688"/>
                  <a:pt x="3070510" y="1139497"/>
                  <a:pt x="2846890" y="1182981"/>
                </a:cubicBezTo>
                <a:cubicBezTo>
                  <a:pt x="2623270" y="1226465"/>
                  <a:pt x="2522857" y="1138782"/>
                  <a:pt x="2416891" y="1182981"/>
                </a:cubicBezTo>
                <a:cubicBezTo>
                  <a:pt x="2310925" y="1227180"/>
                  <a:pt x="1973197" y="1178662"/>
                  <a:pt x="1835812" y="1182981"/>
                </a:cubicBezTo>
                <a:cubicBezTo>
                  <a:pt x="1698427" y="1187300"/>
                  <a:pt x="1493738" y="1153609"/>
                  <a:pt x="1330272" y="1182981"/>
                </a:cubicBezTo>
                <a:cubicBezTo>
                  <a:pt x="1166806" y="1212353"/>
                  <a:pt x="1101131" y="1180780"/>
                  <a:pt x="900273" y="1182981"/>
                </a:cubicBezTo>
                <a:cubicBezTo>
                  <a:pt x="699415" y="1185182"/>
                  <a:pt x="395434" y="1173524"/>
                  <a:pt x="197167" y="1182981"/>
                </a:cubicBezTo>
                <a:cubicBezTo>
                  <a:pt x="77995" y="1163783"/>
                  <a:pt x="24785" y="1110060"/>
                  <a:pt x="0" y="985814"/>
                </a:cubicBezTo>
                <a:cubicBezTo>
                  <a:pt x="-31532" y="872001"/>
                  <a:pt x="675" y="788128"/>
                  <a:pt x="0" y="615150"/>
                </a:cubicBezTo>
                <a:cubicBezTo>
                  <a:pt x="-675" y="442172"/>
                  <a:pt x="10525" y="353635"/>
                  <a:pt x="0" y="197167"/>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3" name="TextBox 22">
            <a:extLst>
              <a:ext uri="{FF2B5EF4-FFF2-40B4-BE49-F238E27FC236}">
                <a16:creationId xmlns:a16="http://schemas.microsoft.com/office/drawing/2014/main" id="{5E7449EA-FF32-41FE-B3C7-A53D1817FFAD}"/>
              </a:ext>
            </a:extLst>
          </p:cNvPr>
          <p:cNvSpPr txBox="1"/>
          <p:nvPr/>
        </p:nvSpPr>
        <p:spPr>
          <a:xfrm>
            <a:off x="2604693" y="860608"/>
            <a:ext cx="4346713" cy="923330"/>
          </a:xfrm>
          <a:prstGeom prst="rect">
            <a:avLst/>
          </a:prstGeom>
          <a:noFill/>
        </p:spPr>
        <p:txBody>
          <a:bodyPr wrap="square" rtlCol="0">
            <a:spAutoFit/>
          </a:bodyPr>
          <a:lstStyle/>
          <a:p>
            <a:pPr lvl="0" algn="ctr"/>
            <a:r>
              <a:rPr lang="vi-VN" sz="5400" b="1" dirty="0">
                <a:solidFill>
                  <a:srgbClr val="FF0000"/>
                </a:solidFill>
                <a:latin typeface="Calibri" panose="020F0502020204030204" pitchFamily="34" charset="0"/>
                <a:cs typeface="Calibri" panose="020F0502020204030204" pitchFamily="34" charset="0"/>
              </a:rPr>
              <a:t>16 + (40 – </a:t>
            </a:r>
            <a:r>
              <a:rPr lang="en-US" sz="5400" b="1" dirty="0">
                <a:solidFill>
                  <a:srgbClr val="FF0000"/>
                </a:solidFill>
                <a:latin typeface="Calibri" panose="020F0502020204030204" pitchFamily="34" charset="0"/>
                <a:cs typeface="Calibri" panose="020F0502020204030204" pitchFamily="34" charset="0"/>
              </a:rPr>
              <a:t>26</a:t>
            </a:r>
            <a:r>
              <a:rPr lang="vi-VN" sz="5400" b="1" dirty="0">
                <a:solidFill>
                  <a:srgbClr val="FF0000"/>
                </a:solidFill>
                <a:latin typeface="Calibri" panose="020F0502020204030204" pitchFamily="34" charset="0"/>
                <a:cs typeface="Calibri" panose="020F0502020204030204" pitchFamily="34" charset="0"/>
              </a:rPr>
              <a:t>)</a:t>
            </a:r>
            <a:endParaRPr kumimoji="0" lang="vi-VN"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C943D45-729B-426A-BBBC-474C05D19689}"/>
              </a:ext>
            </a:extLst>
          </p:cNvPr>
          <p:cNvSpPr txBox="1"/>
          <p:nvPr/>
        </p:nvSpPr>
        <p:spPr>
          <a:xfrm>
            <a:off x="3984728" y="3430774"/>
            <a:ext cx="3820915" cy="999768"/>
          </a:xfrm>
          <a:prstGeom prst="roundRect">
            <a:avLst>
              <a:gd name="adj" fmla="val 29691"/>
            </a:avLst>
          </a:prstGeom>
          <a:solidFill>
            <a:srgbClr val="FFFFFF"/>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kern="0" dirty="0" err="1">
                <a:solidFill>
                  <a:srgbClr val="FF6600"/>
                </a:solidFill>
                <a:latin typeface="Arial" panose="020B0604020202020204" pitchFamily="34" charset="0"/>
                <a:cs typeface="Arial" panose="020B0604020202020204" pitchFamily="34" charset="0"/>
              </a:rPr>
              <a:t>Đáp</a:t>
            </a:r>
            <a:r>
              <a:rPr lang="en-US" sz="4800" b="1" kern="0" dirty="0">
                <a:solidFill>
                  <a:srgbClr val="FF6600"/>
                </a:solidFill>
                <a:latin typeface="Arial" panose="020B0604020202020204" pitchFamily="34" charset="0"/>
                <a:cs typeface="Arial" panose="020B0604020202020204" pitchFamily="34" charset="0"/>
              </a:rPr>
              <a:t> </a:t>
            </a:r>
            <a:r>
              <a:rPr lang="en-US" sz="4800" b="1" kern="0" dirty="0" err="1">
                <a:solidFill>
                  <a:srgbClr val="FF6600"/>
                </a:solidFill>
                <a:latin typeface="Arial" panose="020B0604020202020204" pitchFamily="34" charset="0"/>
                <a:cs typeface="Arial" panose="020B0604020202020204" pitchFamily="34" charset="0"/>
              </a:rPr>
              <a:t>án</a:t>
            </a:r>
            <a:r>
              <a:rPr lang="en-US" sz="4800" b="1" kern="0" dirty="0">
                <a:solidFill>
                  <a:srgbClr val="FF6600"/>
                </a:solidFill>
                <a:latin typeface="Arial" panose="020B0604020202020204" pitchFamily="34" charset="0"/>
                <a:cs typeface="Arial" panose="020B0604020202020204" pitchFamily="34" charset="0"/>
              </a:rPr>
              <a:t>: </a:t>
            </a:r>
            <a:r>
              <a:rPr lang="en-US" sz="4800" b="1" kern="0" dirty="0" smtClean="0">
                <a:solidFill>
                  <a:srgbClr val="FF6600"/>
                </a:solidFill>
                <a:latin typeface="Arial" panose="020B0604020202020204" pitchFamily="34" charset="0"/>
                <a:cs typeface="Arial" panose="020B0604020202020204" pitchFamily="34" charset="0"/>
              </a:rPr>
              <a:t>30</a:t>
            </a:r>
            <a:endParaRPr kumimoji="0" lang="en-US" sz="4800" b="1" i="0" u="none" strike="noStrike" kern="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7B17AEC3-3B2F-4181-9D1C-F5ED71F3A899}"/>
              </a:ext>
            </a:extLst>
          </p:cNvPr>
          <p:cNvSpPr txBox="1"/>
          <p:nvPr/>
        </p:nvSpPr>
        <p:spPr>
          <a:xfrm>
            <a:off x="6285522" y="868449"/>
            <a:ext cx="4002584" cy="923330"/>
          </a:xfrm>
          <a:prstGeom prst="rect">
            <a:avLst/>
          </a:prstGeom>
          <a:noFill/>
        </p:spPr>
        <p:txBody>
          <a:bodyPr wrap="square" rtlCol="0">
            <a:spAutoFit/>
          </a:bodyPr>
          <a:lstStyle/>
          <a:p>
            <a:pPr lvl="0" algn="ctr"/>
            <a:r>
              <a:rPr lang="en-US" sz="5400" b="1" dirty="0" smtClean="0">
                <a:solidFill>
                  <a:srgbClr val="FF0000"/>
                </a:solidFill>
                <a:cs typeface="Arial" panose="020B0604020202020204" pitchFamily="34" charset="0"/>
              </a:rPr>
              <a:t>= 16</a:t>
            </a:r>
            <a:r>
              <a:rPr lang="vi-VN" sz="5400" b="1" dirty="0" smtClean="0">
                <a:solidFill>
                  <a:srgbClr val="FF0000"/>
                </a:solidFill>
                <a:cs typeface="Arial" panose="020B0604020202020204" pitchFamily="34" charset="0"/>
              </a:rPr>
              <a:t> </a:t>
            </a:r>
            <a:r>
              <a:rPr lang="en-US" sz="5400" b="1" dirty="0">
                <a:solidFill>
                  <a:srgbClr val="FF0000"/>
                </a:solidFill>
                <a:cs typeface="Arial" panose="020B0604020202020204" pitchFamily="34" charset="0"/>
              </a:rPr>
              <a:t>+</a:t>
            </a:r>
            <a:r>
              <a:rPr lang="vi-VN" sz="5400" b="1" dirty="0" smtClean="0">
                <a:solidFill>
                  <a:srgbClr val="FF0000"/>
                </a:solidFill>
                <a:cs typeface="Arial" panose="020B0604020202020204" pitchFamily="34" charset="0"/>
              </a:rPr>
              <a:t> </a:t>
            </a:r>
            <a:r>
              <a:rPr lang="en-US" sz="5400" b="1" dirty="0" smtClean="0">
                <a:solidFill>
                  <a:srgbClr val="FF0000"/>
                </a:solidFill>
                <a:cs typeface="Arial" panose="020B0604020202020204" pitchFamily="34" charset="0"/>
              </a:rPr>
              <a:t>14</a:t>
            </a:r>
            <a:r>
              <a:rPr lang="vi-VN" sz="5400" b="1" dirty="0" smtClean="0">
                <a:solidFill>
                  <a:srgbClr val="FF0000"/>
                </a:solidFill>
                <a:cs typeface="Arial" panose="020B0604020202020204" pitchFamily="34" charset="0"/>
              </a:rPr>
              <a:t> </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782114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s 1"/>
          <p:cNvSpPr/>
          <p:nvPr/>
        </p:nvSpPr>
        <p:spPr>
          <a:xfrm>
            <a:off x="-10795" y="-13335"/>
            <a:ext cx="12245340" cy="2160905"/>
          </a:xfrm>
          <a:prstGeom prst="rect">
            <a:avLst/>
          </a:prstGeom>
          <a:solidFill>
            <a:srgbClr val="A8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2" name="Picture 151"/>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4264025" y="1245235"/>
            <a:ext cx="2951480" cy="1133475"/>
          </a:xfrm>
          <a:prstGeom prst="rect">
            <a:avLst/>
          </a:prstGeom>
          <a:noFill/>
          <a:ln w="9525">
            <a:noFill/>
          </a:ln>
        </p:spPr>
      </p:pic>
      <p:sp>
        <p:nvSpPr>
          <p:cNvPr id="50" name="圆角矩形 1"/>
          <p:cNvSpPr/>
          <p:nvPr/>
        </p:nvSpPr>
        <p:spPr>
          <a:xfrm>
            <a:off x="2114233" y="587375"/>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Thứ</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a:t>
            </a:r>
            <a:r>
              <a:rPr lang="en-US" altLang="zh-CN" sz="4000" dirty="0" err="1" smtClean="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ba</a:t>
            </a:r>
            <a:r>
              <a:rPr lang="en-US" altLang="zh-CN" sz="4000" dirty="0" smtClean="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a:t>
            </a: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ngày</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3</a:t>
            </a:r>
            <a:r>
              <a:rPr lang="en-US" altLang="zh-CN" sz="4000" dirty="0" smtClean="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a:t>
            </a: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tháng</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1</a:t>
            </a:r>
            <a:r>
              <a:rPr lang="en-US" altLang="zh-CN" sz="4000" dirty="0" smtClean="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a:t>
            </a:r>
            <a:r>
              <a:rPr lang="en-US" altLang="zh-CN" sz="4000" dirty="0" err="1">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năm</a:t>
            </a:r>
            <a:r>
              <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 </a:t>
            </a:r>
            <a:r>
              <a:rPr lang="en-US" altLang="zh-CN" sz="4000" dirty="0" smtClean="0">
                <a:solidFill>
                  <a:schemeClr val="tx1"/>
                </a:solidFill>
                <a:latin typeface="Calibri" panose="020F0502020204030204" pitchFamily="34" charset="0"/>
                <a:ea typeface="FZHei-B01S" panose="03000509000000000000" pitchFamily="65" charset="-122"/>
                <a:cs typeface="Calibri" panose="020F0502020204030204" pitchFamily="34" charset="0"/>
                <a:sym typeface="+mn-lt"/>
              </a:rPr>
              <a:t>2023</a:t>
            </a:r>
            <a:endParaRPr lang="en-US" altLang="zh-CN" sz="4000" dirty="0">
              <a:solidFill>
                <a:schemeClr val="tx1"/>
              </a:solidFill>
              <a:latin typeface="Calibri" panose="020F0502020204030204" pitchFamily="34" charset="0"/>
              <a:ea typeface="FZHei-B01S" panose="03000509000000000000" pitchFamily="65" charset="-122"/>
              <a:cs typeface="Calibri" panose="020F0502020204030204" pitchFamily="34" charset="0"/>
              <a:sym typeface="+mn-lt"/>
            </a:endParaRPr>
          </a:p>
        </p:txBody>
      </p:sp>
      <p:pic>
        <p:nvPicPr>
          <p:cNvPr id="10" name="图片 4"/>
          <p:cNvPicPr>
            <a:picLocks noChangeAspect="1"/>
          </p:cNvPicPr>
          <p:nvPr/>
        </p:nvPicPr>
        <p:blipFill>
          <a:blip r:embed="rId5"/>
          <a:srcRect l="73750"/>
          <a:stretch>
            <a:fillRect/>
          </a:stretch>
        </p:blipFill>
        <p:spPr>
          <a:xfrm>
            <a:off x="9930130" y="-88900"/>
            <a:ext cx="2304415" cy="1393825"/>
          </a:xfrm>
          <a:prstGeom prst="rect">
            <a:avLst/>
          </a:prstGeom>
        </p:spPr>
      </p:pic>
      <p:pic>
        <p:nvPicPr>
          <p:cNvPr id="4" name="图片 4"/>
          <p:cNvPicPr>
            <a:picLocks noChangeAspect="1"/>
          </p:cNvPicPr>
          <p:nvPr/>
        </p:nvPicPr>
        <p:blipFill>
          <a:blip r:embed="rId5"/>
          <a:srcRect l="73750"/>
          <a:stretch>
            <a:fillRect/>
          </a:stretch>
        </p:blipFill>
        <p:spPr>
          <a:xfrm flipH="1">
            <a:off x="-10795" y="-68580"/>
            <a:ext cx="2304415" cy="1393825"/>
          </a:xfrm>
          <a:prstGeom prst="rect">
            <a:avLst/>
          </a:prstGeom>
        </p:spPr>
      </p:pic>
      <p:pic>
        <p:nvPicPr>
          <p:cNvPr id="6" name="Picture 5" descr="Picture1"/>
          <p:cNvPicPr>
            <a:picLocks noChangeAspect="1"/>
          </p:cNvPicPr>
          <p:nvPr/>
        </p:nvPicPr>
        <p:blipFill>
          <a:blip r:embed="rId6"/>
          <a:stretch>
            <a:fillRect/>
          </a:stretch>
        </p:blipFill>
        <p:spPr>
          <a:xfrm>
            <a:off x="4900930" y="1572260"/>
            <a:ext cx="1957070" cy="774065"/>
          </a:xfrm>
          <a:prstGeom prst="rect">
            <a:avLst/>
          </a:prstGeom>
        </p:spPr>
      </p:pic>
      <p:pic>
        <p:nvPicPr>
          <p:cNvPr id="5" name="Picture 4">
            <a:extLst>
              <a:ext uri="{FF2B5EF4-FFF2-40B4-BE49-F238E27FC236}">
                <a16:creationId xmlns:a16="http://schemas.microsoft.com/office/drawing/2014/main" id="{A9BF18AB-8690-4A6E-9038-EA7BE4EE9B0F}"/>
              </a:ext>
            </a:extLst>
          </p:cNvPr>
          <p:cNvPicPr>
            <a:picLocks noChangeAspect="1"/>
          </p:cNvPicPr>
          <p:nvPr/>
        </p:nvPicPr>
        <p:blipFill>
          <a:blip r:embed="rId7"/>
          <a:stretch>
            <a:fillRect/>
          </a:stretch>
        </p:blipFill>
        <p:spPr>
          <a:xfrm>
            <a:off x="1727837" y="2459652"/>
            <a:ext cx="8736325" cy="1938696"/>
          </a:xfrm>
          <a:prstGeom prst="rect">
            <a:avLst/>
          </a:prstGeom>
        </p:spPr>
      </p:pic>
      <p:sp>
        <p:nvSpPr>
          <p:cNvPr id="8" name="TextBox 7">
            <a:extLst>
              <a:ext uri="{FF2B5EF4-FFF2-40B4-BE49-F238E27FC236}">
                <a16:creationId xmlns:a16="http://schemas.microsoft.com/office/drawing/2014/main" id="{DA6B221C-B854-45FD-8A72-16EB214C8833}"/>
              </a:ext>
            </a:extLst>
          </p:cNvPr>
          <p:cNvSpPr txBox="1"/>
          <p:nvPr/>
        </p:nvSpPr>
        <p:spPr>
          <a:xfrm>
            <a:off x="5172075" y="4398348"/>
            <a:ext cx="2714625" cy="707886"/>
          </a:xfrm>
          <a:prstGeom prst="rect">
            <a:avLst/>
          </a:prstGeom>
          <a:noFill/>
        </p:spPr>
        <p:txBody>
          <a:bodyPr wrap="square" rtlCol="0">
            <a:spAutoFit/>
          </a:bodyPr>
          <a:lstStyle/>
          <a:p>
            <a:r>
              <a:rPr lang="en-US" sz="4000" b="1" dirty="0"/>
              <a:t>(</a:t>
            </a:r>
            <a:r>
              <a:rPr lang="en-US" sz="4000" b="1" dirty="0" err="1"/>
              <a:t>Tiết</a:t>
            </a:r>
            <a:r>
              <a:rPr lang="en-US" sz="4000" b="1" dirty="0"/>
              <a:t> 1)</a:t>
            </a:r>
          </a:p>
        </p:txBody>
      </p:sp>
    </p:spTree>
  </p:cSld>
  <p:clrMapOvr>
    <a:masterClrMapping/>
  </p:clrMapOvr>
  <p:transition>
    <p:random/>
  </p:transition>
  <p:timing>
    <p:tnLst>
      <p:par>
        <p:cTn id="1" dur="indefinite" restart="never" nodeType="tmRoot"/>
      </p:par>
    </p:tnLst>
    <p:bldLst>
      <p:bldP spid="5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391795" y="445135"/>
            <a:ext cx="11602720" cy="5385435"/>
          </a:xfrm>
          <a:prstGeom prst="rect">
            <a:avLst/>
          </a:prstGeom>
        </p:spPr>
      </p:pic>
      <p:pic>
        <p:nvPicPr>
          <p:cNvPr id="4" name="图片 3"/>
          <p:cNvPicPr>
            <a:picLocks noChangeAspect="1"/>
          </p:cNvPicPr>
          <p:nvPr/>
        </p:nvPicPr>
        <p:blipFill>
          <a:blip r:embed="rId5" cstate="screen"/>
          <a:stretch>
            <a:fillRect/>
          </a:stretch>
        </p:blipFill>
        <p:spPr>
          <a:xfrm>
            <a:off x="8823960" y="3415030"/>
            <a:ext cx="3291840" cy="3616960"/>
          </a:xfrm>
          <a:prstGeom prst="rect">
            <a:avLst/>
          </a:prstGeom>
        </p:spPr>
      </p:pic>
      <p:sp>
        <p:nvSpPr>
          <p:cNvPr id="2" name="TextBox 1">
            <a:extLst>
              <a:ext uri="{FF2B5EF4-FFF2-40B4-BE49-F238E27FC236}">
                <a16:creationId xmlns:a16="http://schemas.microsoft.com/office/drawing/2014/main" id="{78E0A96F-AEB2-4264-A6B2-E67CB3AC74A9}"/>
              </a:ext>
            </a:extLst>
          </p:cNvPr>
          <p:cNvSpPr txBox="1"/>
          <p:nvPr/>
        </p:nvSpPr>
        <p:spPr>
          <a:xfrm>
            <a:off x="3230052" y="2691755"/>
            <a:ext cx="6762750" cy="1446550"/>
          </a:xfrm>
          <a:prstGeom prst="rect">
            <a:avLst/>
          </a:prstGeom>
          <a:noFill/>
        </p:spPr>
        <p:txBody>
          <a:bodyPr wrap="square" rtlCol="0">
            <a:spAutoFit/>
          </a:bodyPr>
          <a:lstStyle/>
          <a:p>
            <a:r>
              <a:rPr lang="en-US" sz="8800" b="1" dirty="0" err="1">
                <a:solidFill>
                  <a:srgbClr val="FF0000"/>
                </a:solidFill>
              </a:rPr>
              <a:t>Luyện</a:t>
            </a:r>
            <a:r>
              <a:rPr lang="en-US" sz="8800" b="1" dirty="0">
                <a:solidFill>
                  <a:srgbClr val="FF0000"/>
                </a:solidFill>
              </a:rPr>
              <a:t> </a:t>
            </a:r>
            <a:r>
              <a:rPr lang="en-US" sz="8800" b="1" dirty="0" err="1">
                <a:solidFill>
                  <a:srgbClr val="FF0000"/>
                </a:solidFill>
              </a:rPr>
              <a:t>tập</a:t>
            </a:r>
            <a:endParaRPr lang="en-US" sz="8800" b="1" dirty="0">
              <a:solidFill>
                <a:srgbClr val="FF0000"/>
              </a:solidFill>
            </a:endParaRPr>
          </a:p>
        </p:txBody>
      </p:sp>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Text Box 14"/>
          <p:cNvSpPr txBox="1"/>
          <p:nvPr/>
        </p:nvSpPr>
        <p:spPr>
          <a:xfrm>
            <a:off x="1232219" y="399732"/>
            <a:ext cx="9016682" cy="1815882"/>
          </a:xfrm>
          <a:prstGeom prst="rect">
            <a:avLst/>
          </a:prstGeom>
          <a:solidFill>
            <a:srgbClr val="F9A9CF"/>
          </a:solidFill>
        </p:spPr>
        <p:txBody>
          <a:bodyPr wrap="square" rtlCol="0">
            <a:spAutoFit/>
          </a:bodyPr>
          <a:lstStyle/>
          <a:p>
            <a:r>
              <a:rPr lang="en-US" sz="2800" b="1" dirty="0" err="1">
                <a:latin typeface="Calibri" panose="020F0502020204030204" pitchFamily="34" charset="0"/>
                <a:cs typeface="Calibri" panose="020F0502020204030204" pitchFamily="34" charset="0"/>
              </a:rPr>
              <a:t>Trong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bên</a:t>
            </a:r>
            <a:r>
              <a:rPr lang="en-US" sz="2800" b="1" dirty="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góc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vuông</a:t>
            </a:r>
            <a:r>
              <a:rPr lang="en-US" sz="2800" b="1" dirty="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b)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mấy</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góc</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không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vuông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đỉnh</a:t>
            </a:r>
            <a:r>
              <a:rPr lang="en-US" sz="2800" b="1" dirty="0">
                <a:latin typeface="Calibri" panose="020F0502020204030204" pitchFamily="34" charset="0"/>
                <a:cs typeface="Calibri" panose="020F0502020204030204" pitchFamily="34" charset="0"/>
              </a:rPr>
              <a:t> A?</a:t>
            </a:r>
          </a:p>
          <a:p>
            <a:r>
              <a:rPr lang="en-US" sz="2800" b="1" dirty="0">
                <a:latin typeface="Calibri" panose="020F0502020204030204" pitchFamily="34" charset="0"/>
                <a:cs typeface="Calibri" panose="020F0502020204030204" pitchFamily="34" charset="0"/>
              </a:rPr>
              <a:t>c) </a:t>
            </a:r>
            <a:r>
              <a:rPr lang="en-US" sz="2800" b="1" dirty="0" err="1">
                <a:latin typeface="Calibri" panose="020F0502020204030204" pitchFamily="34" charset="0"/>
                <a:cs typeface="Calibri" panose="020F0502020204030204" pitchFamily="34" charset="0"/>
              </a:rPr>
              <a:t>Tìm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trung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điểm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của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thẳng</a:t>
            </a:r>
            <a:r>
              <a:rPr lang="en-US" sz="2800" b="1" dirty="0">
                <a:latin typeface="Calibri" panose="020F0502020204030204" pitchFamily="34" charset="0"/>
                <a:cs typeface="Calibri" panose="020F0502020204030204" pitchFamily="34" charset="0"/>
              </a:rPr>
              <a:t> AC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đoạn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thẳng</a:t>
            </a:r>
            <a:r>
              <a:rPr lang="en-US" sz="2800" b="1" dirty="0">
                <a:latin typeface="Calibri" panose="020F0502020204030204" pitchFamily="34" charset="0"/>
                <a:cs typeface="Calibri" panose="020F0502020204030204" pitchFamily="34" charset="0"/>
              </a:rPr>
              <a:t> ED.</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3952875" y="2396589"/>
            <a:ext cx="4764352" cy="4014788"/>
          </a:xfrm>
          <a:prstGeom prst="rect">
            <a:avLst/>
          </a:prstGeom>
        </p:spPr>
      </p:pic>
    </p:spTree>
  </p:cSld>
  <p:clrMapOvr>
    <a:masterClrMapping/>
  </p:clrMapOvr>
  <p:transition>
    <p:random/>
  </p:transition>
  <p:timing>
    <p:tnLst>
      <p:par>
        <p:cTn id="1" dur="indefinite" restart="never" nodeType="tmRoot"/>
      </p:par>
    </p:tnLst>
    <p:bldLst>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209550" y="266700"/>
            <a:ext cx="11772900" cy="6324600"/>
          </a:xfrm>
          <a:prstGeom prst="roundRect">
            <a:avLst>
              <a:gd name="adj" fmla="val 5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15" name="Text Box 14"/>
          <p:cNvSpPr txBox="1"/>
          <p:nvPr/>
        </p:nvSpPr>
        <p:spPr>
          <a:xfrm>
            <a:off x="1232219" y="399732"/>
            <a:ext cx="9016682" cy="954107"/>
          </a:xfrm>
          <a:prstGeom prst="rect">
            <a:avLst/>
          </a:prstGeom>
          <a:solidFill>
            <a:srgbClr val="F9A9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hình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bên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mấy</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góc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vuông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7" name="Oval 6">
            <a:extLst>
              <a:ext uri="{FF2B5EF4-FFF2-40B4-BE49-F238E27FC236}">
                <a16:creationId xmlns:a16="http://schemas.microsoft.com/office/drawing/2014/main" id="{0077B140-3217-47CE-B723-CEDC7CC1E9C2}"/>
              </a:ext>
            </a:extLst>
          </p:cNvPr>
          <p:cNvSpPr/>
          <p:nvPr/>
        </p:nvSpPr>
        <p:spPr>
          <a:xfrm>
            <a:off x="429260" y="399732"/>
            <a:ext cx="802958" cy="80295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1</a:t>
            </a:r>
          </a:p>
        </p:txBody>
      </p:sp>
      <p:pic>
        <p:nvPicPr>
          <p:cNvPr id="4" name="Picture 3">
            <a:extLst>
              <a:ext uri="{FF2B5EF4-FFF2-40B4-BE49-F238E27FC236}">
                <a16:creationId xmlns:a16="http://schemas.microsoft.com/office/drawing/2014/main" id="{87C787E0-F310-49AA-B5AE-7B54CAE50B4B}"/>
              </a:ext>
            </a:extLst>
          </p:cNvPr>
          <p:cNvPicPr>
            <a:picLocks noChangeAspect="1"/>
          </p:cNvPicPr>
          <p:nvPr/>
        </p:nvPicPr>
        <p:blipFill>
          <a:blip r:embed="rId4"/>
          <a:stretch>
            <a:fillRect/>
          </a:stretch>
        </p:blipFill>
        <p:spPr>
          <a:xfrm>
            <a:off x="7134225" y="2215614"/>
            <a:ext cx="4764352" cy="4014788"/>
          </a:xfrm>
          <a:prstGeom prst="rect">
            <a:avLst/>
          </a:prstGeom>
        </p:spPr>
      </p:pic>
      <p:sp>
        <p:nvSpPr>
          <p:cNvPr id="8" name="Rectangle 7">
            <a:extLst>
              <a:ext uri="{FF2B5EF4-FFF2-40B4-BE49-F238E27FC236}">
                <a16:creationId xmlns:a16="http://schemas.microsoft.com/office/drawing/2014/main" id="{17EBA98F-D18B-44B4-8305-3C7A5C03B598}"/>
              </a:ext>
            </a:extLst>
          </p:cNvPr>
          <p:cNvSpPr/>
          <p:nvPr/>
        </p:nvSpPr>
        <p:spPr>
          <a:xfrm>
            <a:off x="9525000" y="438255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3" name="Rectangle 22">
            <a:extLst>
              <a:ext uri="{FF2B5EF4-FFF2-40B4-BE49-F238E27FC236}">
                <a16:creationId xmlns:a16="http://schemas.microsoft.com/office/drawing/2014/main" id="{953C4A18-F8BE-45F9-BDCD-AEA66EA837C5}"/>
              </a:ext>
            </a:extLst>
          </p:cNvPr>
          <p:cNvSpPr/>
          <p:nvPr/>
        </p:nvSpPr>
        <p:spPr>
          <a:xfrm>
            <a:off x="9525000" y="463020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Rectangle 23">
            <a:extLst>
              <a:ext uri="{FF2B5EF4-FFF2-40B4-BE49-F238E27FC236}">
                <a16:creationId xmlns:a16="http://schemas.microsoft.com/office/drawing/2014/main" id="{82002253-E2AF-4F86-8422-26BABBA1FC92}"/>
              </a:ext>
            </a:extLst>
          </p:cNvPr>
          <p:cNvSpPr/>
          <p:nvPr/>
        </p:nvSpPr>
        <p:spPr>
          <a:xfrm>
            <a:off x="9305925" y="463020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Rectangle 25">
            <a:extLst>
              <a:ext uri="{FF2B5EF4-FFF2-40B4-BE49-F238E27FC236}">
                <a16:creationId xmlns:a16="http://schemas.microsoft.com/office/drawing/2014/main" id="{1878C3F6-EE2B-4652-8081-76580A189D17}"/>
              </a:ext>
            </a:extLst>
          </p:cNvPr>
          <p:cNvSpPr/>
          <p:nvPr/>
        </p:nvSpPr>
        <p:spPr>
          <a:xfrm>
            <a:off x="9305925" y="4382552"/>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TextBox 13">
            <a:extLst>
              <a:ext uri="{FF2B5EF4-FFF2-40B4-BE49-F238E27FC236}">
                <a16:creationId xmlns:a16="http://schemas.microsoft.com/office/drawing/2014/main" id="{72191894-3FCD-48DA-A58E-51DEC372EB51}"/>
              </a:ext>
            </a:extLst>
          </p:cNvPr>
          <p:cNvSpPr txBox="1"/>
          <p:nvPr/>
        </p:nvSpPr>
        <p:spPr>
          <a:xfrm>
            <a:off x="641669" y="1809750"/>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a) </a:t>
            </a:r>
            <a:r>
              <a:rPr lang="fr-FR" sz="3200" b="1" dirty="0" err="1">
                <a:solidFill>
                  <a:srgbClr val="0070C0"/>
                </a:solidFill>
                <a:latin typeface="Calibri" panose="020F0502020204030204" pitchFamily="34" charset="0"/>
                <a:cs typeface="Calibri" panose="020F0502020204030204" pitchFamily="34" charset="0"/>
              </a:rPr>
              <a:t>Có</a:t>
            </a:r>
            <a:r>
              <a:rPr lang="fr-FR" sz="3200" b="1" dirty="0">
                <a:solidFill>
                  <a:srgbClr val="0070C0"/>
                </a:solidFill>
                <a:latin typeface="Calibri" panose="020F0502020204030204" pitchFamily="34" charset="0"/>
                <a:cs typeface="Calibri" panose="020F0502020204030204" pitchFamily="34" charset="0"/>
              </a:rPr>
              <a:t> 6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là:</a:t>
            </a:r>
            <a:endParaRPr lang="en-US" sz="3200" b="1" dirty="0">
              <a:solidFill>
                <a:srgbClr val="0070C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DB91686-D6E7-4999-A2A8-7A4E25778655}"/>
              </a:ext>
            </a:extLst>
          </p:cNvPr>
          <p:cNvSpPr txBox="1"/>
          <p:nvPr/>
        </p:nvSpPr>
        <p:spPr>
          <a:xfrm>
            <a:off x="641669" y="2466975"/>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KA, KB</a:t>
            </a:r>
          </a:p>
        </p:txBody>
      </p:sp>
      <p:sp>
        <p:nvSpPr>
          <p:cNvPr id="17" name="TextBox 16">
            <a:extLst>
              <a:ext uri="{FF2B5EF4-FFF2-40B4-BE49-F238E27FC236}">
                <a16:creationId xmlns:a16="http://schemas.microsoft.com/office/drawing/2014/main" id="{80F5C8C7-A420-4008-B7CC-F2154282C890}"/>
              </a:ext>
            </a:extLst>
          </p:cNvPr>
          <p:cNvSpPr txBox="1"/>
          <p:nvPr/>
        </p:nvSpPr>
        <p:spPr>
          <a:xfrm>
            <a:off x="641669" y="2981325"/>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KB, KC</a:t>
            </a:r>
          </a:p>
        </p:txBody>
      </p:sp>
      <p:sp>
        <p:nvSpPr>
          <p:cNvPr id="20" name="TextBox 19">
            <a:extLst>
              <a:ext uri="{FF2B5EF4-FFF2-40B4-BE49-F238E27FC236}">
                <a16:creationId xmlns:a16="http://schemas.microsoft.com/office/drawing/2014/main" id="{4AD5DA23-FCBA-429F-94D9-3C3438E43AD9}"/>
              </a:ext>
            </a:extLst>
          </p:cNvPr>
          <p:cNvSpPr txBox="1"/>
          <p:nvPr/>
        </p:nvSpPr>
        <p:spPr>
          <a:xfrm>
            <a:off x="641669" y="361102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KA, KI</a:t>
            </a:r>
          </a:p>
        </p:txBody>
      </p:sp>
      <p:sp>
        <p:nvSpPr>
          <p:cNvPr id="21" name="TextBox 20">
            <a:extLst>
              <a:ext uri="{FF2B5EF4-FFF2-40B4-BE49-F238E27FC236}">
                <a16:creationId xmlns:a16="http://schemas.microsoft.com/office/drawing/2014/main" id="{9BD11CD5-55BA-471B-9AD5-F787F13C55EA}"/>
              </a:ext>
            </a:extLst>
          </p:cNvPr>
          <p:cNvSpPr txBox="1"/>
          <p:nvPr/>
        </p:nvSpPr>
        <p:spPr>
          <a:xfrm>
            <a:off x="641669" y="429682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K;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KC, KI</a:t>
            </a:r>
          </a:p>
        </p:txBody>
      </p:sp>
      <p:sp>
        <p:nvSpPr>
          <p:cNvPr id="22" name="Rectangle 21">
            <a:extLst>
              <a:ext uri="{FF2B5EF4-FFF2-40B4-BE49-F238E27FC236}">
                <a16:creationId xmlns:a16="http://schemas.microsoft.com/office/drawing/2014/main" id="{E226E088-FF81-4E88-9F80-B0D89B11FC27}"/>
              </a:ext>
            </a:extLst>
          </p:cNvPr>
          <p:cNvSpPr/>
          <p:nvPr/>
        </p:nvSpPr>
        <p:spPr>
          <a:xfrm>
            <a:off x="9525000" y="5496977"/>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TextBox 24">
            <a:extLst>
              <a:ext uri="{FF2B5EF4-FFF2-40B4-BE49-F238E27FC236}">
                <a16:creationId xmlns:a16="http://schemas.microsoft.com/office/drawing/2014/main" id="{265ACE47-095B-4C67-80A1-3789A6A17D57}"/>
              </a:ext>
            </a:extLst>
          </p:cNvPr>
          <p:cNvSpPr txBox="1"/>
          <p:nvPr/>
        </p:nvSpPr>
        <p:spPr>
          <a:xfrm>
            <a:off x="641669" y="5535077"/>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I;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IB, IE</a:t>
            </a:r>
          </a:p>
        </p:txBody>
      </p:sp>
      <p:sp>
        <p:nvSpPr>
          <p:cNvPr id="27" name="TextBox 26">
            <a:extLst>
              <a:ext uri="{FF2B5EF4-FFF2-40B4-BE49-F238E27FC236}">
                <a16:creationId xmlns:a16="http://schemas.microsoft.com/office/drawing/2014/main" id="{5E250190-4A0D-4BBB-B88C-3A095C28535A}"/>
              </a:ext>
            </a:extLst>
          </p:cNvPr>
          <p:cNvSpPr txBox="1"/>
          <p:nvPr/>
        </p:nvSpPr>
        <p:spPr>
          <a:xfrm>
            <a:off x="641669" y="4950302"/>
            <a:ext cx="6115050" cy="584775"/>
          </a:xfrm>
          <a:prstGeom prst="rect">
            <a:avLst/>
          </a:prstGeom>
          <a:noFill/>
        </p:spPr>
        <p:txBody>
          <a:bodyPr wrap="square" rtlCol="0">
            <a:spAutoFit/>
          </a:bodyPr>
          <a:lstStyle/>
          <a:p>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Góc</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vuông</a:t>
            </a:r>
            <a:r>
              <a:rPr lang="fr-FR" sz="3200" b="1" dirty="0">
                <a:solidFill>
                  <a:srgbClr val="0070C0"/>
                </a:solidFill>
                <a:latin typeface="Calibri" panose="020F0502020204030204" pitchFamily="34" charset="0"/>
                <a:cs typeface="Calibri" panose="020F0502020204030204" pitchFamily="34" charset="0"/>
              </a:rPr>
              <a:t> </a:t>
            </a:r>
            <a:r>
              <a:rPr lang="fr-FR" sz="3200" b="1" dirty="0" err="1">
                <a:solidFill>
                  <a:srgbClr val="0070C0"/>
                </a:solidFill>
                <a:latin typeface="Calibri" panose="020F0502020204030204" pitchFamily="34" charset="0"/>
                <a:cs typeface="Calibri" panose="020F0502020204030204" pitchFamily="34" charset="0"/>
              </a:rPr>
              <a:t>đỉnh</a:t>
            </a:r>
            <a:r>
              <a:rPr lang="fr-FR" sz="3200" b="1" dirty="0">
                <a:solidFill>
                  <a:srgbClr val="0070C0"/>
                </a:solidFill>
                <a:latin typeface="Calibri" panose="020F0502020204030204" pitchFamily="34" charset="0"/>
                <a:cs typeface="Calibri" panose="020F0502020204030204" pitchFamily="34" charset="0"/>
              </a:rPr>
              <a:t> I; </a:t>
            </a:r>
            <a:r>
              <a:rPr lang="fr-FR" sz="3200" b="1" dirty="0" err="1">
                <a:solidFill>
                  <a:srgbClr val="0070C0"/>
                </a:solidFill>
                <a:latin typeface="Calibri" panose="020F0502020204030204" pitchFamily="34" charset="0"/>
                <a:cs typeface="Calibri" panose="020F0502020204030204" pitchFamily="34" charset="0"/>
              </a:rPr>
              <a:t>cạnh</a:t>
            </a:r>
            <a:r>
              <a:rPr lang="fr-FR" sz="3200" b="1" dirty="0">
                <a:solidFill>
                  <a:srgbClr val="0070C0"/>
                </a:solidFill>
                <a:latin typeface="Calibri" panose="020F0502020204030204" pitchFamily="34" charset="0"/>
                <a:cs typeface="Calibri" panose="020F0502020204030204" pitchFamily="34" charset="0"/>
              </a:rPr>
              <a:t> IB, ID</a:t>
            </a:r>
          </a:p>
        </p:txBody>
      </p:sp>
      <p:sp>
        <p:nvSpPr>
          <p:cNvPr id="30" name="Rectangle 29">
            <a:extLst>
              <a:ext uri="{FF2B5EF4-FFF2-40B4-BE49-F238E27FC236}">
                <a16:creationId xmlns:a16="http://schemas.microsoft.com/office/drawing/2014/main" id="{75A705CA-3092-4EFA-8DFE-EAAFEFC1928F}"/>
              </a:ext>
            </a:extLst>
          </p:cNvPr>
          <p:cNvSpPr/>
          <p:nvPr/>
        </p:nvSpPr>
        <p:spPr>
          <a:xfrm>
            <a:off x="9305925" y="5496977"/>
            <a:ext cx="219075" cy="24765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2918128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arn(inVertical)">
                                      <p:cBhvr>
                                        <p:cTn id="19" dur="500"/>
                                        <p:tgtEl>
                                          <p:spTgt spid="1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barn(inVertical)">
                                      <p:cBhvr>
                                        <p:cTn id="29" dur="500"/>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barn(inVertical)">
                                      <p:cBhvr>
                                        <p:cTn id="39" dur="500"/>
                                        <p:tgtEl>
                                          <p:spTgt spid="1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0">
                                            <p:txEl>
                                              <p:pRg st="0" end="0"/>
                                            </p:txEl>
                                          </p:spTgt>
                                        </p:tgtEl>
                                        <p:attrNameLst>
                                          <p:attrName>style.visibility</p:attrName>
                                        </p:attrNameLst>
                                      </p:cBhvr>
                                      <p:to>
                                        <p:strVal val="visible"/>
                                      </p:to>
                                    </p:set>
                                    <p:animEffect transition="in" filter="barn(inVertical)">
                                      <p:cBhvr>
                                        <p:cTn id="49" dur="500"/>
                                        <p:tgtEl>
                                          <p:spTgt spid="2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animEffect transition="in" filter="barn(inVertical)">
                                      <p:cBhvr>
                                        <p:cTn id="59" dur="500"/>
                                        <p:tgtEl>
                                          <p:spTgt spid="2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animEffect transition="in" filter="barn(inVertical)">
                                      <p:cBhvr>
                                        <p:cTn id="69" dur="500"/>
                                        <p:tgtEl>
                                          <p:spTgt spid="2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5">
                                            <p:txEl>
                                              <p:pRg st="0" end="0"/>
                                            </p:txEl>
                                          </p:spTgt>
                                        </p:tgtEl>
                                        <p:attrNameLst>
                                          <p:attrName>style.visibility</p:attrName>
                                        </p:attrNameLst>
                                      </p:cBhvr>
                                      <p:to>
                                        <p:strVal val="visible"/>
                                      </p:to>
                                    </p:set>
                                    <p:animEffect transition="in" filter="barn(inVertical)">
                                      <p:cBhvr>
                                        <p:cTn id="7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8" grpId="0" animBg="1"/>
      <p:bldP spid="23" grpId="0" animBg="1"/>
      <p:bldP spid="24" grpId="0" animBg="1"/>
      <p:bldP spid="26" grpId="0" animBg="1"/>
      <p:bldP spid="22"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2608414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TotalTime>
  <Words>608</Words>
  <Application>Microsoft Office PowerPoint</Application>
  <PresentationFormat>Widescreen</PresentationFormat>
  <Paragraphs>80</Paragraphs>
  <Slides>18</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Arial Black</vt:lpstr>
      <vt:lpstr>Calibri</vt:lpstr>
      <vt:lpstr>等线</vt:lpstr>
      <vt:lpstr>等线</vt:lpstr>
      <vt:lpstr>FZHei-B01S</vt:lpstr>
      <vt:lpstr>思源黑体 CN Bold</vt:lpstr>
      <vt:lpstr>思源黑体 CN Regular</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Home</cp:lastModifiedBy>
  <cp:revision>43</cp:revision>
  <dcterms:created xsi:type="dcterms:W3CDTF">2018-06-17T04:53:00Z</dcterms:created>
  <dcterms:modified xsi:type="dcterms:W3CDTF">2022-12-28T07:56:03Z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86035D8CFBDA41CB901DCD92E38D0A70</vt:lpwstr>
  </property>
  <property fmtid="{D5CDD505-2E9C-101B-9397-08002B2CF9AE}" pid="3" name="KSOProductBuildVer">
    <vt:lpwstr>1033-11.2.0.10323</vt:lpwstr>
  </property>
</Properties>
</file>