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8"/>
  </p:notesMasterIdLst>
  <p:sldIdLst>
    <p:sldId id="290" r:id="rId3"/>
    <p:sldId id="272" r:id="rId4"/>
    <p:sldId id="357" r:id="rId5"/>
    <p:sldId id="358" r:id="rId6"/>
    <p:sldId id="355" r:id="rId7"/>
    <p:sldId id="356" r:id="rId8"/>
    <p:sldId id="359" r:id="rId9"/>
    <p:sldId id="286" r:id="rId10"/>
    <p:sldId id="360" r:id="rId11"/>
    <p:sldId id="361" r:id="rId12"/>
    <p:sldId id="362" r:id="rId13"/>
    <p:sldId id="363" r:id="rId14"/>
    <p:sldId id="309" r:id="rId15"/>
    <p:sldId id="3213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AC5E-C026-4A51-8B68-E129AA6FEC9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DB58-4C8A-4D34-AA48-5AFA9517F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8276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1437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643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2000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84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1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00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39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96B62F-BC2C-4F44-9CA0-469865CAF35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3429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21808" y="1"/>
            <a:ext cx="11170192" cy="601747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1E37DA-3E95-412D-B2B7-94A53C8698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737" y="2241067"/>
            <a:ext cx="7531020" cy="2229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244364-7A83-4C60-BF56-39FF4F5B589D}"/>
              </a:ext>
            </a:extLst>
          </p:cNvPr>
          <p:cNvSpPr txBox="1"/>
          <p:nvPr/>
        </p:nvSpPr>
        <p:spPr>
          <a:xfrm>
            <a:off x="859117" y="383177"/>
            <a:ext cx="110482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…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ngày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…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tháng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…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năm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353131-0F46-4685-B7C2-01DDFAD6047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9081" y="1095337"/>
            <a:ext cx="2699628" cy="7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71549" y="0"/>
            <a:ext cx="11001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49542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D2875-40D9-4DAE-A831-00C886ABC9CF}"/>
              </a:ext>
            </a:extLst>
          </p:cNvPr>
          <p:cNvSpPr/>
          <p:nvPr/>
        </p:nvSpPr>
        <p:spPr>
          <a:xfrm>
            <a:off x="7934325" y="3143250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290F5-C0C5-4486-BE2F-ACACD62970E4}"/>
              </a:ext>
            </a:extLst>
          </p:cNvPr>
          <p:cNvSpPr txBox="1"/>
          <p:nvPr/>
        </p:nvSpPr>
        <p:spPr>
          <a:xfrm>
            <a:off x="1600199" y="17907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là: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B2590-6D08-47B0-8F31-88D892945A8D}"/>
              </a:ext>
            </a:extLst>
          </p:cNvPr>
          <p:cNvSpPr txBox="1"/>
          <p:nvPr/>
        </p:nvSpPr>
        <p:spPr>
          <a:xfrm>
            <a:off x="152399" y="24669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BC, BE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95705-7F2D-49D0-A8D2-7046AACE7B1C}"/>
              </a:ext>
            </a:extLst>
          </p:cNvPr>
          <p:cNvSpPr/>
          <p:nvPr/>
        </p:nvSpPr>
        <p:spPr>
          <a:xfrm>
            <a:off x="10801350" y="315277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8E1D6-DA18-4199-9994-A10D73A4A3F7}"/>
              </a:ext>
            </a:extLst>
          </p:cNvPr>
          <p:cNvSpPr txBox="1"/>
          <p:nvPr/>
        </p:nvSpPr>
        <p:spPr>
          <a:xfrm>
            <a:off x="133349" y="32670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CB, CD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3199A3-51B1-425A-8B0A-487295C33B96}"/>
              </a:ext>
            </a:extLst>
          </p:cNvPr>
          <p:cNvSpPr/>
          <p:nvPr/>
        </p:nvSpPr>
        <p:spPr>
          <a:xfrm>
            <a:off x="7943850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10535-057B-4000-8F38-095B9A75D265}"/>
              </a:ext>
            </a:extLst>
          </p:cNvPr>
          <p:cNvSpPr txBox="1"/>
          <p:nvPr/>
        </p:nvSpPr>
        <p:spPr>
          <a:xfrm>
            <a:off x="95249" y="40481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EB, 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8F98F1-8F4D-4F6D-AC07-C32C45D2CE05}"/>
              </a:ext>
            </a:extLst>
          </p:cNvPr>
          <p:cNvSpPr/>
          <p:nvPr/>
        </p:nvSpPr>
        <p:spPr>
          <a:xfrm>
            <a:off x="10829925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25FD0-D8A1-419B-AAFF-C677F0FCFFA3}"/>
              </a:ext>
            </a:extLst>
          </p:cNvPr>
          <p:cNvSpPr txBox="1"/>
          <p:nvPr/>
        </p:nvSpPr>
        <p:spPr>
          <a:xfrm>
            <a:off x="123824" y="4914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 vuông đỉnh D; cạnh DC, DE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7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409700" y="497798"/>
            <a:ext cx="661034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89"/>
            <a:r>
              <a:rPr lang="en-US" altLang="zh-CN" sz="3733" b="1">
                <a:solidFill>
                  <a:srgbClr val="C00000"/>
                </a:solidFill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 giá trị của biểu thức.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A55FF04-DFBB-4093-9524-F41A1BD09A3D}"/>
              </a:ext>
            </a:extLst>
          </p:cNvPr>
          <p:cNvSpPr/>
          <p:nvPr/>
        </p:nvSpPr>
        <p:spPr>
          <a:xfrm>
            <a:off x="1219199" y="1571625"/>
            <a:ext cx="41052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a) 175 + 42 – 75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4CBBA4-5D03-4953-83C1-AABCE7E9082F}"/>
              </a:ext>
            </a:extLst>
          </p:cNvPr>
          <p:cNvSpPr/>
          <p:nvPr/>
        </p:nvSpPr>
        <p:spPr>
          <a:xfrm>
            <a:off x="7200900" y="1457325"/>
            <a:ext cx="4076700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12 x (12 – 9)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B8856-DDC7-47DD-A0D8-F032A0DB3AEE}"/>
              </a:ext>
            </a:extLst>
          </p:cNvPr>
          <p:cNvSpPr txBox="1"/>
          <p:nvPr/>
        </p:nvSpPr>
        <p:spPr>
          <a:xfrm>
            <a:off x="1781175" y="27527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217 – 75           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566AD7-DEEA-4391-B690-06B9D6BA2590}"/>
              </a:ext>
            </a:extLst>
          </p:cNvPr>
          <p:cNvSpPr txBox="1"/>
          <p:nvPr/>
        </p:nvSpPr>
        <p:spPr>
          <a:xfrm>
            <a:off x="1781175" y="3495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142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122106-C692-46A2-8EA0-D05A523F35D7}"/>
              </a:ext>
            </a:extLst>
          </p:cNvPr>
          <p:cNvSpPr txBox="1"/>
          <p:nvPr/>
        </p:nvSpPr>
        <p:spPr>
          <a:xfrm>
            <a:off x="7277100" y="2733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12 x 3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EC31B8-0AB4-4628-9530-068F06969A85}"/>
              </a:ext>
            </a:extLst>
          </p:cNvPr>
          <p:cNvSpPr txBox="1"/>
          <p:nvPr/>
        </p:nvSpPr>
        <p:spPr>
          <a:xfrm>
            <a:off x="7277100" y="34766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36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41" grpId="0" animBg="1"/>
      <p:bldP spid="42" grpId="0" animBg="1"/>
      <p:bldP spid="6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790575" y="278723"/>
            <a:ext cx="1077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189"/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Cửa hàng nhà bà Năm có 1 thùng đựng 100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 và 5 can, mỗi can đựng 10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mắm. Hỏi cửa hàng nhà bà Năm có tất cả bao nhiêu lít nước mắm?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0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F0677-B912-4F19-AD40-AAE9F8BEB0F9}"/>
              </a:ext>
            </a:extLst>
          </p:cNvPr>
          <p:cNvSpPr txBox="1"/>
          <p:nvPr/>
        </p:nvSpPr>
        <p:spPr>
          <a:xfrm>
            <a:off x="85725" y="2227213"/>
            <a:ext cx="6153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can: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 10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….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3A937-E18A-489C-8018-F0136653785B}"/>
              </a:ext>
            </a:extLst>
          </p:cNvPr>
          <p:cNvSpPr txBox="1"/>
          <p:nvPr/>
        </p:nvSpPr>
        <p:spPr>
          <a:xfrm>
            <a:off x="5391150" y="2198638"/>
            <a:ext cx="68008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5 can 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5 = 50 (lít)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nhà bà Năm có tất cả số lít nước mắm 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+ 50 = 150 (lít)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150 lít</a:t>
            </a:r>
          </a:p>
        </p:txBody>
      </p:sp>
    </p:spTree>
    <p:extLst>
      <p:ext uri="{BB962C8B-B14F-4D97-AF65-F5344CB8AC3E}">
        <p14:creationId xmlns:p14="http://schemas.microsoft.com/office/powerpoint/2010/main" val="18620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12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3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850435" y="2836267"/>
            <a:ext cx="4180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zh-CN" sz="66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CỦNG CỐ</a:t>
            </a:r>
          </a:p>
        </p:txBody>
      </p:sp>
      <p:sp>
        <p:nvSpPr>
          <p:cNvPr id="10" name="文本框 18"/>
          <p:cNvSpPr txBox="1"/>
          <p:nvPr/>
        </p:nvSpPr>
        <p:spPr>
          <a:xfrm>
            <a:off x="4415209" y="1538240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60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03</a:t>
            </a:r>
            <a:endParaRPr lang="zh-CN" altLang="en-US" sz="60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5" y="3707291"/>
            <a:ext cx="2906667" cy="2994151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1"/>
            <a:ext cx="2224563" cy="18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en-US" altLang="zh-CN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Thi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đua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ghép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que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tính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DBC6B-EB62-4F63-93B6-F3FA60387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812" y="650849"/>
            <a:ext cx="1343413" cy="1343413"/>
          </a:xfrm>
          <a:prstGeom prst="rect">
            <a:avLst/>
          </a:prstGeom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5834382A-C067-4A1D-B864-20423D84ACD0}"/>
              </a:ext>
            </a:extLst>
          </p:cNvPr>
          <p:cNvGrpSpPr/>
          <p:nvPr/>
        </p:nvGrpSpPr>
        <p:grpSpPr>
          <a:xfrm>
            <a:off x="947100" y="2506251"/>
            <a:ext cx="5780676" cy="1866417"/>
            <a:chOff x="1317" y="3050"/>
            <a:chExt cx="16681" cy="3768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2CCED4DD-67F6-4446-AE0E-AA7E8581411F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7E5B3AE6-9AAB-4AF7-8530-4F1D49EF477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C82684BA-C6E5-42EE-B53C-490FF953E0C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03E09A23-E4D0-4B56-9376-C6C5734038D8}"/>
                </a:ext>
              </a:extLst>
            </p:cNvPr>
            <p:cNvSpPr txBox="1"/>
            <p:nvPr/>
          </p:nvSpPr>
          <p:spPr>
            <a:xfrm>
              <a:off x="2307" y="3050"/>
              <a:ext cx="14864" cy="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đua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que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39FE9F1F-13FF-48E2-A0CE-BCB8CF978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210540" y="2251854"/>
            <a:ext cx="1578110" cy="1578110"/>
          </a:xfrm>
          <a:prstGeom prst="rect">
            <a:avLst/>
          </a:prstGeom>
        </p:spPr>
      </p:pic>
      <p:grpSp>
        <p:nvGrpSpPr>
          <p:cNvPr id="521" name="组合 18">
            <a:extLst>
              <a:ext uri="{FF2B5EF4-FFF2-40B4-BE49-F238E27FC236}">
                <a16:creationId xmlns:a16="http://schemas.microsoft.com/office/drawing/2014/main" id="{DE86CB07-B8EC-4034-9877-17D5B268EC06}"/>
              </a:ext>
            </a:extLst>
          </p:cNvPr>
          <p:cNvGrpSpPr/>
          <p:nvPr/>
        </p:nvGrpSpPr>
        <p:grpSpPr>
          <a:xfrm>
            <a:off x="947100" y="4397478"/>
            <a:ext cx="5780676" cy="1416933"/>
            <a:chOff x="1317" y="3053"/>
            <a:chExt cx="16681" cy="3765"/>
          </a:xfrm>
        </p:grpSpPr>
        <p:grpSp>
          <p:nvGrpSpPr>
            <p:cNvPr id="522" name="组合 15">
              <a:extLst>
                <a:ext uri="{FF2B5EF4-FFF2-40B4-BE49-F238E27FC236}">
                  <a16:creationId xmlns:a16="http://schemas.microsoft.com/office/drawing/2014/main" id="{6417447A-2D34-484E-A6E4-DE7751A7E7C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524" name="圆角矩形 14">
                <a:extLst>
                  <a:ext uri="{FF2B5EF4-FFF2-40B4-BE49-F238E27FC236}">
                    <a16:creationId xmlns:a16="http://schemas.microsoft.com/office/drawing/2014/main" id="{0B634004-8403-47FE-A0D6-AAC715091F6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圆角矩形 13">
                <a:extLst>
                  <a:ext uri="{FF2B5EF4-FFF2-40B4-BE49-F238E27FC236}">
                    <a16:creationId xmlns:a16="http://schemas.microsoft.com/office/drawing/2014/main" id="{EE5DD126-45E2-4F70-A251-13980CAC991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3" name="文本框 17">
              <a:extLst>
                <a:ext uri="{FF2B5EF4-FFF2-40B4-BE49-F238E27FC236}">
                  <a16:creationId xmlns:a16="http://schemas.microsoft.com/office/drawing/2014/main" id="{D3CE6E99-B695-4867-835D-F2E5FB69FBDA}"/>
                </a:ext>
              </a:extLst>
            </p:cNvPr>
            <p:cNvSpPr txBox="1"/>
            <p:nvPr/>
          </p:nvSpPr>
          <p:spPr>
            <a:xfrm>
              <a:off x="2867" y="3440"/>
              <a:ext cx="6027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EAD9D0E6-143B-42EF-A6E9-8AA05AC482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192074" y="4258711"/>
            <a:ext cx="1578110" cy="1578110"/>
          </a:xfrm>
          <a:prstGeom prst="rect">
            <a:avLst/>
          </a:prstGeom>
        </p:spPr>
      </p:pic>
      <p:grpSp>
        <p:nvGrpSpPr>
          <p:cNvPr id="527" name="Group 526">
            <a:extLst>
              <a:ext uri="{FF2B5EF4-FFF2-40B4-BE49-F238E27FC236}">
                <a16:creationId xmlns:a16="http://schemas.microsoft.com/office/drawing/2014/main" id="{7B4A4A80-B9F9-485C-B4D8-829ADFE089A9}"/>
              </a:ext>
            </a:extLst>
          </p:cNvPr>
          <p:cNvGrpSpPr/>
          <p:nvPr/>
        </p:nvGrpSpPr>
        <p:grpSpPr>
          <a:xfrm>
            <a:off x="3455089" y="4494999"/>
            <a:ext cx="842903" cy="1081827"/>
            <a:chOff x="7840095" y="-3367017"/>
            <a:chExt cx="1748992" cy="2244751"/>
          </a:xfrm>
        </p:grpSpPr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0A2D8C5-70F6-4001-9BC9-A4D48B2D6F32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EC3B2259-84A3-4F39-AC91-F8DE937F5CCC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E236E2A9-2E2F-43D6-9CF5-4CD68C2B58D4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2C59ABEF-35FD-445D-9B83-6751BE126C8D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827BD522-9008-48D6-96DC-51478AE3EEB1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935E6A6F-9C17-44D6-B0EB-E3E99B17CC4B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0CE9C3C6-FD4D-4A99-B3CC-A1830F04270E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38679C71-102B-4F38-8F59-BC457A2BFE78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B4122149-9649-4D49-8DF9-074922640A13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C25BE289-1541-419F-89D7-9D9F2453881E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F5E6AA7E-23BE-4FFA-AF3C-6DA89B227BF0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508487A-14DC-46F8-B21B-782C2A3CAC6A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E58A19B4-10EB-4318-BC22-A09C614E8D1C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B4C6F59C-5574-4012-8B64-6BC28D7B5F6D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3C6922A-74E0-4221-A269-2B5F9B6B01D8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1D3AAB13-8FFA-409E-A6FB-C2332FE39DDB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955A51B7-572F-4C44-80A4-54C3DDF32894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9BEEEBE9-C391-4E00-BA53-BDDC6D0B921B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AC42719C-F250-4919-8CE7-56AB331EAA6E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0C2063CC-40C8-4A93-9F40-8C54E8D48978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A0953231-B1B4-45B9-9D67-3C778D3EC050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525D9EC-DFF5-4B76-8A67-8B905653CCA0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CED9D53C-9F9E-416D-8833-5AEC4053F98F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E7233E1A-D667-431D-9BEA-0201393FD12D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9015AA07-ECA5-406B-AE16-29BE02AE5D0C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F915BE4-0AFC-44B9-98B0-BB4CA4EBF094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D20F7F70-048D-4703-8529-C0A68A039624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B062AD21-1BFE-46C0-B1FB-A138CDC686CE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2D4C9758-AD22-4F48-8F9F-65993C425E52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8A622E65-D4CD-4FE0-B7BE-F5B562F0A6F9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66F01A36-B5C7-4CB6-9FF0-44BC4C948D38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798688F-7114-4CC1-AC83-80BA70344AE1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C6070A95-6F9C-4A52-AE4B-6FA966B43A78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9AEE8E47-0961-4BB4-A69C-A31E4100064F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F0279BB9-7148-451E-AE1D-516F5C998751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DFAD818D-4735-436A-A330-9B9876F3ECA5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72BC5483-57B4-4891-93FD-12AC178A0D64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88D25735-6A53-48B1-8F46-1C02FC3549EA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939FD704-716F-49EC-A409-11BEAC95616D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8E85EEB7-CE19-4629-90A6-7673E993C2EF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25C8089-94AE-4D14-8F7C-4629FE7247F7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06F72DC5-836F-454E-B43F-D73948C5E659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DFBE80ED-F99E-4BCB-93F7-69778D8FE602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43960DF4-1DCB-42DC-BF71-9A54F11326D7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0D9997E4-7834-413E-A7A8-FE14ED52E337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BCE13ED1-1190-4F16-8A50-95E95E5B9C56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F7F130DD-560C-4E47-B66B-0052D215DC7E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C7D9D97C-0B42-4F31-AEAF-059841D9674E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B731A3E8-ADAE-40C4-B47E-0B2BC7837A3A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D885D4CF-66F4-4853-8FA1-70E1A0B7946A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8B2EFAD-9160-4FD3-915C-08286455BC05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6D92EBFC-7523-4993-82BB-AC568BF7EC5A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8765573-60F2-4A0E-BEC8-B10ED11659AA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92B51EF8-3A70-4D5F-9C9E-1405B57C019C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AF3D038C-8318-4598-A470-48CF8175D9B2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1ED73CB0-463E-490C-9242-675F8A0C0BB3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B38564B9-2FB5-414C-ABFA-8E088F494CA2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ECDD213F-5D7D-470A-8DCB-3F2658BE27E9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6D04D08-8BE3-43E7-AFE9-95B85D5097E6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3957A4ED-531A-47B7-8095-41E57E65B26A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2ADA60B2-7055-4178-99EE-206C6FE343F3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45381C24-15E8-48EF-8C8E-710E10088C47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94126536-FE06-44A8-AF9C-FF0F6AD603D5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0B93942D-2D3D-411D-BFFA-66B7523D74F5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2142DC9B-A832-450B-B6A1-C7A5AA2360F5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049052F9-E08D-452E-A919-7C5636B67C48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C83C368-823F-40A1-8413-A28135CF43C7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3F948C5A-5939-4E74-9C73-2B9007809D0F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08414B73-B04F-498B-A7C6-DEBA2E809945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E8718DC6-D6CE-4227-95FF-F01A061B481D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4C61E05E-3393-4A7E-BE3D-CAE5B52E3484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80905EE0-FB8E-4F8B-B429-B6945CA405F4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5B5BCD31-C162-4C1A-978A-DEF77BB98ED0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895E5CE0-C459-4508-99BC-414E33E83264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09CB82E-3445-42A4-9792-061483D0AAE1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DC315CF5-4753-4050-83E4-794FC7707512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E6EBE52B-8ECA-42E7-B940-416C3D53642B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72CC13FF-8852-45A7-B24A-2B0B362E0C89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447985D1-E93B-40C6-9F4D-1F2CCC05A175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C6010475-375F-4730-85C4-6BF37E905FDA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464F198B-DC68-4178-B33C-E059D6AC834F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C2B5912C-043B-4BA2-BA5F-78812B6D7DCC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FA6124E4-7D4D-4944-9652-DFE7A22B6153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3B026340-8C00-405E-8CDE-0D7E2A5E1832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E0251B7C-59E8-4C4D-A4A1-85B20E755AA9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9ED7785-EED7-42D4-BDDE-303A68CCB0C5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2ECE09D7-71C9-4CCD-9296-17695461892C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127C1552-E9DA-4416-95E9-C5D8BB663C16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65BEE678-F803-4628-B3B5-D0E89295FFA8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0DD6526B-4435-40C4-A036-76608CE3FD8F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7BEB3B32-9B8C-4A8F-B367-DAD2BBD85060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BABEDD2F-1BC1-41B6-B0D1-EB5BDDA7AD06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D903A896-2E7F-4C0A-A0DD-77F431C8829F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61E6B888-31C6-4F18-B0D6-BEFA73894E58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5EFB7A91-5EDD-4EB1-B35C-8E1D7E7102A5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068C37E-8040-434C-B693-B9D53CB56A29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2A6C9553-FE02-4126-B80D-188766B06177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71E9A68-0188-41EC-974F-64487AA0BDFF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F0343B11-9861-42C9-8C91-E407C3195A9E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C8872FE-E5EF-40CF-9D33-4FBEF6E21412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7ED5CC3D-F4F6-428E-83B5-F8A67318427D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3ACAF41-AF1B-40F5-95FA-74C99EE408D5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D26E20EC-2053-4971-B91F-717EC5FC12A8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3850CC95-EC26-4938-A677-BF51C9DB1A49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73213F23-DD00-4B6E-86EC-C42976582C80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3452E48B-9D2A-4AE1-9D1B-A52E7316A5C0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2BDEBC27-E628-4ED3-8C1B-7175F027D0F7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2CF98CD6-80F2-4C69-8F7C-EAAB782611F1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D7E51CEB-29AD-4371-9602-53CE477A9D06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1244640C-D19E-4A7D-A622-CA0868943B3A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7E5B5210-60FF-4B86-BB67-5948F1782040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3C2ADF28-62A6-44D3-A49D-0140F47C2E47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0F26AA77-FD14-4892-A7DB-5E22E0C6FF12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09CD3144-11A1-4523-B4EE-1C0D43C976BC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F576EE3C-5137-4324-8791-FFA775C1E0D1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930FC36-FDF1-4C3D-A50C-0BD515E591B4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FA93C032-1642-4B3D-BFB5-538965EB5BE9}"/>
              </a:ext>
            </a:extLst>
          </p:cNvPr>
          <p:cNvGrpSpPr/>
          <p:nvPr/>
        </p:nvGrpSpPr>
        <p:grpSpPr>
          <a:xfrm>
            <a:off x="4274684" y="4494532"/>
            <a:ext cx="746658" cy="1083303"/>
            <a:chOff x="6047067" y="-3368844"/>
            <a:chExt cx="1549282" cy="2247808"/>
          </a:xfrm>
        </p:grpSpPr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A9240613-D9B6-46F6-983B-B75095EAF951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231BBE90-6B0F-4DA8-9392-B30AC06ACC94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1B2093B3-35C2-43C4-861D-1ED76F690300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BD344F6-A8D0-4262-8F83-16B5184D0387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876AE27F-D4BC-4DE9-B78D-959923D79ED2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345EEE08-8DCD-4992-BDC6-BADAF06D4BFA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1043D82C-615F-4C5C-8521-541CF0FA6AD9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15B09A26-AE86-4677-AA17-65E2630BA9FA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BFBCF71F-540D-46FD-ABBE-B0A3738C6493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D12C3312-96B4-4FAA-A1A8-B2508D9C3F2C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E6CD4CE7-33FB-422E-9ADC-203C6A20F0A3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FE2EEBD-FF09-41A3-A2E1-D918A9439A16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D99F35D0-878B-4948-BF43-BADA77AB3B03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B79E6F58-5E45-466A-AEFD-FA9D55E469EB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9812EA54-D966-4CF3-ABD0-7FF46738D117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B2FDA7F1-3B4F-4874-BBB9-09D16A0C4DE9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594D0140-A60F-418A-AAAD-1BEC85994292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DC12696-D774-4498-894B-4CD5A761574D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60971A63-E925-4A80-9EAA-1467423A95B7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678E27BF-74C5-4047-B42B-1FB387E92E86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4D0E4885-31DE-4F2A-86A9-7D84D6265048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84E15F0A-3DE2-42A5-B2B0-23061CC0BC93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3D3FBA58-6FF2-4976-9050-53A3B1A9EC37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AC59A96D-9339-4D0A-B002-99D68070A48E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3A141EFB-1A11-4B67-8B5E-B5D92104CE1A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FFB350A9-2B57-4CA1-9552-6B6BAB835A36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E1756E4D-4E8D-4A05-B863-574026C5EFCA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0C2FA775-DC60-4E31-A22D-53E4FC860F36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34B28C95-83B2-4EA9-935C-D02C4A4E6615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ECA56FE0-70A5-4205-9A72-89912F65E248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28F43889-253C-46CE-B4F0-215271DAA08F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FD9456B-4CBB-4DFE-8A3D-CB5F9F37CDC3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499AA6FD-1F4E-4B04-9C8A-137C18C12E72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1C421D4F-F85F-4DC3-BA46-0D6E67567798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10E5ED72-3E3E-455A-97B8-ABF0204C749E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F4E0F803-843A-4461-A2BF-DDA05B123C87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167AB70A-3062-46EC-9AE9-6FC67A1CEFD1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0956E4DE-BB8D-486A-9318-37930A80C992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46D247B7-E356-432E-ACDF-8015BF226C40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BC7E825C-082E-47A9-80E5-8B07D31837DC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57CAF8E6-A8BA-40F6-8888-472B90290533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7C9FAD48-CA1E-4272-98A3-20DE7693E0D6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D2A5B563-1570-496D-852A-F9E796D7A853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AA993995-3714-4DDE-A875-43F8D44CFDEF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A7DAF3F7-1E11-4574-87A0-8ADBFB9251F6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4821D1A9-7A1D-4B0C-A982-90E755D18B45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B96431C3-3F45-4F1A-9DE1-D38235CCC02F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DF73D849-57B7-46C4-BB20-B914F63E54B4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F11A50D8-A429-4802-B8F9-87FC41D959B2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2FA15801-68BA-43AB-960F-57869CEE97F5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5AA0C2D8-54C4-4E29-9AE9-761ADADB9D15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BB53B1AD-DA01-4E84-94C5-21B7A76A9EDF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9D38FDF6-C782-4730-8746-80FB54448E73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8D2E6C26-E54C-4B32-B6D1-2D20797A2056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34D8F491-F488-4B2E-A0CF-8B1169A42D44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520D2368-064C-4BA4-AA14-40A8660FBAC8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79CF53FF-592A-4922-A20C-4FCA5CD364D9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2C17CA0-4503-4C4D-9212-917ED3C7D3AA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44040726-5F18-4B51-9136-32293AAA2D00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07BD0BF-D3E3-4CDA-A806-A51B283F7946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1A53A97E-986F-4046-A601-23AA42C47786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F45481C-A9BC-4273-AC2C-F3D5EB629411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9F31317E-E1C7-4222-810F-9CA9E039FCCF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28DAACF4-715E-400F-B15A-60096B673F7F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08CCA2A2-8167-44BE-890C-BB72E6ADD73B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AEE73D15-FFDF-470A-A66E-A814D7D0CC72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15D802C4-BD32-4119-9338-6C5A674326C5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18FBADC8-93E4-4B4B-97EC-0D3CA2264768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45D6150B-8123-4FFE-B770-9ACAA00D095A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4EB4AADE-267F-4BC8-97F2-A4A5CE471058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E529ED5C-586C-44B4-85BD-5BB6059EE87D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78CFA2C3-86C5-4077-8A58-CA72926489B7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675CE387-06A3-41D3-A3A8-C7A0609E2159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2ED83824-35B2-4FCC-9A66-5434ECB08B61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3EA4BB6-D4EA-4DE4-9619-CB0691DE929B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EB76E89C-119E-4307-9D46-FD7DE3F7C421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C6A957BD-6E45-4372-A249-ECF039E26388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B1B71D5-B4E1-4E56-8E78-C31EC6755CEE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F3A49CD3-5858-46DA-BF89-5F98B5EFFEA4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E9D8B7A6-AC00-47A7-996F-B97C1260ED2B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62918E49-D068-4CC2-921F-A519DB3A1EAF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978ADA36-9EF4-49F7-BD9B-EBB5C953915C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148F04A2-5175-44E0-BB5D-33379A734D6E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58773374-CD27-48F7-BA8D-D4EB444C6F08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DBC5B97C-7F24-43B7-A85D-087002C647E9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834E635C-840C-4652-900E-AFED2DDA3922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71DB9DBC-B8C2-4432-B6F5-60F7B874AE2C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70D63F44-DB11-4D91-B076-86B28941BC98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71D11728-5549-48DF-8302-08004000E678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C78582EC-EFC3-42A8-BEB4-61364F3AC912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9CDB6FC0-C267-429C-ABFB-F62A270E9721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76CD4014-EFFD-4A7B-B086-749FE69FF480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12EB35DF-0381-4221-A853-E0365CCF7C0F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FBC11A40-FA7D-40FA-815E-8791CAFEC0EB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475B5471-B1CB-4ED1-B31A-18D3ADEBAF0F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9C72E3C8-BEDF-4678-96EB-9C48535F3684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1316FA73-923B-48EA-BF47-88DD5272AF33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8BE8A0AE-D63C-4B1A-8A9F-F64F3E69D2F3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0F9E397A-484A-4255-B8D7-9A76861F3851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C498B91F-1ED7-4BA2-80DF-71DC937C36AE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03B9615C-D633-4F05-819D-6A536252F9A6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15174B8F-CEA2-44A9-B2BF-58B8EA4D69E5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6DE9B5D4-F73C-4B54-9AFB-3193BB0D5E63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E744CCDA-D24D-4A28-BBD5-7786BE225110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5C0628D-33B4-44FD-A335-6B30D59E5B39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E203D9B9-9390-4621-869F-553FE14CF42C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10249BCD-95E6-43FD-972C-6E61EF01E42C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70498F6D-9D5A-46FB-B420-696DBB63393A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73F30D9F-8853-4383-AF17-FC041D985E75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1338A0EE-E139-498A-A077-E7B285C4DC7F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7810504-8884-4357-9527-65BD5EA16C5B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9E3E61D3-13B8-4E5F-AF70-BFD40B9844D2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73933BA6-1667-4D61-80A9-4C4491F261A4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CC9AC5A2-83C2-409C-B7B3-9F02B58167D0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F305E254-1B3E-4FD8-B22E-345D4406D88B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D737AA11-A511-4E10-ACC7-BC7F822021C5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9EA3A7DB-FBAD-4538-AEE9-BF635D3B388B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36D3F5B6-7304-414E-8CB1-F18FD37832CD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993292BB-DFA3-40D3-A6B7-1303688DF8D1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295A743A-51E5-4EC0-AF68-7C4315E95829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97819A66-3A75-451A-B2D4-2E6C0999E75C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7F9C2EDE-FC05-421D-8D17-60FEF9E797F4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EA179656-8EFB-4EAA-A078-E8E2D4FE5CD6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E95FB93D-487F-4A7D-BA8F-79CB09B63B86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527B9FDD-E01E-42C6-A94C-6743D6B4D56F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91942B90-C449-424E-8515-E7B0C073B0E6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D4A77D35-CE2E-4142-A9B3-34EA98FF7C0D}"/>
              </a:ext>
            </a:extLst>
          </p:cNvPr>
          <p:cNvGrpSpPr/>
          <p:nvPr/>
        </p:nvGrpSpPr>
        <p:grpSpPr>
          <a:xfrm>
            <a:off x="4918155" y="4502259"/>
            <a:ext cx="1000971" cy="1077630"/>
            <a:chOff x="11461136" y="-3358396"/>
            <a:chExt cx="2076971" cy="2236037"/>
          </a:xfrm>
        </p:grpSpPr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F0957C9-8CA6-4AED-BBE4-817FCEB31C0A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169931C8-AE2E-4AF2-9017-26A66BC18336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E8BA084A-7646-4B66-BC2D-4A5E123469CE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AD86951-E88A-455E-A41A-C0A6B05787C9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B9D5FE61-001D-4EED-9FD5-35B209D6CE6F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1CE6628D-7510-4CA0-9516-D899796DDC7E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604845E6-146B-4CDA-A71D-F95046474BA1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9D123DD-3DE3-48A2-BA0A-7F99AA36D520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9A3CED7B-612F-469B-B5C5-E7C8FF133C60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018A45C-255D-42FC-86F1-DA17A14A6CF9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36715A2A-3512-4A9C-A3A4-02FBB9C14DA9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89B19EE1-58B0-4734-B574-3EC0890AC794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1E3412A0-B382-48F6-A1BF-A6947FD116D5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A245D8D-4BFE-407A-82BF-90FE1BFBEDA0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D5388A77-B96E-4426-82C9-A3DEA5A9370E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7174E6CE-95A9-49DE-B428-BD3215D25DE7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15F98C53-AB94-4304-B335-3CB12A2B65AD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99D34D77-1F8F-476B-A392-1BCCFFC23DCE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D05F640E-2FD4-4D44-868A-4ED4533F994F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1372E88D-0F63-4A2C-919C-24061F1A484B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23717528-A803-4D60-9772-D3904A9A17DC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1EAD59B6-D5C9-415D-80B2-340E9867A68A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C862C15B-F13B-4028-BC00-AAA3D4A44860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400F97F9-B1D0-4142-A8DF-7F2925B87AAD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FC4A65BC-98B9-4B95-96E7-F6C91E08460A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CC3596BF-2E55-4DCB-8B49-57FACDF3E747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690F7C8B-D468-49F2-9B5E-32310C7E4FD4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33539E46-028E-47C7-9B05-73998CFEE572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15146DDA-1AB2-4E38-83F4-C018A02B89BA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AC804050-8A6F-4ED6-B4F2-5A67C1B0F477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EF178D3B-6C07-40A5-835D-6D1ECF9FC753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E9715EF6-21EF-43DA-992F-A65EE0D3843E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76E23D81-6E8F-4E04-BA39-F71BB7E23434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DBCEFFD7-8324-45CE-84D8-ED32A60628FE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4CA41213-4C7D-420E-8557-E764421FCE81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EFC2B59A-FB6C-4782-9D49-DB6EF1E78B15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09142236-2BB8-47C1-9356-31B57C6F848B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BEAD23B-D64B-4E95-AB07-0D871644D4CA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EE22E0D7-7C9E-400D-A6AD-79A5787F1F30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53BF7029-94BD-43A1-ABF8-9D4B0C00A40E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F7FE6F00-F2AE-434F-A1D3-A2ED0BEDB193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05724DB9-0FE1-4824-B62C-28D03CACE29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2181D846-2C5B-4AC0-8243-E0494876F237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0B3A7954-9CC5-4969-B4F3-618407546B32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8058D6A4-C337-4F13-A365-A75C3A3F092B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171684D7-2A1C-4979-94E4-3E5FC9E56FAE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776F5C38-3578-4A90-96B1-12734C64E6EC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020AF884-9B25-4420-BC4E-BAA4B9044371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B077D3A0-B965-41CD-B53C-8A7181CD40BB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492A6ED1-D01A-4386-B2BC-3BA997498481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E71C999-97E4-4342-8D68-64B7023F55ED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FB704AF-657C-4610-BB09-A7849A038485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374576FC-0E69-43EE-95E2-43B43036F681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69556942-EF80-4198-A938-E93DB52C96AB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02D8BAFA-3110-4592-B3E3-B1C6853468F6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F00924BA-68B3-4067-9379-FE33E9ECE7C6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F2E1AA94-EAD7-41F0-AD0F-AF7A9DC89ADE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FD31B7C1-A5CB-4F71-9CB5-B9BA78B79627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6DC88549-D216-4457-8970-C2362A17EB5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260AA222-B930-421A-B4DF-DA294EBF48E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9F0096CB-0CBD-4FDD-AFEC-215AECF3F88F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23D53A76-AAF7-4EF3-A023-A70985FCEB9D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7B78852-CD1D-447A-8FD6-4B68124A6246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5B54823A-3539-4D10-BD92-2806798FDE26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392B3F18-BF5E-4FB2-A80C-8891D9993D6A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D2EB4D2-E8AF-4662-9C0B-7A0A1403D847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28C26D72-9B2F-430E-BB4C-4C575EC608F7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296A26D9-8F57-4992-9A54-5A69B5411A06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B15C6EEF-9000-40EA-AAD2-A70F1C73B860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18DBD99-1956-4333-8459-5599FC521E87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830E87FB-7965-46B9-A96D-2E1A177DDF33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F603BBA6-70D4-4645-AA07-135AFA6EB0CE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5189BC44-354A-4AEA-A5C0-B08F46D05AA7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5925EC4-1A0B-4E31-A162-62190D2811F4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34AF190B-3E81-4912-A1FE-407441E3E4E2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00824E50-50F4-4AE4-AEEB-42ADE6233845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8ED563C4-8C9F-49D3-AA49-381E29ADA1C9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66EF5F6D-F617-45A1-8D1C-C2E9F5B42D54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4993AD85-8763-4170-B4B7-3BF8BF234EA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9AC57F2E-5080-46EA-AA96-8BEEF860A60B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FA69BCEC-02E2-4CC0-93B2-A1678AEBD164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729AB470-B612-40EF-BD03-9649B92562B8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8B79D1A8-AC27-4BED-AF4C-03065B0C98C1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83A00A81-FBD1-4168-B177-52F618B9D437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7C53270B-6324-421D-965E-21E2EFC20F92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7A8468BA-4A33-4ADA-AB6A-338F84123095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3185F988-BC27-4DE7-AA0B-98001C07C56B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7E37733F-6437-414E-B79B-C5283F44BB56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33991120-EEDF-405B-BD52-DEE1743C6A45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58D44A65-AC6B-4CC5-802B-F37480D56967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4198E26A-5BEE-4F84-9DE7-A6112410277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F6580E44-C334-4366-881A-817E507C534C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988DA7E2-73F5-44C9-BDFE-A7402F7E010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EE9BF751-2D75-4EC4-AC6F-2852AC98AD3B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9690184C-A053-49B9-9FEA-DABB4BAAE7A5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3A739A23-2F56-421F-A42E-FD9CFC298745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58126587-2721-4AAC-BDE1-7EF3DF222945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DB99C731-D830-4094-B300-78B0AC8D3039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28D8D821-40C7-4E5F-BE2C-41739A32DE7E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FE5F7D90-4228-4910-81CF-E86CD7751998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FCBC1E39-6CDA-40D7-889C-1C0AD9800933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B2352DCC-13F0-4164-B993-CEC4452C7B08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9FBD2F01-C411-4E6F-B2FD-5FF2E2C45F96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3EB432F8-C486-47D3-B048-85AA5ABFE7A8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9FBE7974-8D1F-4002-BEB4-63E00391E2CC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A1F901D7-F3AD-4BAA-BE09-C5D08CEFB5C0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7BF10D9-FD37-40D7-AFB9-F3431840BEC6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48652A46-32AE-4A5F-B7D6-BB3E3D6DFFF5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B1C225F6-93E2-40EC-B7D2-956D4B066C92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E808069F-F40B-43E4-9660-E656644423F2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A3822DE0-B960-4E22-BCD4-BA4342152E24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467F5286-557B-429E-9F35-C13E8873C577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C90E496-FFF6-42C2-B224-DCBE87702E64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7ADE7625-F276-443C-B877-378C11CD7514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26A6E828-FC3A-46F2-A633-408AA8CBCA0F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7997D754-EE70-4E77-BD5A-B7BBFE37CB74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3234FC4B-D86D-4C8F-A5F6-7509D8A4D655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3EA5C62D-40E9-4182-B4FD-C226978CD7A0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4355F65A-F811-4DAD-9C37-BEFBA91B03B9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1747FFEE-B77E-48C9-8C5E-E81E71374FB9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BEA5D611-457B-44DA-94FE-0F81E9971EFE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642B19EE-DD5A-4FFC-800F-1C7C1C1BDDBF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A2D4F4F7-605D-48EA-A1D2-5BD33DEEFA19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A9BBF8BD-B47E-44A0-993C-E102A15A65EF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A512A811-9F88-4AF9-959C-D6CE9A1A62FE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7" name="Group 896">
            <a:extLst>
              <a:ext uri="{FF2B5EF4-FFF2-40B4-BE49-F238E27FC236}">
                <a16:creationId xmlns:a16="http://schemas.microsoft.com/office/drawing/2014/main" id="{22A79F6D-6581-4DCF-BC5A-C3182987F6FA}"/>
              </a:ext>
            </a:extLst>
          </p:cNvPr>
          <p:cNvGrpSpPr/>
          <p:nvPr/>
        </p:nvGrpSpPr>
        <p:grpSpPr>
          <a:xfrm>
            <a:off x="5798772" y="4511378"/>
            <a:ext cx="750393" cy="1072774"/>
            <a:chOff x="9827995" y="-3348465"/>
            <a:chExt cx="1557034" cy="2225957"/>
          </a:xfrm>
        </p:grpSpPr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9FED7F14-A543-4218-9A5E-40F760FBCED8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F0E1275B-0464-4DBA-B1B1-62FFB3327604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F9CC4212-DC62-40B3-9426-8D2070A7228B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96C51F4A-9D35-4D61-9370-B71BEDEAD86D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CCC5E9C0-3020-49CA-8572-26AC57CC25AD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B6FFDE46-615E-4293-93A6-A360F825805F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411328D9-C476-4D13-BEEE-23102035A93B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6756E019-C250-474C-93D9-27980160ADB6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F61836CA-D260-444D-A097-D6F34B51CD48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59804607-D96A-4924-A7BF-EB7127DA4F05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BFF94932-7E71-4E6C-8FCA-C7525E027271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88760B05-85A3-4FE3-B27C-5A4E9B978384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D5523934-6C9E-43B6-9EED-B6EC30F3E75D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1E87F21-7784-4D8A-877D-8FCB18C9C997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A559C4E0-0B16-47B7-8B3E-53FEFCAC947D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965D44C7-19DB-42F9-8709-DEC474003CDA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02226254-A3E5-43CA-8628-70F7D72155C1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3FEA6D3A-6D4B-451C-850F-90151043AA6B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1E20FCC9-661B-479A-986B-53649A46F5E7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B96401E5-F7D4-48C0-9919-F33E7C2DE4A7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2889E967-812B-451A-B4E9-B0F66C67BA91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2BFB4C6D-B5CE-4C25-8FB0-6CAC49BF3C67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C2F4CABE-D246-408E-9F93-B1E8A1730274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B5565664-DDA2-474D-BF1E-4F2E627277FA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2A9D5F4F-8F76-4BFE-8900-DCD45614BD49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798B01B1-DBD5-40CE-863E-13DDE8EF5426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6B3C48AF-6C44-4DAA-80FD-27FA6DFC2168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747BC931-58BE-46F2-8583-B6BE8B6760D6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A48D2401-FDF4-4277-B82C-FE2BC083B407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1296F69A-E2DA-4F37-BBD6-1A07F96AE41E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424796B4-19D7-41CF-8035-12BA9C45BC91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30A49D0D-B01B-413C-B87C-57EE1CD8352E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46CFF6BE-3EDE-46AC-9C7B-4610C21A1F49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E049A632-1751-462F-AD79-D4BCF142B62B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5816B93C-BB37-48AF-9898-C7895D44C054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9CE62937-9522-4EF4-A1AE-A9D9CB7A2201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AC741596-DB9F-4B68-8728-C787DBAFB03D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3C94AB68-9808-4EF0-ABBD-4AC36E6CF11A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97F453A1-98C7-40E7-85F5-0FE388E6689E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F9AD6A6A-3783-41E5-8F04-6661C160CEDC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DA682453-5E02-45D2-9D6A-788C0C7BB3C7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655268C8-B267-4D04-9B89-527AD65CC951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85B633EF-CB4B-479A-8C3E-C85B05E2F535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BA5A50F5-5041-4000-B1C4-2D112F20B37C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4956E1A1-AA6B-464A-806F-0D66A5F1C460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2CF67141-B45B-48C4-8B0C-CAC7AC57122E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3040DB3-6BB9-4712-8C4C-692C3FC66504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76984279-526E-4E18-83DD-8B18CDB16738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74FC9FA2-24D4-46B8-8641-D1AC926498EF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794C6563-20DA-4E11-8F44-5695EAC8A62D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266E5D1A-8A10-436D-BD97-22D90B2E015A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F1314DD3-F6DC-4913-BF43-167960D97956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0AAB6B36-3C02-4BDB-A34C-E1238E52DD72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390AF732-9E79-47DC-BAF8-917E845CB2CA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8131C7A3-712B-4C99-B731-6DC54B4CC552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F0145E80-DFE5-4F27-BC8C-E08BF430862F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AB85AFD7-37FA-443C-8D73-1771D53CD728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7CDB9BB4-CC12-4162-BC3C-6F1D7649274F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ABA80B9D-1393-4D41-A461-1E8FBB37CC3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E880B390-DA57-4B8E-B639-B5F9E57BC013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C4268E63-3FF0-46CC-A7A5-E25C2AB3450A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DB8930BC-C356-4321-A1DB-FB734F8C5837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90BFDEB4-C961-4890-BC41-05A963C7B976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FBE754FC-188E-47F5-A475-A7DA27042D1D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9430FF83-3497-4DD3-A5F6-C47805167601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8BDC9E03-3972-4556-9C81-AEEE6AC733AB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AF1B0172-C763-402E-B3C7-C9068D8F66A7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895DB31B-61E7-489C-B0E1-1F41F11C8831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47F1FFF5-8F87-4B0D-B0CE-C69B0C739591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78DF13B3-9147-4D14-9E3E-10705E36343B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D15A140B-A2E9-4532-A4AF-CF88981909E6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04E15633-DA85-4AB2-B62F-A4E7E34C44EA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DFDB0692-A6A9-4125-80F4-F377488B40B2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5180AB77-D25B-432E-928D-676EB5332C4A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53D05241-C03A-43A7-9D09-72C6601F1976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1E9BBB7A-94D8-4766-87CB-DD159A6DF9DC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0D2E8653-171D-4104-A655-96032857538B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F4F83BAB-CC19-4DF4-805C-088413A07EF9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227DB163-52B7-4BA3-8470-2C71E769648A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B0B96F43-5B23-4EAD-A9DA-170F16351A37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55F4974B-401B-4497-BCC7-740569B5B46E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A2B9BCE1-6207-47AA-933B-8749F0D8CB6B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250E622E-5C0E-4011-8265-973D45AD482F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9B218101-C965-4719-9DD0-5AE18152445B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2F6D9FFB-5CBD-4C13-87AC-A5A1F30D0A1F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43143552-DB12-4BF8-95F2-2077DE33D69A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1F9AE14F-AAE4-4D1E-9977-61EE5D8FFB6A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4F837D88-89B3-45D2-95E4-574CBB085327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EF4EFA4E-09BD-4561-8BA4-A441311A5795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1B926342-5467-4311-B990-F0EEBD55D6AD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7861824D-F86C-405E-8394-275B87C0FA2B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3136A4D8-B93C-4FEB-BA23-9E7CAC8F13FE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79B400CF-3147-4D22-9EDA-C20249014472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17EA0592-DB66-43E7-85AB-A56B6B33277A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3D4D504D-649C-4DAC-B56D-81EF5B7816EE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994B4454-3E25-46D7-B07B-3FFF9FA7FF86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360AF1F3-52C7-41BB-81DD-71905F9B7061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FA136E44-8CE3-4874-8D27-9EE16BAAE238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1E5D3C21-0F2C-4338-9973-04B7CB169A6E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470D79B9-33D5-4852-861F-9D825D624EC2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D6CE0728-CEB3-47FA-A60E-136EE8C36CC5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3BAC56D3-ADE4-4ED2-87E4-B6B91161CE28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54701679-061F-4874-88E2-6C1FB7A11676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B7BB5D4C-EB2A-4563-945D-BFF71F9A6BEF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AB73E26C-8EA3-4790-9ED9-A639980780EC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B4E847C8-3312-4670-9CC4-9EC5957397D6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2111F84A-2BE0-436D-8426-EC78313DACE1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D0AE9E0E-74F1-4589-85B7-D263181278A8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DBFBA492-6723-4EEA-87BC-8BA0638A7D61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F4A00653-43AB-45BE-BDA9-3955458B6B71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4745A80F-966F-4D4E-9FC8-D97FA8DB4C7E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1036A696-2E16-4978-9040-180DCE79EC30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E64250C1-F392-4766-B359-2A0631AD76E8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11" name="组合 18">
            <a:extLst>
              <a:ext uri="{FF2B5EF4-FFF2-40B4-BE49-F238E27FC236}">
                <a16:creationId xmlns:a16="http://schemas.microsoft.com/office/drawing/2014/main" id="{901DE617-BF71-405A-B08A-474188FEA072}"/>
              </a:ext>
            </a:extLst>
          </p:cNvPr>
          <p:cNvGrpSpPr/>
          <p:nvPr/>
        </p:nvGrpSpPr>
        <p:grpSpPr>
          <a:xfrm>
            <a:off x="6967640" y="3496551"/>
            <a:ext cx="4809662" cy="1416933"/>
            <a:chOff x="1317" y="3053"/>
            <a:chExt cx="16681" cy="3765"/>
          </a:xfrm>
        </p:grpSpPr>
        <p:grpSp>
          <p:nvGrpSpPr>
            <p:cNvPr id="1012" name="组合 15">
              <a:extLst>
                <a:ext uri="{FF2B5EF4-FFF2-40B4-BE49-F238E27FC236}">
                  <a16:creationId xmlns:a16="http://schemas.microsoft.com/office/drawing/2014/main" id="{705CBDE4-9A96-4C46-BBB7-A61250191C37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014" name="圆角矩形 14">
                <a:extLst>
                  <a:ext uri="{FF2B5EF4-FFF2-40B4-BE49-F238E27FC236}">
                    <a16:creationId xmlns:a16="http://schemas.microsoft.com/office/drawing/2014/main" id="{91B2767E-308C-4478-A648-9304D6E1B5D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15" name="圆角矩形 13">
                <a:extLst>
                  <a:ext uri="{FF2B5EF4-FFF2-40B4-BE49-F238E27FC236}">
                    <a16:creationId xmlns:a16="http://schemas.microsoft.com/office/drawing/2014/main" id="{DECE84B8-E4E6-4CEA-A077-E9967F6C4FE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3" name="文本框 17">
              <a:extLst>
                <a:ext uri="{FF2B5EF4-FFF2-40B4-BE49-F238E27FC236}">
                  <a16:creationId xmlns:a16="http://schemas.microsoft.com/office/drawing/2014/main" id="{12325F43-3332-4605-8F95-B1CAC6C7A276}"/>
                </a:ext>
              </a:extLst>
            </p:cNvPr>
            <p:cNvSpPr txBox="1"/>
            <p:nvPr/>
          </p:nvSpPr>
          <p:spPr>
            <a:xfrm>
              <a:off x="3347" y="3454"/>
              <a:ext cx="14046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xếp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1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ADD53BF5-EEF7-405B-B6AD-0EBDFC3D76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6260049" y="3286232"/>
            <a:ext cx="1578110" cy="15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47632" y="273053"/>
            <a:ext cx="12339632" cy="6578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5858933"/>
            <a:ext cx="12192000" cy="9990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40" y="590754"/>
            <a:ext cx="1063853" cy="1355319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1214225" y="273053"/>
            <a:ext cx="9119947" cy="5210299"/>
            <a:chOff x="-558688" y="0"/>
            <a:chExt cx="9107943" cy="6858000"/>
          </a:xfrm>
        </p:grpSpPr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00875"/>
            <a:ext cx="2657903" cy="3460444"/>
          </a:xfrm>
          <a:prstGeom prst="rect">
            <a:avLst/>
          </a:prstGeom>
        </p:spPr>
      </p:pic>
      <p:pic>
        <p:nvPicPr>
          <p:cNvPr id="14" name="Picture 13" descr="Picture2">
            <a:extLst>
              <a:ext uri="{FF2B5EF4-FFF2-40B4-BE49-F238E27FC236}">
                <a16:creationId xmlns:a16="http://schemas.microsoft.com/office/drawing/2014/main" id="{FBC92D6C-B9FB-4EB1-B5E3-F57CE7B65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6975" y="1047526"/>
            <a:ext cx="6802483" cy="38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mm x 3 = 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360 mm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accent3">
                      <a:lumMod val="50000"/>
                    </a:schemeClr>
                  </a:solidFill>
                  <a:latin typeface="iCiel Cadena" panose="02000503000000020004" pitchFamily="50" charset="0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480 ml : 2 = 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240 ml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120 ml + 380 ml =?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500 ml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12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3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450483" y="2836267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zh-CN" sz="66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LUYỆN TẬP</a:t>
            </a:r>
            <a:endParaRPr lang="zh-CN" altLang="zh-CN" sz="66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10" name="文本框 18"/>
          <p:cNvSpPr txBox="1"/>
          <p:nvPr/>
        </p:nvSpPr>
        <p:spPr>
          <a:xfrm>
            <a:off x="4415209" y="1538240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60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02</a:t>
            </a:r>
            <a:endParaRPr lang="zh-CN" altLang="en-US" sz="60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5" y="3707291"/>
            <a:ext cx="2906667" cy="2994151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1"/>
            <a:ext cx="2224563" cy="18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41059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Đặt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rồi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.</a:t>
            </a:r>
            <a:endParaRPr lang="zh-CN" altLang="en-US" sz="3733" b="1" dirty="0">
              <a:solidFill>
                <a:srgbClr val="C0000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B6C957-9AA2-4594-8F5A-F326650E872C}"/>
              </a:ext>
            </a:extLst>
          </p:cNvPr>
          <p:cNvSpPr/>
          <p:nvPr/>
        </p:nvSpPr>
        <p:spPr>
          <a:xfrm>
            <a:off x="1219200" y="15716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213 x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7BD1EF9-3450-4BAF-A80C-C23641333A6B}"/>
              </a:ext>
            </a:extLst>
          </p:cNvPr>
          <p:cNvSpPr/>
          <p:nvPr/>
        </p:nvSpPr>
        <p:spPr>
          <a:xfrm>
            <a:off x="5019675" y="15335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217 x 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1C9686D-89F8-4E04-896F-8D8A2DAB3361}"/>
              </a:ext>
            </a:extLst>
          </p:cNvPr>
          <p:cNvSpPr/>
          <p:nvPr/>
        </p:nvSpPr>
        <p:spPr>
          <a:xfrm>
            <a:off x="8924925" y="1485900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161 x 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F6D9B0-31FE-4940-913C-01BB192F7D00}"/>
              </a:ext>
            </a:extLst>
          </p:cNvPr>
          <p:cNvGrpSpPr/>
          <p:nvPr/>
        </p:nvGrpSpPr>
        <p:grpSpPr>
          <a:xfrm>
            <a:off x="1075627" y="3234861"/>
            <a:ext cx="2228850" cy="1446550"/>
            <a:chOff x="1400175" y="3105150"/>
            <a:chExt cx="2228850" cy="144655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A31D597-E22E-48D1-B9A7-3D28D273E7F7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3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856D24-190E-45AF-9962-1C8B1B93E2F7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185F78-850F-4AAD-A5FC-13D6AC8DC08E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1CCC005-3FAE-46C6-9E1F-F5634371660D}"/>
              </a:ext>
            </a:extLst>
          </p:cNvPr>
          <p:cNvSpPr txBox="1"/>
          <p:nvPr/>
        </p:nvSpPr>
        <p:spPr>
          <a:xfrm>
            <a:off x="21267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B091B6-C916-4320-B858-0CF431F6DA12}"/>
              </a:ext>
            </a:extLst>
          </p:cNvPr>
          <p:cNvSpPr txBox="1"/>
          <p:nvPr/>
        </p:nvSpPr>
        <p:spPr>
          <a:xfrm>
            <a:off x="18101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A19158-08F1-4468-BEAC-4E5055BEBEEC}"/>
              </a:ext>
            </a:extLst>
          </p:cNvPr>
          <p:cNvSpPr txBox="1"/>
          <p:nvPr/>
        </p:nvSpPr>
        <p:spPr>
          <a:xfrm>
            <a:off x="150263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7A30C64-E3B0-4F2A-8038-EAC701E93145}"/>
              </a:ext>
            </a:extLst>
          </p:cNvPr>
          <p:cNvGrpSpPr/>
          <p:nvPr/>
        </p:nvGrpSpPr>
        <p:grpSpPr>
          <a:xfrm>
            <a:off x="5457127" y="3139611"/>
            <a:ext cx="2228850" cy="1446550"/>
            <a:chOff x="1400175" y="3105150"/>
            <a:chExt cx="2228850" cy="144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CC233E-6988-40F4-925E-5D52304B327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72D50C-E9B7-4ADF-9AEA-5CBFF918A69A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36F8AB-1DED-47BE-9E5B-C135A08AC31B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1A3CBDA-7161-4489-A991-9906E1540112}"/>
              </a:ext>
            </a:extLst>
          </p:cNvPr>
          <p:cNvSpPr txBox="1"/>
          <p:nvPr/>
        </p:nvSpPr>
        <p:spPr>
          <a:xfrm>
            <a:off x="6527250" y="44059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7EE4F8-B4B2-4D7D-8753-691D3CF96502}"/>
              </a:ext>
            </a:extLst>
          </p:cNvPr>
          <p:cNvSpPr txBox="1"/>
          <p:nvPr/>
        </p:nvSpPr>
        <p:spPr>
          <a:xfrm>
            <a:off x="6210709" y="440488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7900D0F-8009-4C14-BCFE-7EE0F33510DF}"/>
              </a:ext>
            </a:extLst>
          </p:cNvPr>
          <p:cNvSpPr txBox="1"/>
          <p:nvPr/>
        </p:nvSpPr>
        <p:spPr>
          <a:xfrm>
            <a:off x="5903187" y="441577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B2384A3-3947-4CC5-894B-09B8B712BE02}"/>
              </a:ext>
            </a:extLst>
          </p:cNvPr>
          <p:cNvGrpSpPr/>
          <p:nvPr/>
        </p:nvGrpSpPr>
        <p:grpSpPr>
          <a:xfrm>
            <a:off x="9095677" y="2987211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0004AA-C79E-4B4F-A52F-D3347A8CD0BB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161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5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B9718DC-4C6A-420A-A953-C9C4475678DC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6BCF2AF-809B-4A9A-BBBB-7D46358DC484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4113A93-56EB-4B32-905E-D6EA1A2AF2CC}"/>
              </a:ext>
            </a:extLst>
          </p:cNvPr>
          <p:cNvSpPr txBox="1"/>
          <p:nvPr/>
        </p:nvSpPr>
        <p:spPr>
          <a:xfrm>
            <a:off x="10137225" y="424406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300692E-95A2-4ED1-9F93-96D210C86CDF}"/>
              </a:ext>
            </a:extLst>
          </p:cNvPr>
          <p:cNvSpPr txBox="1"/>
          <p:nvPr/>
        </p:nvSpPr>
        <p:spPr>
          <a:xfrm>
            <a:off x="9820684" y="424296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214DE8-7AE8-40D3-9A90-DAE8A0446693}"/>
              </a:ext>
            </a:extLst>
          </p:cNvPr>
          <p:cNvSpPr txBox="1"/>
          <p:nvPr/>
        </p:nvSpPr>
        <p:spPr>
          <a:xfrm>
            <a:off x="9513162" y="4253847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779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39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20390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8809B-C56E-4215-9000-B7467C135245}"/>
              </a:ext>
            </a:extLst>
          </p:cNvPr>
          <p:cNvGrpSpPr/>
          <p:nvPr/>
        </p:nvGrpSpPr>
        <p:grpSpPr>
          <a:xfrm>
            <a:off x="1219200" y="1571624"/>
            <a:ext cx="2257425" cy="2381251"/>
            <a:chOff x="1219200" y="1571624"/>
            <a:chExt cx="2257425" cy="23812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2B6C957-9AA2-4594-8F5A-F326650E872C}"/>
                </a:ext>
              </a:extLst>
            </p:cNvPr>
            <p:cNvSpPr/>
            <p:nvPr/>
          </p:nvSpPr>
          <p:spPr>
            <a:xfrm>
              <a:off x="1219200" y="1571624"/>
              <a:ext cx="2257425" cy="238125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AFC9118A-5DFC-4416-9E8B-0BD9411DE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0D6DE430-31DB-4805-9BF4-37B6EB434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69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91771018-E8C3-493A-9F74-FBC1E24C3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0014D19-7B06-4122-B25C-50F433D64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212CDBF-0786-43FC-8F7C-6DF085B3C01B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49CE88-5D7F-4812-AF96-405D32839D78}"/>
              </a:ext>
            </a:extLst>
          </p:cNvPr>
          <p:cNvGrpSpPr/>
          <p:nvPr/>
        </p:nvGrpSpPr>
        <p:grpSpPr>
          <a:xfrm>
            <a:off x="4933950" y="1552574"/>
            <a:ext cx="2257425" cy="2428876"/>
            <a:chOff x="1219200" y="1571624"/>
            <a:chExt cx="2257425" cy="242887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124CB43-9CFD-4B20-8D55-5853692C38E4}"/>
                </a:ext>
              </a:extLst>
            </p:cNvPr>
            <p:cNvSpPr/>
            <p:nvPr/>
          </p:nvSpPr>
          <p:spPr>
            <a:xfrm>
              <a:off x="1219200" y="1571624"/>
              <a:ext cx="2257425" cy="24288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D075596E-5855-4AC0-9D7E-672E33E8D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A0A7AD55-81D9-43CF-8B24-78FBF8A84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68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B28F76C5-5E45-4950-BE85-78096A6B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CBFA09F-0F59-46F2-A10C-BDA589E8C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C19C3B5-C3ED-4B97-AE6B-4FB11537FA71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13625B-7080-4D0C-917D-00B7DDE08A94}"/>
              </a:ext>
            </a:extLst>
          </p:cNvPr>
          <p:cNvGrpSpPr/>
          <p:nvPr/>
        </p:nvGrpSpPr>
        <p:grpSpPr>
          <a:xfrm>
            <a:off x="8572500" y="1523999"/>
            <a:ext cx="2257425" cy="2466976"/>
            <a:chOff x="1219200" y="1571624"/>
            <a:chExt cx="2257425" cy="246697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BCA9651-F5BF-456E-89D0-9F8D474370A4}"/>
                </a:ext>
              </a:extLst>
            </p:cNvPr>
            <p:cNvSpPr/>
            <p:nvPr/>
          </p:nvSpPr>
          <p:spPr>
            <a:xfrm>
              <a:off x="1219200" y="1571624"/>
              <a:ext cx="2257425" cy="24669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1" name="TextBox 43">
              <a:extLst>
                <a:ext uri="{FF2B5EF4-FFF2-40B4-BE49-F238E27FC236}">
                  <a16:creationId xmlns:a16="http://schemas.microsoft.com/office/drawing/2014/main" id="{D7FFFE86-DC19-44F4-870F-5A5B2B89F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2" name="TextBox 49">
              <a:extLst>
                <a:ext uri="{FF2B5EF4-FFF2-40B4-BE49-F238E27FC236}">
                  <a16:creationId xmlns:a16="http://schemas.microsoft.com/office/drawing/2014/main" id="{00895DC2-54F3-4184-A6BC-9A5EB07A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80</a:t>
              </a:r>
            </a:p>
          </p:txBody>
        </p:sp>
        <p:grpSp>
          <p:nvGrpSpPr>
            <p:cNvPr id="73" name="Group 66">
              <a:extLst>
                <a:ext uri="{FF2B5EF4-FFF2-40B4-BE49-F238E27FC236}">
                  <a16:creationId xmlns:a16="http://schemas.microsoft.com/office/drawing/2014/main" id="{2F931E04-B1D5-46AD-96E9-1FBFD0DA5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2C77E90-BDF1-48B3-A56C-8663A0EE0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F87F6D9-F773-48B5-8506-7BE227131957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76" name="TextBox 36">
            <a:extLst>
              <a:ext uri="{FF2B5EF4-FFF2-40B4-BE49-F238E27FC236}">
                <a16:creationId xmlns:a16="http://schemas.microsoft.com/office/drawing/2014/main" id="{57187936-4C99-4B25-A129-B4FF1A0F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49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Box 36">
            <a:extLst>
              <a:ext uri="{FF2B5EF4-FFF2-40B4-BE49-F238E27FC236}">
                <a16:creationId xmlns:a16="http://schemas.microsoft.com/office/drawing/2014/main" id="{EA9EFCB6-DD22-4D32-BAED-AD7CD1A2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9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:a16="http://schemas.microsoft.com/office/drawing/2014/main" id="{8AC42A1C-AC05-4424-8FA1-73872F25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AD517076-93E8-458E-9BDF-6C796A58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2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09939DB4-8046-4733-998D-091B63DE3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274" y="2769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82037674-0ABE-4DF6-9C51-73853A3E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EFA6637D-C849-4AAD-8A86-7A3900B4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36">
            <a:extLst>
              <a:ext uri="{FF2B5EF4-FFF2-40B4-BE49-F238E27FC236}">
                <a16:creationId xmlns:a16="http://schemas.microsoft.com/office/drawing/2014/main" id="{684199FF-D52B-4D7F-89B9-E6C8D2022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4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4" name="TextBox 36">
            <a:extLst>
              <a:ext uri="{FF2B5EF4-FFF2-40B4-BE49-F238E27FC236}">
                <a16:creationId xmlns:a16="http://schemas.microsoft.com/office/drawing/2014/main" id="{483FE435-5548-4752-A8EB-B0D24778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374" y="2388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36">
            <a:extLst>
              <a:ext uri="{FF2B5EF4-FFF2-40B4-BE49-F238E27FC236}">
                <a16:creationId xmlns:a16="http://schemas.microsoft.com/office/drawing/2014/main" id="{566216D7-8565-422B-BED0-5D8D726D7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74" y="27025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Box 36">
            <a:extLst>
              <a:ext uri="{FF2B5EF4-FFF2-40B4-BE49-F238E27FC236}">
                <a16:creationId xmlns:a16="http://schemas.microsoft.com/office/drawing/2014/main" id="{4920C06B-0C73-431D-99CD-40AD2294D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3174" y="2359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36">
            <a:extLst>
              <a:ext uri="{FF2B5EF4-FFF2-40B4-BE49-F238E27FC236}">
                <a16:creationId xmlns:a16="http://schemas.microsoft.com/office/drawing/2014/main" id="{310948C6-E3EF-4555-BD5A-BA4930C7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87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TextBox 36">
            <a:extLst>
              <a:ext uri="{FF2B5EF4-FFF2-40B4-BE49-F238E27FC236}">
                <a16:creationId xmlns:a16="http://schemas.microsoft.com/office/drawing/2014/main" id="{C26C3ACB-01FF-4D40-909A-D6602EF58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52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B4986022-58C8-47C8-8476-20544422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349" y="23692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TextBox 36">
            <a:extLst>
              <a:ext uri="{FF2B5EF4-FFF2-40B4-BE49-F238E27FC236}">
                <a16:creationId xmlns:a16="http://schemas.microsoft.com/office/drawing/2014/main" id="{2997B46B-5B29-441E-A257-8740F778F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574" y="2740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8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71549" y="0"/>
            <a:ext cx="11001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89"/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7430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81074" y="57150"/>
            <a:ext cx="1100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287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81A88DE-631D-4FF6-AA48-FC972F06CC12}"/>
              </a:ext>
            </a:extLst>
          </p:cNvPr>
          <p:cNvSpPr/>
          <p:nvPr/>
        </p:nvSpPr>
        <p:spPr>
          <a:xfrm>
            <a:off x="9220200" y="311467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AD9E2-87F4-4BD6-B6D1-C160069A28CE}"/>
              </a:ext>
            </a:extLst>
          </p:cNvPr>
          <p:cNvSpPr txBox="1"/>
          <p:nvPr/>
        </p:nvSpPr>
        <p:spPr>
          <a:xfrm>
            <a:off x="142874" y="177165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611436-CF9F-47CE-BC3A-640E58D6F2C3}"/>
              </a:ext>
            </a:extLst>
          </p:cNvPr>
          <p:cNvSpPr/>
          <p:nvPr/>
        </p:nvSpPr>
        <p:spPr>
          <a:xfrm>
            <a:off x="9229725" y="549592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2E524-61CB-4DC8-83AA-BFAC9525CA28}"/>
              </a:ext>
            </a:extLst>
          </p:cNvPr>
          <p:cNvSpPr txBox="1"/>
          <p:nvPr/>
        </p:nvSpPr>
        <p:spPr>
          <a:xfrm>
            <a:off x="142874" y="26003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71E73B-9E51-4A0A-98FF-EF3CF1247304}"/>
              </a:ext>
            </a:extLst>
          </p:cNvPr>
          <p:cNvSpPr/>
          <p:nvPr/>
        </p:nvSpPr>
        <p:spPr>
          <a:xfrm>
            <a:off x="8439150" y="31242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D331F-F93C-4F6D-8E32-D620D2ECB0A3}"/>
              </a:ext>
            </a:extLst>
          </p:cNvPr>
          <p:cNvSpPr txBox="1"/>
          <p:nvPr/>
        </p:nvSpPr>
        <p:spPr>
          <a:xfrm>
            <a:off x="200024" y="3390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4637D5-EF85-48A4-827E-8919D86C6376}"/>
              </a:ext>
            </a:extLst>
          </p:cNvPr>
          <p:cNvSpPr/>
          <p:nvPr/>
        </p:nvSpPr>
        <p:spPr>
          <a:xfrm>
            <a:off x="10048875" y="55245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93E1B-329E-4DA8-9862-58BD39FCA9DF}"/>
              </a:ext>
            </a:extLst>
          </p:cNvPr>
          <p:cNvSpPr txBox="1"/>
          <p:nvPr/>
        </p:nvSpPr>
        <p:spPr>
          <a:xfrm>
            <a:off x="276224" y="43148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ND</a:t>
            </a:r>
          </a:p>
        </p:txBody>
      </p:sp>
    </p:spTree>
    <p:extLst>
      <p:ext uri="{BB962C8B-B14F-4D97-AF65-F5344CB8AC3E}">
        <p14:creationId xmlns:p14="http://schemas.microsoft.com/office/powerpoint/2010/main" val="33579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469</Words>
  <Application>Microsoft Office PowerPoint</Application>
  <PresentationFormat>Widescreen</PresentationFormat>
  <Paragraphs>114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Cambria</vt:lpstr>
      <vt:lpstr>iCiel Cadena</vt:lpstr>
      <vt:lpstr>包图主题2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2022-09-25T08:19:11Z</dcterms:created>
  <dcterms:modified xsi:type="dcterms:W3CDTF">2022-09-28T10:49:24Z</dcterms:modified>
</cp:coreProperties>
</file>