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  <p:sldMasterId id="2147483690" r:id="rId4"/>
    <p:sldMasterId id="2147483730" r:id="rId5"/>
    <p:sldMasterId id="2147483735" r:id="rId6"/>
  </p:sldMasterIdLst>
  <p:notesMasterIdLst>
    <p:notesMasterId r:id="rId20"/>
  </p:notesMasterIdLst>
  <p:sldIdLst>
    <p:sldId id="258" r:id="rId7"/>
    <p:sldId id="2007577142" r:id="rId8"/>
    <p:sldId id="2007577148" r:id="rId9"/>
    <p:sldId id="2007577139" r:id="rId10"/>
    <p:sldId id="2007577143" r:id="rId11"/>
    <p:sldId id="2007577145" r:id="rId12"/>
    <p:sldId id="2007577146" r:id="rId13"/>
    <p:sldId id="2007577147" r:id="rId14"/>
    <p:sldId id="2007577135" r:id="rId15"/>
    <p:sldId id="2007577138" r:id="rId16"/>
    <p:sldId id="2007577106" r:id="rId17"/>
    <p:sldId id="2007577111" r:id="rId18"/>
    <p:sldId id="34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AC68E9-282E-48F1-BBFB-E2348BE097A2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EF679-88C4-4BBB-9098-5882E119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99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913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913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913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913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917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396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455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38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726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57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=""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=""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=""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402429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044350184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=""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084342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827566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822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1212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476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9297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95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843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282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016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916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82334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0600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6509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954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981984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59787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218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07796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49459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2024/11/5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764475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2024/11/5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45200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155065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312734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644215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465724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031182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53813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688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205091"/>
      </p:ext>
    </p:extLst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13211"/>
      </p:ext>
    </p:extLst>
  </p:cSld>
  <p:clrMapOvr>
    <a:masterClrMapping/>
  </p:clrMapOvr>
  <p:transition spd="slow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8663226"/>
      </p:ext>
    </p:extLst>
  </p:cSld>
  <p:clrMapOvr>
    <a:masterClrMapping/>
  </p:clrMapOvr>
  <p:transition spd="slow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56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90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27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27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29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59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25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057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929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06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4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44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581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80B6-D6E4-4D4C-8DE4-267CF02E96CC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66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2024/11/5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47223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59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xmlns="" id="{F7E4E8FC-8377-416D-AD18-6145E9B44F7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700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05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0.jp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1.jp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2.jp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7"/>
          <p:cNvSpPr>
            <a:spLocks noChangeArrowheads="1"/>
          </p:cNvSpPr>
          <p:nvPr/>
        </p:nvSpPr>
        <p:spPr bwMode="auto">
          <a:xfrm>
            <a:off x="1652869" y="2621189"/>
            <a:ext cx="8475869" cy="2839233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3. </a:t>
            </a:r>
            <a:r>
              <a:rPr kumimoji="0" lang="en-US" altLang="zh-CN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Quan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tâm</a:t>
            </a: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hàng</a:t>
            </a: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xóm</a:t>
            </a: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láng</a:t>
            </a: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giềng</a:t>
            </a: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(</a:t>
            </a:r>
            <a:r>
              <a:rPr kumimoji="0" lang="en-US" altLang="zh-CN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Tiết</a:t>
            </a: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4)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Calibri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031" y="-707553"/>
            <a:ext cx="3419573" cy="58211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9292"/>
            <a:ext cx="2036252" cy="3488708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="" xmlns:a16="http://schemas.microsoft.com/office/drawing/2014/main" id="{BA89188E-3F93-418D-AF2E-29E64A21F7FC}"/>
              </a:ext>
            </a:extLst>
          </p:cNvPr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="" xmlns:a16="http://schemas.microsoft.com/office/drawing/2014/main" id="{FAF951A8-2BB8-4EAE-8520-36CFF6F2195B}"/>
              </a:ext>
            </a:extLst>
          </p:cNvPr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="" xmlns:a16="http://schemas.microsoft.com/office/drawing/2014/main" id="{DD3452AC-AF31-4E99-B655-4E6F06B9CCBC}"/>
              </a:ext>
            </a:extLst>
          </p:cNvPr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9" y="274897"/>
            <a:ext cx="730991" cy="677818"/>
          </a:xfrm>
          <a:prstGeom prst="rect">
            <a:avLst/>
          </a:prstGeom>
        </p:spPr>
      </p:pic>
      <p:pic>
        <p:nvPicPr>
          <p:cNvPr id="19" name="PA_图片 3">
            <a:extLst>
              <a:ext uri="{FF2B5EF4-FFF2-40B4-BE49-F238E27FC236}">
                <a16:creationId xmlns="" xmlns:a16="http://schemas.microsoft.com/office/drawing/2014/main" id="{A00D30D5-2F31-47AE-BD27-A93172187BD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473" y="761706"/>
            <a:ext cx="6731338" cy="5334587"/>
          </a:xfrm>
          <a:prstGeom prst="rect">
            <a:avLst/>
          </a:prstGeom>
        </p:spPr>
      </p:pic>
      <p:pic>
        <p:nvPicPr>
          <p:cNvPr id="21" name="PA_图片 11">
            <a:extLst>
              <a:ext uri="{FF2B5EF4-FFF2-40B4-BE49-F238E27FC236}">
                <a16:creationId xmlns="" xmlns:a16="http://schemas.microsoft.com/office/drawing/2014/main" id="{94CD8568-7232-4B2A-9F2B-A66E0946C0D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98" y="761706"/>
            <a:ext cx="2890815" cy="28908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06A18A3-1BD9-435E-8517-118F0ED76A1D}"/>
              </a:ext>
            </a:extLst>
          </p:cNvPr>
          <p:cNvSpPr txBox="1"/>
          <p:nvPr/>
        </p:nvSpPr>
        <p:spPr>
          <a:xfrm>
            <a:off x="4188992" y="3098523"/>
            <a:ext cx="47738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Vận dụng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9005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50123D0-7AC6-4ADB-A802-D9E2C2B69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031" y="94619"/>
            <a:ext cx="3438525" cy="962025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3669322" y="1195754"/>
            <a:ext cx="6775940" cy="4009292"/>
          </a:xfrm>
          <a:prstGeom prst="cloudCallou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Để thể hiện sự quan tâm đến hàng xóm láng giềng, thì em sẽ hành động như thế nào?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57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50328" y="1"/>
            <a:ext cx="12219444" cy="6857999"/>
          </a:xfrm>
          <a:prstGeom prst="rect">
            <a:avLst/>
          </a:prstGeom>
        </p:spPr>
      </p:pic>
      <p:pic>
        <p:nvPicPr>
          <p:cNvPr id="9" name="图片 1">
            <a:extLst>
              <a:ext uri="{FF2B5EF4-FFF2-40B4-BE49-F238E27FC236}">
                <a16:creationId xmlns="" xmlns:a16="http://schemas.microsoft.com/office/drawing/2014/main" id="{B459F95B-BC37-455E-A990-F441A7A25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29" y="1638292"/>
            <a:ext cx="2917023" cy="5368564"/>
          </a:xfrm>
          <a:prstGeom prst="rect">
            <a:avLst/>
          </a:prstGeom>
        </p:spPr>
      </p:pic>
      <p:sp>
        <p:nvSpPr>
          <p:cNvPr id="2" name="Curved Up Ribbon 1"/>
          <p:cNvSpPr/>
          <p:nvPr/>
        </p:nvSpPr>
        <p:spPr>
          <a:xfrm>
            <a:off x="3650301" y="996462"/>
            <a:ext cx="5833668" cy="1477108"/>
          </a:xfrm>
          <a:prstGeom prst="ellipseRibbon2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khuyên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74454" y="2948354"/>
            <a:ext cx="71935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giềng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quen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787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56805" y="1357231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Tổng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học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78"/>
            <a:ext cx="12191999" cy="688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27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 còng đi chợ trời mưa_1080p">
            <a:hlinkClick r:id="" action="ppaction://media"/>
            <a:extLst>
              <a:ext uri="{FF2B5EF4-FFF2-40B4-BE49-F238E27FC236}">
                <a16:creationId xmlns:a16="http://schemas.microsoft.com/office/drawing/2014/main" xmlns="" id="{C8B4DE00-10C5-402D-A37E-A8E3DA295C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803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9" y="274897"/>
            <a:ext cx="730991" cy="677818"/>
          </a:xfrm>
          <a:prstGeom prst="rect">
            <a:avLst/>
          </a:prstGeom>
        </p:spPr>
      </p:pic>
      <p:pic>
        <p:nvPicPr>
          <p:cNvPr id="19" name="PA_图片 3">
            <a:extLst>
              <a:ext uri="{FF2B5EF4-FFF2-40B4-BE49-F238E27FC236}">
                <a16:creationId xmlns="" xmlns:a16="http://schemas.microsoft.com/office/drawing/2014/main" id="{A00D30D5-2F31-47AE-BD27-A93172187BD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473" y="761706"/>
            <a:ext cx="6731338" cy="5334587"/>
          </a:xfrm>
          <a:prstGeom prst="rect">
            <a:avLst/>
          </a:prstGeom>
        </p:spPr>
      </p:pic>
      <p:pic>
        <p:nvPicPr>
          <p:cNvPr id="21" name="PA_图片 11">
            <a:extLst>
              <a:ext uri="{FF2B5EF4-FFF2-40B4-BE49-F238E27FC236}">
                <a16:creationId xmlns="" xmlns:a16="http://schemas.microsoft.com/office/drawing/2014/main" id="{94CD8568-7232-4B2A-9F2B-A66E0946C0D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98" y="761706"/>
            <a:ext cx="2890815" cy="28908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06A18A3-1BD9-435E-8517-118F0ED76A1D}"/>
              </a:ext>
            </a:extLst>
          </p:cNvPr>
          <p:cNvSpPr txBox="1"/>
          <p:nvPr/>
        </p:nvSpPr>
        <p:spPr>
          <a:xfrm>
            <a:off x="4188992" y="3098523"/>
            <a:ext cx="47738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Luyện tập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00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CF3BF51-F2E3-402F-817D-016174AB2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973" y="98176"/>
            <a:ext cx="3114675" cy="8667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90954" y="1090246"/>
            <a:ext cx="10492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ử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559" y="1742420"/>
            <a:ext cx="7934325" cy="40576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50124" y="5474677"/>
            <a:ext cx="78661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ầm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ĩ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54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CF3BF51-F2E3-402F-817D-016174AB2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973" y="98176"/>
            <a:ext cx="3114675" cy="8667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71600" y="1008184"/>
            <a:ext cx="10011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huống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953" y="1531404"/>
            <a:ext cx="5672487" cy="41195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56338" y="5791200"/>
            <a:ext cx="84640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8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CF3BF51-F2E3-402F-817D-016174AB2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973" y="98176"/>
            <a:ext cx="3114675" cy="8667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71600" y="1008184"/>
            <a:ext cx="10011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huống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56338" y="5791200"/>
            <a:ext cx="8464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bấm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4" y="1562099"/>
            <a:ext cx="6401113" cy="398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9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CF3BF51-F2E3-402F-817D-016174AB2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973" y="98176"/>
            <a:ext cx="3114675" cy="8667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71600" y="1008184"/>
            <a:ext cx="10011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huống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56338" y="5791200"/>
            <a:ext cx="84640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537" y="1531404"/>
            <a:ext cx="5247909" cy="3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9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7475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5538" y="175846"/>
            <a:ext cx="3223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92922" y="1336430"/>
            <a:ext cx="87102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Chúng</a:t>
            </a:r>
            <a:r>
              <a:rPr lang="en-US" sz="3600" dirty="0"/>
              <a:t> ta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nên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phiền</a:t>
            </a:r>
            <a:r>
              <a:rPr lang="en-US" sz="3600" dirty="0"/>
              <a:t> </a:t>
            </a:r>
            <a:r>
              <a:rPr lang="en-US" sz="3600" dirty="0" err="1"/>
              <a:t>khi</a:t>
            </a:r>
            <a:r>
              <a:rPr lang="en-US" sz="3600" dirty="0"/>
              <a:t> </a:t>
            </a:r>
            <a:r>
              <a:rPr lang="en-US" sz="3600" dirty="0" err="1"/>
              <a:t>hàng</a:t>
            </a:r>
            <a:r>
              <a:rPr lang="en-US" sz="3600" dirty="0"/>
              <a:t> </a:t>
            </a:r>
            <a:r>
              <a:rPr lang="en-US" sz="3600" dirty="0" err="1"/>
              <a:t>xóm</a:t>
            </a:r>
            <a:r>
              <a:rPr lang="en-US" sz="3600" dirty="0"/>
              <a:t> </a:t>
            </a:r>
            <a:r>
              <a:rPr lang="en-US" sz="3600" dirty="0" err="1"/>
              <a:t>cần</a:t>
            </a:r>
            <a:r>
              <a:rPr lang="en-US" sz="3600" dirty="0"/>
              <a:t> </a:t>
            </a:r>
            <a:r>
              <a:rPr lang="en-US" sz="3600" dirty="0" err="1"/>
              <a:t>nghỉ</a:t>
            </a:r>
            <a:r>
              <a:rPr lang="en-US" sz="3600" dirty="0"/>
              <a:t> </a:t>
            </a:r>
            <a:r>
              <a:rPr lang="en-US" sz="3600" dirty="0" err="1"/>
              <a:t>ngơi</a:t>
            </a:r>
            <a:r>
              <a:rPr lang="en-US" sz="3600" dirty="0"/>
              <a:t>, </a:t>
            </a:r>
            <a:r>
              <a:rPr lang="en-US" sz="3600" dirty="0" err="1"/>
              <a:t>cũng</a:t>
            </a:r>
            <a:r>
              <a:rPr lang="en-US" sz="3600" dirty="0"/>
              <a:t> </a:t>
            </a:r>
            <a:r>
              <a:rPr lang="en-US" sz="3600" dirty="0" err="1"/>
              <a:t>như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nghịch</a:t>
            </a:r>
            <a:r>
              <a:rPr lang="en-US" sz="3600" dirty="0"/>
              <a:t> </a:t>
            </a:r>
            <a:r>
              <a:rPr lang="en-US" sz="3600" dirty="0" err="1"/>
              <a:t>ngợm</a:t>
            </a:r>
            <a:r>
              <a:rPr lang="en-US" sz="3600" dirty="0"/>
              <a:t> </a:t>
            </a:r>
            <a:r>
              <a:rPr lang="en-US" sz="3600" dirty="0" err="1"/>
              <a:t>gây</a:t>
            </a:r>
            <a:r>
              <a:rPr lang="en-US" sz="3600" dirty="0"/>
              <a:t> </a:t>
            </a:r>
            <a:r>
              <a:rPr lang="en-US" sz="3600" dirty="0" err="1"/>
              <a:t>sự</a:t>
            </a:r>
            <a:r>
              <a:rPr lang="en-US" sz="3600" dirty="0"/>
              <a:t> </a:t>
            </a:r>
            <a:r>
              <a:rPr lang="en-US" sz="3600" dirty="0" err="1"/>
              <a:t>khó</a:t>
            </a:r>
            <a:r>
              <a:rPr lang="en-US" sz="3600" dirty="0"/>
              <a:t> </a:t>
            </a:r>
            <a:r>
              <a:rPr lang="en-US" sz="3600" dirty="0" err="1"/>
              <a:t>chịu</a:t>
            </a:r>
            <a:r>
              <a:rPr lang="en-US" sz="3600" dirty="0"/>
              <a:t>, </a:t>
            </a:r>
            <a:r>
              <a:rPr lang="en-US" sz="3600" dirty="0" err="1"/>
              <a:t>ảnh</a:t>
            </a:r>
            <a:r>
              <a:rPr lang="en-US" sz="3600" dirty="0"/>
              <a:t> </a:t>
            </a:r>
            <a:r>
              <a:rPr lang="en-US" sz="3600" dirty="0" err="1"/>
              <a:t>hưởng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</a:t>
            </a:r>
            <a:r>
              <a:rPr lang="en-US" sz="3600" dirty="0" err="1"/>
              <a:t>tình</a:t>
            </a:r>
            <a:r>
              <a:rPr lang="en-US" sz="3600" dirty="0"/>
              <a:t> </a:t>
            </a:r>
            <a:r>
              <a:rPr lang="en-US" sz="3600" dirty="0" err="1"/>
              <a:t>cảm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hàng</a:t>
            </a:r>
            <a:r>
              <a:rPr lang="en-US" sz="3600" dirty="0"/>
              <a:t> </a:t>
            </a:r>
            <a:r>
              <a:rPr lang="en-US" sz="3600" dirty="0" err="1"/>
              <a:t>xóm</a:t>
            </a:r>
            <a:r>
              <a:rPr lang="en-US" sz="3600" dirty="0"/>
              <a:t>, </a:t>
            </a:r>
            <a:r>
              <a:rPr lang="en-US" sz="3600" dirty="0" err="1"/>
              <a:t>láng</a:t>
            </a:r>
            <a:r>
              <a:rPr lang="en-US" sz="3600" dirty="0"/>
              <a:t> </a:t>
            </a:r>
            <a:r>
              <a:rPr lang="en-US" sz="3600" dirty="0" err="1"/>
              <a:t>giềng</a:t>
            </a:r>
            <a:r>
              <a:rPr lang="en-US" sz="3600" dirty="0"/>
              <a:t>. </a:t>
            </a:r>
            <a:r>
              <a:rPr lang="en-US" sz="3600" dirty="0" err="1"/>
              <a:t>Đã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hàng</a:t>
            </a:r>
            <a:r>
              <a:rPr lang="en-US" sz="3600" dirty="0"/>
              <a:t> </a:t>
            </a:r>
            <a:r>
              <a:rPr lang="en-US" sz="3600" dirty="0" err="1"/>
              <a:t>xóm</a:t>
            </a:r>
            <a:r>
              <a:rPr lang="en-US" sz="3600" dirty="0"/>
              <a:t> </a:t>
            </a:r>
            <a:r>
              <a:rPr lang="en-US" sz="3600" dirty="0" err="1"/>
              <a:t>láng</a:t>
            </a:r>
            <a:r>
              <a:rPr lang="en-US" sz="3600" dirty="0"/>
              <a:t> </a:t>
            </a:r>
            <a:r>
              <a:rPr lang="en-US" sz="3600" dirty="0" err="1"/>
              <a:t>giềng</a:t>
            </a:r>
            <a:r>
              <a:rPr lang="en-US" sz="3600" dirty="0"/>
              <a:t> </a:t>
            </a:r>
            <a:r>
              <a:rPr lang="en-US" sz="3600" dirty="0" err="1"/>
              <a:t>thì</a:t>
            </a:r>
            <a:r>
              <a:rPr lang="en-US" sz="3600" dirty="0"/>
              <a:t> </a:t>
            </a:r>
            <a:r>
              <a:rPr lang="en-US" sz="3600" dirty="0" err="1"/>
              <a:t>chúng</a:t>
            </a:r>
            <a:r>
              <a:rPr lang="en-US" sz="3600" dirty="0"/>
              <a:t> ta </a:t>
            </a:r>
            <a:r>
              <a:rPr lang="en-US" sz="3600" dirty="0" err="1"/>
              <a:t>phải</a:t>
            </a:r>
            <a:r>
              <a:rPr lang="en-US" sz="3600" dirty="0"/>
              <a:t> </a:t>
            </a:r>
            <a:r>
              <a:rPr lang="en-US" sz="3600" dirty="0" err="1"/>
              <a:t>đoàn</a:t>
            </a:r>
            <a:r>
              <a:rPr lang="en-US" sz="3600" dirty="0"/>
              <a:t> </a:t>
            </a:r>
            <a:r>
              <a:rPr lang="en-US" sz="3600" dirty="0" err="1"/>
              <a:t>kết</a:t>
            </a:r>
            <a:r>
              <a:rPr lang="en-US" sz="3600" dirty="0"/>
              <a:t>, chia </a:t>
            </a:r>
            <a:r>
              <a:rPr lang="en-US" sz="3600" dirty="0" err="1"/>
              <a:t>sẻ</a:t>
            </a:r>
            <a:r>
              <a:rPr lang="en-US" sz="3600" dirty="0"/>
              <a:t> , </a:t>
            </a:r>
            <a:r>
              <a:rPr lang="en-US" sz="3600" dirty="0" err="1"/>
              <a:t>quan</a:t>
            </a:r>
            <a:r>
              <a:rPr lang="en-US" sz="3600" dirty="0"/>
              <a:t> </a:t>
            </a:r>
            <a:r>
              <a:rPr lang="en-US" sz="3600" dirty="0" err="1"/>
              <a:t>tâm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</a:t>
            </a:r>
            <a:r>
              <a:rPr lang="en-US" sz="3600" dirty="0" err="1"/>
              <a:t>nhau</a:t>
            </a:r>
            <a:r>
              <a:rPr lang="en-US" sz="3600" dirty="0"/>
              <a:t>, </a:t>
            </a:r>
            <a:r>
              <a:rPr lang="en-US" sz="3600" dirty="0" err="1"/>
              <a:t>không</a:t>
            </a:r>
            <a:r>
              <a:rPr lang="en-US" sz="3600" dirty="0"/>
              <a:t> chia </a:t>
            </a:r>
            <a:r>
              <a:rPr lang="en-US" sz="3600" dirty="0" err="1"/>
              <a:t>rẽ</a:t>
            </a:r>
            <a:r>
              <a:rPr lang="en-US" sz="3600" dirty="0"/>
              <a:t>,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kỳ</a:t>
            </a:r>
            <a:r>
              <a:rPr lang="en-US" sz="3600" dirty="0"/>
              <a:t> </a:t>
            </a:r>
            <a:r>
              <a:rPr lang="en-US" sz="3600" dirty="0" err="1"/>
              <a:t>thị</a:t>
            </a:r>
            <a:r>
              <a:rPr lang="en-US" sz="3600" dirty="0"/>
              <a:t> </a:t>
            </a:r>
            <a:r>
              <a:rPr lang="en-US" sz="3600" dirty="0" err="1"/>
              <a:t>hàng</a:t>
            </a:r>
            <a:r>
              <a:rPr lang="en-US" sz="3600" dirty="0"/>
              <a:t> </a:t>
            </a:r>
            <a:r>
              <a:rPr lang="en-US" sz="3600" dirty="0" err="1"/>
              <a:t>xóm</a:t>
            </a:r>
            <a:r>
              <a:rPr lang="en-US" sz="3600" dirty="0"/>
              <a:t> </a:t>
            </a:r>
            <a:r>
              <a:rPr lang="en-US" sz="3600" dirty="0" err="1"/>
              <a:t>láng</a:t>
            </a:r>
            <a:r>
              <a:rPr lang="en-US" sz="3600" dirty="0"/>
              <a:t> </a:t>
            </a:r>
            <a:r>
              <a:rPr lang="en-US" sz="3600" dirty="0" err="1"/>
              <a:t>giềng</a:t>
            </a:r>
            <a:r>
              <a:rPr lang="en-US" sz="3600" dirty="0"/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09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334</Words>
  <Application>Microsoft Office PowerPoint</Application>
  <PresentationFormat>Widescreen</PresentationFormat>
  <Paragraphs>51</Paragraphs>
  <Slides>13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34" baseType="lpstr">
      <vt:lpstr>微软雅黑</vt:lpstr>
      <vt:lpstr>SimSun</vt:lpstr>
      <vt:lpstr>SimSun</vt:lpstr>
      <vt:lpstr>#9Slide02 Noi dung dai</vt:lpstr>
      <vt:lpstr>#9Slide02 Tieu de dai</vt:lpstr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Quicksand Medium</vt:lpstr>
      <vt:lpstr>Times New Roman</vt:lpstr>
      <vt:lpstr>Utm AVO</vt:lpstr>
      <vt:lpstr>1_Office Theme</vt:lpstr>
      <vt:lpstr>Hoạt động</vt:lpstr>
      <vt:lpstr>Office 主题​​</vt:lpstr>
      <vt:lpstr>Office 主题</vt:lpstr>
      <vt:lpstr>4_Office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</dc:creator>
  <cp:lastModifiedBy>Microsoft account</cp:lastModifiedBy>
  <cp:revision>13</cp:revision>
  <dcterms:created xsi:type="dcterms:W3CDTF">2021-08-01T12:48:09Z</dcterms:created>
  <dcterms:modified xsi:type="dcterms:W3CDTF">2024-11-05T02:42:31Z</dcterms:modified>
</cp:coreProperties>
</file>