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81" r:id="rId5"/>
    <p:sldId id="259" r:id="rId6"/>
    <p:sldId id="301" r:id="rId7"/>
    <p:sldId id="302" r:id="rId8"/>
    <p:sldId id="291" r:id="rId9"/>
    <p:sldId id="304" r:id="rId10"/>
    <p:sldId id="272" r:id="rId11"/>
    <p:sldId id="295" r:id="rId12"/>
    <p:sldId id="303" r:id="rId13"/>
    <p:sldId id="305" r:id="rId14"/>
    <p:sldId id="306" r:id="rId15"/>
    <p:sldId id="307" r:id="rId16"/>
    <p:sldId id="308" r:id="rId17"/>
    <p:sldId id="309" r:id="rId18"/>
    <p:sldId id="310" r:id="rId19"/>
    <p:sldId id="287" r:id="rId20"/>
    <p:sldId id="261" r:id="rId21"/>
    <p:sldId id="311" r:id="rId22"/>
    <p:sldId id="312" r:id="rId23"/>
    <p:sldId id="289" r:id="rId24"/>
    <p:sldId id="313" r:id="rId25"/>
    <p:sldId id="314"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32"/>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fld>
            <a:endParaRPr lang="zh-CN" altLang="en-US"/>
          </a:p>
        </p:txBody>
      </p:sp>
      <p:sp>
        <p:nvSpPr>
          <p:cNvPr id="7" name="副标题 2"/>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PPT</a:t>
            </a:r>
            <a:r>
              <a:rPr lang="zh-CN" altLang="en-US"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A3D4C49-1110-4CC8-A922-15A2BAC40A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BED944-1594-4967-9A69-A5CD89AF994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35.png"/><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39.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openxmlformats.org/officeDocument/2006/relationships/image" Target="../media/image22.png"/><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2.png"/><Relationship Id="rId3" Type="http://schemas.openxmlformats.org/officeDocument/2006/relationships/image" Target="../media/image20.png"/><Relationship Id="rId2" Type="http://schemas.openxmlformats.org/officeDocument/2006/relationships/image" Target="../media/image3.png"/><Relationship Id="rId11" Type="http://schemas.openxmlformats.org/officeDocument/2006/relationships/notesSlide" Target="../notesSlides/notesSlide19.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4.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xml"/><Relationship Id="rId7" Type="http://schemas.openxmlformats.org/officeDocument/2006/relationships/image" Target="../media/image43.jpeg"/><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12.png"/><Relationship Id="rId7" Type="http://schemas.openxmlformats.org/officeDocument/2006/relationships/image" Target="../media/image4.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24.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7.png"/><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png"/><Relationship Id="rId10" Type="http://schemas.openxmlformats.org/officeDocument/2006/relationships/notesSlide" Target="../notesSlides/notesSlide3.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4.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4.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openxmlformats.org/officeDocument/2006/relationships/image" Target="../media/image22.png"/><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2.png"/><Relationship Id="rId3" Type="http://schemas.openxmlformats.org/officeDocument/2006/relationships/image" Target="../media/image20.png"/><Relationship Id="rId2" Type="http://schemas.openxmlformats.org/officeDocument/2006/relationships/image" Target="../media/image3.png"/><Relationship Id="rId11" Type="http://schemas.openxmlformats.org/officeDocument/2006/relationships/notesSlide" Target="../notesSlides/notesSlide8.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7">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47" name="图片 4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23490" y="3142402"/>
            <a:ext cx="2277617" cy="2277617"/>
          </a:xfrm>
          <a:prstGeom prst="rect">
            <a:avLst/>
          </a:prstGeom>
        </p:spPr>
      </p:pic>
      <p:pic>
        <p:nvPicPr>
          <p:cNvPr id="49"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3506" y="2939711"/>
            <a:ext cx="1157288" cy="875385"/>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1521" y="1236732"/>
            <a:ext cx="5070562" cy="1672092"/>
          </a:xfrm>
          <a:prstGeom prst="rect">
            <a:avLst/>
          </a:prstGeom>
        </p:spPr>
      </p:pic>
      <p:sp>
        <p:nvSpPr>
          <p:cNvPr id="22" name="文本框 18"/>
          <p:cNvSpPr txBox="1"/>
          <p:nvPr/>
        </p:nvSpPr>
        <p:spPr>
          <a:xfrm>
            <a:off x="4321269" y="2886260"/>
            <a:ext cx="7506652" cy="707886"/>
          </a:xfrm>
          <a:prstGeom prst="rect">
            <a:avLst/>
          </a:prstGeom>
          <a:solidFill>
            <a:schemeClr val="bg1">
              <a:alpha val="93000"/>
            </a:schemeClr>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矩形: 圆角 17"/>
          <p:cNvSpPr/>
          <p:nvPr/>
        </p:nvSpPr>
        <p:spPr>
          <a:xfrm>
            <a:off x="4321269" y="4077093"/>
            <a:ext cx="7506652" cy="225986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8" name="文本框 18"/>
          <p:cNvSpPr txBox="1"/>
          <p:nvPr/>
        </p:nvSpPr>
        <p:spPr>
          <a:xfrm>
            <a:off x="7022083" y="4148189"/>
            <a:ext cx="2269904"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Đạo</a:t>
            </a:r>
            <a:r>
              <a:rPr kumimoji="0" lang="en-US" altLang="zh-CN"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đức</a:t>
            </a:r>
            <a:endParaRPr kumimoji="0" lang="zh-CN" altLang="en-US"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 name="TextBox 1"/>
          <p:cNvSpPr txBox="1"/>
          <p:nvPr/>
        </p:nvSpPr>
        <p:spPr>
          <a:xfrm>
            <a:off x="3195637" y="1642581"/>
            <a:ext cx="3548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C00000"/>
                </a:solidFill>
                <a:effectLst/>
                <a:uLnTx/>
                <a:uFillTx/>
                <a:latin typeface="Calibri" panose="020F0502020204030204"/>
                <a:ea typeface="Microsoft YaHei" panose="020B0503020204020204" pitchFamily="34" charset="-122"/>
                <a:cs typeface="+mn-cs"/>
              </a:rPr>
              <a:t>Chào</a:t>
            </a:r>
            <a:r>
              <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rPr>
              <a:t> </a:t>
            </a:r>
            <a:r>
              <a:rPr kumimoji="0" lang="en-US" sz="2800" b="1" i="0" u="none" strike="noStrike" kern="1200" cap="none" spc="0" normalizeH="0" baseline="0" noProof="0" dirty="0" err="1">
                <a:ln>
                  <a:noFill/>
                </a:ln>
                <a:solidFill>
                  <a:srgbClr val="C00000"/>
                </a:solidFill>
                <a:effectLst/>
                <a:uLnTx/>
                <a:uFillTx/>
                <a:latin typeface="Calibri" panose="020F0502020204030204"/>
                <a:ea typeface="Microsoft YaHei" panose="020B0503020204020204" pitchFamily="34" charset="-122"/>
                <a:cs typeface="+mn-cs"/>
              </a:rPr>
              <a:t>mừng</a:t>
            </a:r>
            <a:r>
              <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rPr>
              <a:t> </a:t>
            </a:r>
            <a:r>
              <a:rPr kumimoji="0" lang="en-US" sz="2800" b="1" i="0" u="none" strike="noStrike" kern="1200" cap="none" spc="0" normalizeH="0" baseline="0" noProof="0" dirty="0" err="1">
                <a:ln>
                  <a:noFill/>
                </a:ln>
                <a:solidFill>
                  <a:srgbClr val="C00000"/>
                </a:solidFill>
                <a:effectLst/>
                <a:uLnTx/>
                <a:uFillTx/>
                <a:latin typeface="Calibri" panose="020F0502020204030204"/>
                <a:ea typeface="Microsoft YaHei" panose="020B0503020204020204" pitchFamily="34" charset="-122"/>
                <a:cs typeface="+mn-cs"/>
              </a:rPr>
              <a:t>các</a:t>
            </a:r>
            <a:r>
              <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rPr>
              <a:t> </a:t>
            </a:r>
            <a:r>
              <a:rPr kumimoji="0" lang="en-US" sz="2800" b="1" i="0" u="none" strike="noStrike" kern="1200" cap="none" spc="0" normalizeH="0" baseline="0" noProof="0" dirty="0" err="1">
                <a:ln>
                  <a:noFill/>
                </a:ln>
                <a:solidFill>
                  <a:srgbClr val="C00000"/>
                </a:solidFill>
                <a:effectLst/>
                <a:uLnTx/>
                <a:uFillTx/>
                <a:latin typeface="Calibri" panose="020F0502020204030204"/>
                <a:ea typeface="Microsoft YaHei" panose="020B0503020204020204" pitchFamily="34" charset="-122"/>
                <a:cs typeface="+mn-cs"/>
              </a:rPr>
              <a:t>bạn</a:t>
            </a:r>
            <a:r>
              <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rPr>
              <a:t> ^^</a:t>
            </a:r>
            <a:endParaRPr kumimoji="0" lang="en-US" sz="2800" b="1" i="0" u="none" strike="noStrike" kern="1200" cap="none" spc="0" normalizeH="0" baseline="0" noProof="0" dirty="0">
              <a:ln>
                <a:noFill/>
              </a:ln>
              <a:solidFill>
                <a:srgbClr val="C00000"/>
              </a:solidFill>
              <a:effectLst/>
              <a:uLnTx/>
              <a:uFillTx/>
              <a:latin typeface="Calibri" panose="020F0502020204030204"/>
              <a:ea typeface="Microsoft YaHei" panose="020B0503020204020204" pitchFamily="34" charset="-122"/>
              <a:cs typeface="+mn-cs"/>
            </a:endParaRPr>
          </a:p>
        </p:txBody>
      </p:sp>
      <p:pic>
        <p:nvPicPr>
          <p:cNvPr id="3" name="Picture 2"/>
          <p:cNvPicPr>
            <a:picLocks noChangeAspect="1"/>
          </p:cNvPicPr>
          <p:nvPr/>
        </p:nvPicPr>
        <p:blipFill>
          <a:blip r:embed="rId11"/>
          <a:stretch>
            <a:fillRect/>
          </a:stretch>
        </p:blipFill>
        <p:spPr>
          <a:xfrm>
            <a:off x="4230626" y="4804576"/>
            <a:ext cx="7846232" cy="135952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900" decel="100000" fill="hold"/>
                                        <p:tgtEl>
                                          <p:spTgt spid="4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42"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16" presetClass="entr" presetSubtype="37"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outVertical)">
                                      <p:cBhvr>
                                        <p:cTn id="47" dur="1000"/>
                                        <p:tgtEl>
                                          <p:spTgt spid="2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10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outVertical)">
                                      <p:cBhvr>
                                        <p:cTn id="53" dur="1000"/>
                                        <p:tgtEl>
                                          <p:spTgt spid="2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left)">
                                      <p:cBhvr>
                                        <p:cTn id="56" dur="10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0"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p:cNvGrpSpPr/>
          <p:nvPr/>
        </p:nvGrpSpPr>
        <p:grpSpPr>
          <a:xfrm>
            <a:off x="5886549" y="1452054"/>
            <a:ext cx="5980224" cy="4369626"/>
            <a:chOff x="4972113" y="2435364"/>
            <a:chExt cx="6591365" cy="3394130"/>
          </a:xfrm>
        </p:grpSpPr>
        <p:pic>
          <p:nvPicPr>
            <p:cNvPr id="32"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8" name="文本框 18"/>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endPar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41" name="Group 40"/>
          <p:cNvGrpSpPr/>
          <p:nvPr/>
        </p:nvGrpSpPr>
        <p:grpSpPr>
          <a:xfrm>
            <a:off x="211330" y="75385"/>
            <a:ext cx="11980670" cy="887446"/>
            <a:chOff x="7916273" y="1051832"/>
            <a:chExt cx="4054054" cy="1327785"/>
          </a:xfrm>
        </p:grpSpPr>
        <p:sp>
          <p:nvSpPr>
            <p:cNvPr id="42" name="Freeform: Shape 41"/>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3"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p:cNvPicPr>
            <a:picLocks noChangeAspect="1"/>
          </p:cNvPicPr>
          <p:nvPr/>
        </p:nvPicPr>
        <p:blipFill>
          <a:blip r:embed="rId6"/>
          <a:stretch>
            <a:fillRect/>
          </a:stretch>
        </p:blipFill>
        <p:spPr>
          <a:xfrm>
            <a:off x="536558" y="1996127"/>
            <a:ext cx="5254928" cy="299408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0"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p:cNvGrpSpPr/>
          <p:nvPr/>
        </p:nvGrpSpPr>
        <p:grpSpPr>
          <a:xfrm>
            <a:off x="5886549" y="1452054"/>
            <a:ext cx="5980224" cy="4369626"/>
            <a:chOff x="4972113" y="2435364"/>
            <a:chExt cx="6591365" cy="3394130"/>
          </a:xfrm>
        </p:grpSpPr>
        <p:pic>
          <p:nvPicPr>
            <p:cNvPr id="32"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8" name="文本框 18"/>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endPar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41" name="Group 40"/>
          <p:cNvGrpSpPr/>
          <p:nvPr/>
        </p:nvGrpSpPr>
        <p:grpSpPr>
          <a:xfrm>
            <a:off x="211330" y="75385"/>
            <a:ext cx="11980670" cy="887446"/>
            <a:chOff x="7916273" y="1051832"/>
            <a:chExt cx="4054054" cy="1327785"/>
          </a:xfrm>
        </p:grpSpPr>
        <p:sp>
          <p:nvSpPr>
            <p:cNvPr id="42" name="Freeform: Shape 41"/>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3"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93694" y="1650894"/>
            <a:ext cx="4837948" cy="29216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0"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p:cNvGrpSpPr/>
          <p:nvPr/>
        </p:nvGrpSpPr>
        <p:grpSpPr>
          <a:xfrm>
            <a:off x="5886549" y="1452054"/>
            <a:ext cx="5980224" cy="4369626"/>
            <a:chOff x="4972113" y="2435364"/>
            <a:chExt cx="6591365" cy="3394130"/>
          </a:xfrm>
        </p:grpSpPr>
        <p:pic>
          <p:nvPicPr>
            <p:cNvPr id="32"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8" name="文本框 18"/>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endPar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41" name="Group 40"/>
          <p:cNvGrpSpPr/>
          <p:nvPr/>
        </p:nvGrpSpPr>
        <p:grpSpPr>
          <a:xfrm>
            <a:off x="211330" y="75385"/>
            <a:ext cx="11980670" cy="887446"/>
            <a:chOff x="7916273" y="1051832"/>
            <a:chExt cx="4054054" cy="1327785"/>
          </a:xfrm>
        </p:grpSpPr>
        <p:sp>
          <p:nvSpPr>
            <p:cNvPr id="42" name="Freeform: Shape 41"/>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3"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88255" y="1660711"/>
            <a:ext cx="4530015" cy="28453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p:cNvGrpSpPr/>
          <p:nvPr/>
        </p:nvGrpSpPr>
        <p:grpSpPr>
          <a:xfrm>
            <a:off x="2939292" y="2574957"/>
            <a:ext cx="6199043" cy="3386570"/>
            <a:chOff x="5272969" y="2810432"/>
            <a:chExt cx="6199043" cy="3386570"/>
          </a:xfrm>
        </p:grpSpPr>
        <p:pic>
          <p:nvPicPr>
            <p:cNvPr id="13"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17" name="文本框 18"/>
          <p:cNvSpPr txBox="1"/>
          <p:nvPr/>
        </p:nvSpPr>
        <p:spPr>
          <a:xfrm>
            <a:off x="3473791" y="3212897"/>
            <a:ext cx="4959009" cy="2123658"/>
          </a:xfrm>
          <a:prstGeom prst="rect">
            <a:avLst/>
          </a:prstGeom>
          <a:noFill/>
          <a:ln>
            <a:noFill/>
          </a:ln>
        </p:spPr>
        <p:txBody>
          <a:bodyPr wrap="square" rtlCol="0">
            <a:spAutoFit/>
          </a:bodyPr>
          <a:lstStyle/>
          <a:p>
            <a:pPr lvl="0" algn="ct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Em còn biết những biểu hiện nào khác của ham học hỏi?</a:t>
            </a:r>
            <a:endPar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anim calcmode="lin" valueType="num">
                                      <p:cBhvr>
                                        <p:cTn id="12" dur="400" fill="hold"/>
                                        <p:tgtEl>
                                          <p:spTgt spid="12"/>
                                        </p:tgtEl>
                                        <p:attrNameLst>
                                          <p:attrName>ppt_x</p:attrName>
                                        </p:attrNameLst>
                                      </p:cBhvr>
                                      <p:tavLst>
                                        <p:tav tm="0">
                                          <p:val>
                                            <p:strVal val="#ppt_x"/>
                                          </p:val>
                                        </p:tav>
                                        <p:tav tm="100000">
                                          <p:val>
                                            <p:strVal val="#ppt_x"/>
                                          </p:val>
                                        </p:tav>
                                      </p:tavLst>
                                    </p:anim>
                                    <p:anim calcmode="lin" valueType="num">
                                      <p:cBhvr>
                                        <p:cTn id="13" dur="400" fill="hold"/>
                                        <p:tgtEl>
                                          <p:spTgt spid="1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9" name="Group 8"/>
          <p:cNvGrpSpPr/>
          <p:nvPr/>
        </p:nvGrpSpPr>
        <p:grpSpPr>
          <a:xfrm>
            <a:off x="2702561" y="-56892"/>
            <a:ext cx="7863840" cy="2633760"/>
            <a:chOff x="2702561" y="458179"/>
            <a:chExt cx="5931106" cy="1699703"/>
          </a:xfrm>
        </p:grpSpPr>
        <p:sp>
          <p:nvSpPr>
            <p:cNvPr id="7" name="Arrow: Right 6"/>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8" name="TextBox 7"/>
            <p:cNvSpPr txBox="1"/>
            <p:nvPr/>
          </p:nvSpPr>
          <p:spPr>
            <a:xfrm>
              <a:off x="2946400" y="980252"/>
              <a:ext cx="4938353" cy="682245"/>
            </a:xfrm>
            <a:prstGeom prst="rect">
              <a:avLst/>
            </a:prstGeom>
            <a:noFill/>
          </p:spPr>
          <p:txBody>
            <a:bodyPr wrap="square" rtlCol="0">
              <a:spAutoFit/>
            </a:bodyPr>
            <a:lstStyle/>
            <a:p>
              <a:pPr algn="ctr"/>
              <a:r>
                <a:rPr lang="en-US" sz="3400" b="1" dirty="0" err="1">
                  <a:solidFill>
                    <a:schemeClr val="bg1"/>
                  </a:solidFill>
                </a:rPr>
                <a:t>Những</a:t>
              </a:r>
              <a:r>
                <a:rPr lang="en-US" sz="3400" b="1" dirty="0">
                  <a:solidFill>
                    <a:schemeClr val="bg1"/>
                  </a:solidFill>
                </a:rPr>
                <a:t> </a:t>
              </a:r>
              <a:r>
                <a:rPr lang="en-US" sz="3400" b="1" dirty="0" err="1">
                  <a:solidFill>
                    <a:schemeClr val="bg1"/>
                  </a:solidFill>
                </a:rPr>
                <a:t>biểu</a:t>
              </a:r>
              <a:r>
                <a:rPr lang="en-US" sz="3400" b="1" dirty="0">
                  <a:solidFill>
                    <a:schemeClr val="bg1"/>
                  </a:solidFill>
                </a:rPr>
                <a:t> </a:t>
              </a:r>
              <a:r>
                <a:rPr lang="en-US" sz="3400" b="1" dirty="0" err="1">
                  <a:solidFill>
                    <a:schemeClr val="bg1"/>
                  </a:solidFill>
                </a:rPr>
                <a:t>hiện</a:t>
              </a:r>
              <a:r>
                <a:rPr lang="en-US" sz="3400" b="1" dirty="0">
                  <a:solidFill>
                    <a:schemeClr val="bg1"/>
                  </a:solidFill>
                </a:rPr>
                <a:t> </a:t>
              </a:r>
              <a:r>
                <a:rPr lang="en-US" sz="3400" b="1" dirty="0" err="1">
                  <a:solidFill>
                    <a:schemeClr val="bg1"/>
                  </a:solidFill>
                </a:rPr>
                <a:t>khác</a:t>
              </a:r>
              <a:r>
                <a:rPr lang="en-US" sz="3400" b="1" dirty="0">
                  <a:solidFill>
                    <a:schemeClr val="bg1"/>
                  </a:solidFill>
                </a:rPr>
                <a:t> </a:t>
              </a:r>
              <a:r>
                <a:rPr lang="en-US" sz="3400" b="1" dirty="0" err="1">
                  <a:solidFill>
                    <a:schemeClr val="bg1"/>
                  </a:solidFill>
                </a:rPr>
                <a:t>của</a:t>
              </a:r>
              <a:r>
                <a:rPr lang="en-US" sz="3400" b="1" dirty="0">
                  <a:solidFill>
                    <a:schemeClr val="bg1"/>
                  </a:solidFill>
                </a:rPr>
                <a:t> </a:t>
              </a:r>
              <a:r>
                <a:rPr lang="en-US" sz="3400" b="1" dirty="0" err="1">
                  <a:solidFill>
                    <a:schemeClr val="bg1"/>
                  </a:solidFill>
                </a:rPr>
                <a:t>việc</a:t>
              </a:r>
              <a:r>
                <a:rPr lang="en-US" sz="3400" b="1" dirty="0">
                  <a:solidFill>
                    <a:schemeClr val="bg1"/>
                  </a:solidFill>
                </a:rPr>
                <a:t> ham </a:t>
              </a:r>
              <a:r>
                <a:rPr lang="en-US" sz="3400" b="1" dirty="0" err="1">
                  <a:solidFill>
                    <a:schemeClr val="bg1"/>
                  </a:solidFill>
                </a:rPr>
                <a:t>học</a:t>
              </a:r>
              <a:r>
                <a:rPr lang="en-US" sz="3400" b="1" dirty="0">
                  <a:solidFill>
                    <a:schemeClr val="bg1"/>
                  </a:solidFill>
                </a:rPr>
                <a:t> </a:t>
              </a:r>
              <a:r>
                <a:rPr lang="en-US" sz="3400" b="1" dirty="0" err="1">
                  <a:solidFill>
                    <a:schemeClr val="bg1"/>
                  </a:solidFill>
                </a:rPr>
                <a:t>hỏi</a:t>
              </a:r>
              <a:r>
                <a:rPr lang="en-US" sz="3400" b="1" dirty="0">
                  <a:solidFill>
                    <a:schemeClr val="bg1"/>
                  </a:solidFill>
                </a:rPr>
                <a:t> </a:t>
              </a:r>
              <a:endParaRPr lang="en-US" sz="3400" b="1" dirty="0">
                <a:solidFill>
                  <a:schemeClr val="bg1"/>
                </a:solidFill>
              </a:endParaRPr>
            </a:p>
          </p:txBody>
        </p:sp>
      </p:grpSp>
      <p:grpSp>
        <p:nvGrpSpPr>
          <p:cNvPr id="14" name="Group 13"/>
          <p:cNvGrpSpPr/>
          <p:nvPr/>
        </p:nvGrpSpPr>
        <p:grpSpPr>
          <a:xfrm>
            <a:off x="1983122" y="2618864"/>
            <a:ext cx="7264206" cy="1527028"/>
            <a:chOff x="1557867" y="4109156"/>
            <a:chExt cx="3770489" cy="1527028"/>
          </a:xfrm>
        </p:grpSpPr>
        <p:grpSp>
          <p:nvGrpSpPr>
            <p:cNvPr id="28" name="Group 27"/>
            <p:cNvGrpSpPr/>
            <p:nvPr/>
          </p:nvGrpSpPr>
          <p:grpSpPr>
            <a:xfrm>
              <a:off x="1557867" y="4109156"/>
              <a:ext cx="3770489" cy="1527028"/>
              <a:chOff x="1557867" y="4109156"/>
              <a:chExt cx="3770489" cy="1527028"/>
            </a:xfrm>
          </p:grpSpPr>
          <p:sp>
            <p:nvSpPr>
              <p:cNvPr id="29" name="Speech Bubble: Rectangle with Corners Rounded 28"/>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0" name="Speech Bubble: Rectangle with Corners Rounded 29"/>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1" name="文本框 18"/>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p:cNvGrpSpPr/>
          <p:nvPr/>
        </p:nvGrpSpPr>
        <p:grpSpPr>
          <a:xfrm>
            <a:off x="2632416" y="4890083"/>
            <a:ext cx="6853550" cy="1527028"/>
            <a:chOff x="1557867" y="4109156"/>
            <a:chExt cx="3770489" cy="1527028"/>
          </a:xfrm>
        </p:grpSpPr>
        <p:grpSp>
          <p:nvGrpSpPr>
            <p:cNvPr id="33" name="Group 32"/>
            <p:cNvGrpSpPr/>
            <p:nvPr/>
          </p:nvGrpSpPr>
          <p:grpSpPr>
            <a:xfrm>
              <a:off x="1557867" y="4109156"/>
              <a:ext cx="3770489" cy="1527028"/>
              <a:chOff x="1557867" y="4109156"/>
              <a:chExt cx="3770489" cy="1527028"/>
            </a:xfrm>
          </p:grpSpPr>
          <p:sp>
            <p:nvSpPr>
              <p:cNvPr id="35" name="Speech Bubble: Rectangle with Corners Rounded 34"/>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6" name="Speech Bubble: Rectangle with Corners Rounded 35"/>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4" name="文本框 18"/>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1037968"/>
            <a:ext cx="11118882" cy="52644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4" name="Group 3"/>
          <p:cNvGrpSpPr/>
          <p:nvPr/>
        </p:nvGrpSpPr>
        <p:grpSpPr>
          <a:xfrm>
            <a:off x="536559" y="555579"/>
            <a:ext cx="11118882" cy="6228156"/>
            <a:chOff x="3181401" y="1166198"/>
            <a:chExt cx="7964394" cy="4202628"/>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401" y="1166198"/>
              <a:ext cx="7964394" cy="4202628"/>
            </a:xfrm>
            <a:prstGeom prst="rect">
              <a:avLst/>
            </a:prstGeom>
          </p:spPr>
        </p:pic>
        <p:sp>
          <p:nvSpPr>
            <p:cNvPr id="3" name="Rectangle 2"/>
            <p:cNvSpPr/>
            <p:nvPr/>
          </p:nvSpPr>
          <p:spPr>
            <a:xfrm>
              <a:off x="3880022" y="1878227"/>
              <a:ext cx="2496064" cy="135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16" name="文本框 18"/>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9" name="文本框 18"/>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0"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349" y="123092"/>
            <a:ext cx="1522372" cy="1756110"/>
          </a:xfrm>
          <a:prstGeom prst="rect">
            <a:avLst/>
          </a:prstGeom>
        </p:spPr>
      </p:pic>
      <p:pic>
        <p:nvPicPr>
          <p:cNvPr id="30"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14" y="74265"/>
            <a:ext cx="1522372" cy="1756110"/>
          </a:xfrm>
          <a:prstGeom prst="rect">
            <a:avLst/>
          </a:prstGeom>
        </p:spPr>
      </p:pic>
      <p:grpSp>
        <p:nvGrpSpPr>
          <p:cNvPr id="14" name="Group 13"/>
          <p:cNvGrpSpPr/>
          <p:nvPr/>
        </p:nvGrpSpPr>
        <p:grpSpPr>
          <a:xfrm>
            <a:off x="2179200" y="432487"/>
            <a:ext cx="6871454" cy="887446"/>
            <a:chOff x="7916273" y="1051832"/>
            <a:chExt cx="4054054" cy="1327785"/>
          </a:xfrm>
        </p:grpSpPr>
        <p:sp>
          <p:nvSpPr>
            <p:cNvPr id="15" name="Freeform: Shape 14"/>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8"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1" name="文本框 18"/>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2" name="文本框 18"/>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文本框 18"/>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16" presetClass="entr" presetSubtype="37"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1000"/>
                                        <p:tgtEl>
                                          <p:spTgt spid="21"/>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p:cNvPicPr>
            <a:picLocks noChangeAspect="1"/>
          </p:cNvPicPr>
          <p:nvPr/>
        </p:nvPicPr>
        <p:blipFill>
          <a:blip r:embed="rId7"/>
          <a:stretch>
            <a:fillRect/>
          </a:stretch>
        </p:blipFill>
        <p:spPr>
          <a:xfrm>
            <a:off x="2558094" y="2882431"/>
            <a:ext cx="4474852" cy="185334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pic>
        <p:nvPicPr>
          <p:cNvPr id="11" name="Picture 10"/>
          <p:cNvPicPr>
            <a:picLocks noChangeAspect="1"/>
          </p:cNvPicPr>
          <p:nvPr/>
        </p:nvPicPr>
        <p:blipFill>
          <a:blip r:embed="rId6"/>
          <a:stretch>
            <a:fillRect/>
          </a:stretch>
        </p:blipFill>
        <p:spPr>
          <a:xfrm>
            <a:off x="2860281" y="-18074"/>
            <a:ext cx="7254869" cy="1499746"/>
          </a:xfrm>
          <a:prstGeom prst="rect">
            <a:avLst/>
          </a:prstGeom>
        </p:spPr>
      </p:pic>
      <p:sp>
        <p:nvSpPr>
          <p:cNvPr id="13" name="TextBox 12"/>
          <p:cNvSpPr txBox="1"/>
          <p:nvPr/>
        </p:nvSpPr>
        <p:spPr>
          <a:xfrm>
            <a:off x="944880" y="1730522"/>
            <a:ext cx="10464800" cy="4401205"/>
          </a:xfrm>
          <a:prstGeom prst="rect">
            <a:avLst/>
          </a:prstGeom>
          <a:noFill/>
        </p:spPr>
        <p:txBody>
          <a:bodyPr wrap="square" rtlCol="0">
            <a:spAutoFit/>
          </a:bodyPr>
          <a:lstStyle/>
          <a:p>
            <a:pPr algn="just"/>
            <a:r>
              <a:rPr lang="en-US" sz="2800" dirty="0"/>
              <a:t>   </a:t>
            </a:r>
            <a:r>
              <a:rPr lang="vi-VN" sz="2800" dirty="0"/>
              <a:t>Vào đời vua Trần Thái Tông, có một gia đình nghèo sinh được cậu con trai, đặt tên là Nguyễn Hiền. Vì nhà nghèo cậu phải bỏ học giữa chừng.</a:t>
            </a:r>
            <a:endParaRPr lang="vi-VN" sz="2800" dirty="0"/>
          </a:p>
          <a:p>
            <a:pPr algn="just"/>
            <a:r>
              <a:rPr lang="en-US" sz="2800" dirty="0"/>
              <a:t>   </a:t>
            </a:r>
            <a:r>
              <a:rPr lang="vi-VN" sz="2800" dirty="0"/>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endParaRPr lang="vi-VN" sz="2800" dirty="0"/>
          </a:p>
          <a:p>
            <a:pPr algn="just"/>
            <a:r>
              <a:rPr lang="en-US" sz="2800" dirty="0"/>
              <a:t>   </a:t>
            </a:r>
            <a:r>
              <a:rPr lang="vi-VN" sz="2800" dirty="0"/>
              <a:t>Thế rồi vua mở khoa thi. Cậu bé nghèo ngày nào đỗ Trạng nguyên. Ông trạng khi ấy mới mười ba tuổi. Đó là Trạng nguyên trẻ nhất của nước Nam ta.</a:t>
            </a:r>
            <a:endParaRPr lang="vi-VN" sz="2800" dirty="0"/>
          </a:p>
          <a:p>
            <a:pPr algn="r"/>
            <a:r>
              <a:rPr lang="vi-VN" sz="2800" dirty="0"/>
              <a:t>(Theo Trinh Đường, Tiếng việt 4, Tập 1, NXB Giáo dục, 2000, tr.104)</a:t>
            </a:r>
            <a:endParaRPr lang="en-US" sz="28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12" name="Group 11"/>
          <p:cNvGrpSpPr/>
          <p:nvPr/>
        </p:nvGrpSpPr>
        <p:grpSpPr>
          <a:xfrm>
            <a:off x="-226976" y="-111696"/>
            <a:ext cx="6013781" cy="1524890"/>
            <a:chOff x="7916273" y="1051832"/>
            <a:chExt cx="4054054" cy="1327785"/>
          </a:xfrm>
        </p:grpSpPr>
        <p:sp>
          <p:nvSpPr>
            <p:cNvPr id="13" name="Freeform: Shape 12"/>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4"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p:cNvGrpSpPr/>
          <p:nvPr/>
        </p:nvGrpSpPr>
        <p:grpSpPr>
          <a:xfrm rot="21189193">
            <a:off x="-27900" y="1635977"/>
            <a:ext cx="5338162" cy="1241074"/>
            <a:chOff x="6096000" y="1698688"/>
            <a:chExt cx="3838148" cy="1527028"/>
          </a:xfrm>
        </p:grpSpPr>
        <p:grpSp>
          <p:nvGrpSpPr>
            <p:cNvPr id="18" name="Group 17"/>
            <p:cNvGrpSpPr/>
            <p:nvPr/>
          </p:nvGrpSpPr>
          <p:grpSpPr>
            <a:xfrm rot="11305479">
              <a:off x="6096000" y="1698688"/>
              <a:ext cx="3770489" cy="1527028"/>
              <a:chOff x="1557867" y="4109156"/>
              <a:chExt cx="3770489" cy="1527028"/>
            </a:xfrm>
          </p:grpSpPr>
          <p:sp>
            <p:nvSpPr>
              <p:cNvPr id="20" name="Speech Bubble: Rectangle with Corners Rounded 19"/>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Speech Bubble: Rectangle with Corners Rounded 20"/>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2" name="文本框 18"/>
            <p:cNvSpPr txBox="1"/>
            <p:nvPr/>
          </p:nvSpPr>
          <p:spPr>
            <a:xfrm rot="564238">
              <a:off x="6202579" y="1874802"/>
              <a:ext cx="3731569"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p:cNvGrpSpPr/>
          <p:nvPr/>
        </p:nvGrpSpPr>
        <p:grpSpPr>
          <a:xfrm rot="21153822">
            <a:off x="5763543" y="1766728"/>
            <a:ext cx="6169445" cy="1241073"/>
            <a:chOff x="6096000" y="1698688"/>
            <a:chExt cx="3770489" cy="1527028"/>
          </a:xfrm>
        </p:grpSpPr>
        <p:grpSp>
          <p:nvGrpSpPr>
            <p:cNvPr id="34" name="Group 33"/>
            <p:cNvGrpSpPr/>
            <p:nvPr/>
          </p:nvGrpSpPr>
          <p:grpSpPr>
            <a:xfrm rot="11305479">
              <a:off x="6096000" y="1698688"/>
              <a:ext cx="3770489" cy="1527028"/>
              <a:chOff x="1557867" y="4109156"/>
              <a:chExt cx="3770489" cy="1527028"/>
            </a:xfrm>
          </p:grpSpPr>
          <p:sp>
            <p:nvSpPr>
              <p:cNvPr id="36" name="Speech Bubble: Rectangle with Corners Rounded 35"/>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7" name="Speech Bubble: Rectangle with Corners Rounded 36"/>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5" name="文本框 18"/>
            <p:cNvSpPr txBox="1"/>
            <p:nvPr/>
          </p:nvSpPr>
          <p:spPr>
            <a:xfrm rot="564238">
              <a:off x="6173085" y="1911465"/>
              <a:ext cx="3538838" cy="1173942"/>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p:cNvGrpSpPr/>
          <p:nvPr/>
        </p:nvGrpSpPr>
        <p:grpSpPr>
          <a:xfrm rot="21153822">
            <a:off x="4410314" y="3391260"/>
            <a:ext cx="5795238" cy="1241074"/>
            <a:chOff x="6096000" y="1698688"/>
            <a:chExt cx="3770489" cy="1527028"/>
          </a:xfrm>
        </p:grpSpPr>
        <p:grpSp>
          <p:nvGrpSpPr>
            <p:cNvPr id="39" name="Group 38"/>
            <p:cNvGrpSpPr/>
            <p:nvPr/>
          </p:nvGrpSpPr>
          <p:grpSpPr>
            <a:xfrm rot="11305479">
              <a:off x="6096000" y="1698688"/>
              <a:ext cx="3770489" cy="1527028"/>
              <a:chOff x="1557867" y="4109156"/>
              <a:chExt cx="3770489" cy="1527028"/>
            </a:xfrm>
          </p:grpSpPr>
          <p:sp>
            <p:nvSpPr>
              <p:cNvPr id="41" name="Speech Bubble: Rectangle with Corners Rounded 40"/>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42" name="Speech Bubble: Rectangle with Corners Rounded 41"/>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40" name="文本框 18"/>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p:cNvGrpSpPr/>
          <p:nvPr/>
        </p:nvGrpSpPr>
        <p:grpSpPr>
          <a:xfrm rot="21153822">
            <a:off x="4838153" y="5144761"/>
            <a:ext cx="5795238" cy="1241074"/>
            <a:chOff x="6096000" y="1698688"/>
            <a:chExt cx="3770489" cy="1527028"/>
          </a:xfrm>
        </p:grpSpPr>
        <p:grpSp>
          <p:nvGrpSpPr>
            <p:cNvPr id="44" name="Group 43"/>
            <p:cNvGrpSpPr/>
            <p:nvPr/>
          </p:nvGrpSpPr>
          <p:grpSpPr>
            <a:xfrm rot="11305479">
              <a:off x="6096000" y="1698688"/>
              <a:ext cx="3770489" cy="1527028"/>
              <a:chOff x="1557867" y="4109156"/>
              <a:chExt cx="3770489" cy="1527028"/>
            </a:xfrm>
          </p:grpSpPr>
          <p:sp>
            <p:nvSpPr>
              <p:cNvPr id="46" name="Speech Bubble: Rectangle with Corners Rounded 45"/>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47" name="Speech Bubble: Rectangle with Corners Rounded 46"/>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45" name="文本框 18"/>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p:cNvGrpSpPr/>
          <p:nvPr/>
        </p:nvGrpSpPr>
        <p:grpSpPr>
          <a:xfrm rot="850174">
            <a:off x="5118907" y="3318272"/>
            <a:ext cx="3017322" cy="2038235"/>
            <a:chOff x="1092269" y="1004849"/>
            <a:chExt cx="4222395" cy="5333226"/>
          </a:xfrm>
        </p:grpSpPr>
        <p:pic>
          <p:nvPicPr>
            <p:cNvPr id="12" name="Picture 11"/>
            <p:cNvPicPr>
              <a:picLocks noChangeAspect="1"/>
            </p:cNvPicPr>
            <p:nvPr/>
          </p:nvPicPr>
          <p:blipFill>
            <a:blip r:embed="rId8"/>
            <a:stretch>
              <a:fillRect/>
            </a:stretch>
          </p:blipFill>
          <p:spPr>
            <a:xfrm>
              <a:off x="1092269" y="1004849"/>
              <a:ext cx="4171383" cy="3042289"/>
            </a:xfrm>
            <a:prstGeom prst="rect">
              <a:avLst/>
            </a:prstGeom>
            <a:ln>
              <a:noFill/>
            </a:ln>
            <a:effectLst>
              <a:softEdge rad="112500"/>
            </a:effectLst>
          </p:spPr>
        </p:pic>
        <p:pic>
          <p:nvPicPr>
            <p:cNvPr id="13" name="Picture 12"/>
            <p:cNvPicPr>
              <a:picLocks noChangeAspect="1"/>
            </p:cNvPicPr>
            <p:nvPr/>
          </p:nvPicPr>
          <p:blipFill>
            <a:blip r:embed="rId9"/>
            <a:stretch>
              <a:fillRect/>
            </a:stretch>
          </p:blipFill>
          <p:spPr>
            <a:xfrm>
              <a:off x="1293832" y="4047136"/>
              <a:ext cx="4020832" cy="2290939"/>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6">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20" name="Speech Bubble: Rectangle with Corners Rounded 19"/>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18"/>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p:cNvGrpSpPr/>
          <p:nvPr/>
        </p:nvGrpSpPr>
        <p:grpSpPr>
          <a:xfrm>
            <a:off x="5274248" y="2824365"/>
            <a:ext cx="6612951" cy="3386570"/>
            <a:chOff x="5272969" y="2810432"/>
            <a:chExt cx="6199043" cy="3386570"/>
          </a:xfrm>
        </p:grpSpPr>
        <p:pic>
          <p:nvPicPr>
            <p:cNvPr id="32"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7" name="文本框 18"/>
          <p:cNvSpPr txBox="1"/>
          <p:nvPr/>
        </p:nvSpPr>
        <p:spPr>
          <a:xfrm>
            <a:off x="5776421" y="3442933"/>
            <a:ext cx="56761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vào thời vua Trần Thái Tông</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là Nguyễn Hiền</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pic>
        <p:nvPicPr>
          <p:cNvPr id="1028" name="Picture 4" descr="Nguyễn Hiền - Trạng nguyên trẻ nhất nền khoa bảng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20" name="Speech Bubble: Rectangle with Corners Rounded 19"/>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18"/>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endPar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p:cNvGrpSpPr/>
          <p:nvPr/>
        </p:nvGrpSpPr>
        <p:grpSpPr>
          <a:xfrm>
            <a:off x="3535680" y="2536769"/>
            <a:ext cx="8351519" cy="3674166"/>
            <a:chOff x="5272969" y="2810432"/>
            <a:chExt cx="6199043" cy="3386570"/>
          </a:xfrm>
        </p:grpSpPr>
        <p:pic>
          <p:nvPicPr>
            <p:cNvPr id="32"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7" name="文本框 18"/>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20" name="Speech Bubble: Rectangle with Corners Rounded 19"/>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18"/>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p:cNvGrpSpPr/>
          <p:nvPr/>
        </p:nvGrpSpPr>
        <p:grpSpPr>
          <a:xfrm>
            <a:off x="5274248" y="2824365"/>
            <a:ext cx="6612951" cy="3386570"/>
            <a:chOff x="5272969" y="2810432"/>
            <a:chExt cx="6199043" cy="3386570"/>
          </a:xfrm>
        </p:grpSpPr>
        <p:pic>
          <p:nvPicPr>
            <p:cNvPr id="32"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7" name="文本框 18"/>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20" name="Speech Bubble: Rectangle with Corners Rounded 19"/>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1" name="文本框 18"/>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p:cNvGrpSpPr/>
          <p:nvPr/>
        </p:nvGrpSpPr>
        <p:grpSpPr>
          <a:xfrm>
            <a:off x="4856480" y="2824365"/>
            <a:ext cx="7030719" cy="3386570"/>
            <a:chOff x="5272969" y="2810432"/>
            <a:chExt cx="6199043" cy="3386570"/>
          </a:xfrm>
        </p:grpSpPr>
        <p:pic>
          <p:nvPicPr>
            <p:cNvPr id="32"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7" name="文本框 18"/>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6">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12" name="图片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r="81823" b="72145"/>
          <a:stretch>
            <a:fillRect/>
          </a:stretch>
        </p:blipFill>
        <p:spPr>
          <a:xfrm>
            <a:off x="-246873" y="171970"/>
            <a:ext cx="1566864" cy="1119659"/>
          </a:xfrm>
          <a:prstGeom prst="rect">
            <a:avLst/>
          </a:prstGeom>
        </p:spPr>
      </p:pic>
      <p:sp>
        <p:nvSpPr>
          <p:cNvPr id="13" name="TextBox 12"/>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Arial" panose="020B0604020202020204" pitchFamily="34" charset="0"/>
              </a:rPr>
              <a:t>Bạn</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nhỏ</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trong</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bài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hát</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là</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người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như</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thế</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nào</a:t>
            </a:r>
            <a:r>
              <a:rPr lang="en-US" sz="3200" kern="0" dirty="0">
                <a:solidFill>
                  <a:srgbClr val="F15A24"/>
                </a:solidFill>
                <a:latin typeface="Arial" panose="020B0604020202020204" pitchFamily="34" charset="0"/>
              </a:rPr>
              <a:t>?</a:t>
            </a:r>
            <a:endParaRPr lang="en-US" sz="3200" kern="0" dirty="0">
              <a:solidFill>
                <a:srgbClr val="F15A24"/>
              </a:solidFill>
              <a:latin typeface="Arial" panose="020B0604020202020204" pitchFamily="34" charset="0"/>
            </a:endParaRPr>
          </a:p>
          <a:p>
            <a:pPr lvl="0" algn="ctr"/>
            <a:endParaRPr kumimoji="0" lang="en-US" sz="3200" b="0" i="0" u="none" strike="noStrike" kern="0" cap="none" spc="0" normalizeH="0" baseline="0" noProof="0" dirty="0">
              <a:ln>
                <a:noFill/>
              </a:ln>
              <a:solidFill>
                <a:srgbClr val="F15A24"/>
              </a:solidFill>
              <a:effectLst/>
              <a:uLnTx/>
              <a:uFillTx/>
              <a:latin typeface="Arial" panose="020B0604020202020204" pitchFamily="34" charset="0"/>
              <a:ea typeface="+mn-ea"/>
              <a:cs typeface="+mn-cs"/>
            </a:endParaRPr>
          </a:p>
        </p:txBody>
      </p:sp>
      <p:sp>
        <p:nvSpPr>
          <p:cNvPr id="17" name="Google Shape;2328;p68"/>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3" name="Mẹ ơi  tại sao">
            <a:hlinkClick r:id="" action="ppaction://media"/>
          </p:cNvPr>
          <p:cNvPicPr>
            <a:picLocks noChangeAspect="1"/>
          </p:cNvPicPr>
          <p:nvPr>
            <a:videoFile r:link="rId6"/>
            <p:extLst>
              <p:ext uri="{DAA4B4D4-6D71-4841-9C94-3DE7FCFB9230}">
                <p14:media xmlns:p14="http://schemas.microsoft.com/office/powerpoint/2010/main" r:embed="rId7"/>
              </p:ext>
            </p:extLst>
          </p:nvPr>
        </p:nvPicPr>
        <p:blipFill>
          <a:blip r:embed="rId8"/>
          <a:stretch>
            <a:fillRect/>
          </a:stretch>
        </p:blipFill>
        <p:spPr>
          <a:xfrm>
            <a:off x="512829" y="812800"/>
            <a:ext cx="7936475" cy="4840797"/>
          </a:xfrm>
          <a:prstGeom prst="rect">
            <a:avLst/>
          </a:prstGeom>
          <a:ln>
            <a:noFill/>
          </a:ln>
          <a:effectLst>
            <a:softEdge rad="112500"/>
          </a:effec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1075"/>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6">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p:cNvPicPr>
            <a:picLocks noChangeAspect="1"/>
          </p:cNvPicPr>
          <p:nvPr/>
        </p:nvPicPr>
        <p:blipFill>
          <a:blip r:embed="rId8"/>
          <a:stretch>
            <a:fillRect/>
          </a:stretch>
        </p:blipFill>
        <p:spPr>
          <a:xfrm>
            <a:off x="5405346" y="2339971"/>
            <a:ext cx="5224725" cy="1774090"/>
          </a:xfrm>
          <a:prstGeom prst="rect">
            <a:avLst/>
          </a:prstGeom>
        </p:spPr>
      </p:pic>
      <p:pic>
        <p:nvPicPr>
          <p:cNvPr id="15" name="图片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p:cNvPicPr>
            <a:picLocks noChangeAspect="1"/>
          </p:cNvPicPr>
          <p:nvPr/>
        </p:nvPicPr>
        <p:blipFill>
          <a:blip r:embed="rId7"/>
          <a:stretch>
            <a:fillRect/>
          </a:stretch>
        </p:blipFill>
        <p:spPr>
          <a:xfrm>
            <a:off x="2020602" y="2820271"/>
            <a:ext cx="5425910" cy="2017951"/>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p:cNvGrpSpPr/>
          <p:nvPr/>
        </p:nvGrpSpPr>
        <p:grpSpPr>
          <a:xfrm>
            <a:off x="211330" y="75385"/>
            <a:ext cx="11980670" cy="887446"/>
            <a:chOff x="7916273" y="1051832"/>
            <a:chExt cx="4054054" cy="1327785"/>
          </a:xfrm>
        </p:grpSpPr>
        <p:sp>
          <p:nvSpPr>
            <p:cNvPr id="36" name="Freeform: Shape 35"/>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37"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1092268" y="1004850"/>
            <a:ext cx="4171383" cy="3042287"/>
          </a:xfrm>
          <a:prstGeom prst="rect">
            <a:avLst/>
          </a:prstGeom>
        </p:spPr>
      </p:pic>
      <p:pic>
        <p:nvPicPr>
          <p:cNvPr id="10" name="Picture 9"/>
          <p:cNvPicPr>
            <a:picLocks noChangeAspect="1"/>
          </p:cNvPicPr>
          <p:nvPr/>
        </p:nvPicPr>
        <p:blipFill>
          <a:blip r:embed="rId6"/>
          <a:stretch>
            <a:fillRect/>
          </a:stretch>
        </p:blipFill>
        <p:spPr>
          <a:xfrm>
            <a:off x="6437362" y="1088492"/>
            <a:ext cx="5254928" cy="2994087"/>
          </a:xfrm>
          <a:prstGeom prst="rect">
            <a:avLst/>
          </a:prstGeom>
        </p:spPr>
      </p:pic>
      <p:sp>
        <p:nvSpPr>
          <p:cNvPr id="33" name="矩形: 圆角 17"/>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Calibri" panose="020F0502020204030204"/>
                <a:ea typeface="Microsoft YaHei" panose="020B0503020204020204" pitchFamily="34" charset="-122"/>
                <a:cs typeface="+mn-cs"/>
              </a:rPr>
              <a:t>1. An </a:t>
            </a:r>
            <a:r>
              <a:rPr kumimoji="0" lang="en-US" altLang="zh-CN" sz="2400" b="0" i="0" u="none" strike="noStrike" kern="1200" cap="none" spc="0" normalizeH="0" baseline="0" noProof="0" dirty="0" err="1">
                <a:ln>
                  <a:noFill/>
                </a:ln>
                <a:solidFill>
                  <a:schemeClr val="tx1"/>
                </a:solidFill>
                <a:effectLst/>
                <a:uLnTx/>
                <a:uFillTx/>
                <a:latin typeface="Calibri" panose="020F0502020204030204"/>
                <a:ea typeface="Microsoft YaHei" panose="020B0503020204020204" pitchFamily="34" charset="-122"/>
                <a:cs typeface="+mn-cs"/>
              </a:rPr>
              <a:t>luôn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chú</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ý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nghe</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giảng</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có</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điều</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gì</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chưa</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hiểu</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bạn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mạnh</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dạn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hỏi</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thầy</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cô</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bố</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mẹ</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và</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bạn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bè</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a:t>
            </a:r>
            <a:endParaRPr kumimoji="0" lang="zh-CN" altLang="en-US" sz="2400" b="0" i="0" u="none" strike="noStrike" kern="1200" cap="none" spc="0" normalizeH="0" baseline="0" noProof="0" dirty="0">
              <a:ln>
                <a:noFill/>
              </a:ln>
              <a:solidFill>
                <a:schemeClr val="tx1"/>
              </a:solidFill>
              <a:effectLst/>
              <a:uLnTx/>
              <a:uFillTx/>
              <a:latin typeface="Calibri" panose="020F0502020204030204"/>
              <a:ea typeface="Microsoft YaHei" panose="020B0503020204020204" pitchFamily="34" charset="-122"/>
              <a:cs typeface="+mn-cs"/>
            </a:endParaRPr>
          </a:p>
        </p:txBody>
      </p:sp>
      <p:sp>
        <p:nvSpPr>
          <p:cNvPr id="39" name="矩形: 圆角 17"/>
          <p:cNvSpPr/>
          <p:nvPr/>
        </p:nvSpPr>
        <p:spPr>
          <a:xfrm>
            <a:off x="6818403" y="425794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Calibri" panose="020F0502020204030204"/>
                <a:ea typeface="Microsoft YaHei" panose="020B0503020204020204" pitchFamily="34" charset="-122"/>
                <a:cs typeface="+mn-cs"/>
              </a:rPr>
              <a:t>2. </a:t>
            </a:r>
            <a:r>
              <a:rPr kumimoji="0" lang="en-US" altLang="zh-CN" sz="2400" b="0" i="0" u="none" strike="noStrike" kern="1200" cap="none" spc="0" normalizeH="0" baseline="0" noProof="0" dirty="0" err="1">
                <a:ln>
                  <a:noFill/>
                </a:ln>
                <a:solidFill>
                  <a:schemeClr val="tx1"/>
                </a:solidFill>
                <a:effectLst/>
                <a:uLnTx/>
                <a:uFillTx/>
                <a:latin typeface="Calibri" panose="020F0502020204030204"/>
                <a:ea typeface="Microsoft YaHei" panose="020B0503020204020204" pitchFamily="34" charset="-122"/>
                <a:cs typeface="+mn-cs"/>
              </a:rPr>
              <a:t>Hùng</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rất</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ham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đọc</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sách</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để</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mở</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rộng</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thêm</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sự</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hiểu</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biết</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cho</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bản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schemeClr val="tx1"/>
                </a:solidFill>
                <a:effectLst/>
                <a:uLnTx/>
                <a:uFillTx/>
                <a:latin typeface="Calibri" panose="020F0502020204030204"/>
                <a:ea typeface="Microsoft YaHei" panose="020B0503020204020204" pitchFamily="34" charset="-122"/>
                <a:cs typeface="+mn-cs"/>
              </a:rPr>
              <a:t>thân</a:t>
            </a:r>
            <a:r>
              <a:rPr kumimoji="0" lang="en-US" altLang="zh-CN" sz="2400" b="0" i="0" u="none" strike="noStrike" kern="1200" cap="none" spc="0" normalizeH="0" noProof="0" dirty="0">
                <a:ln>
                  <a:noFill/>
                </a:ln>
                <a:solidFill>
                  <a:schemeClr val="tx1"/>
                </a:solidFill>
                <a:effectLst/>
                <a:uLnTx/>
                <a:uFillTx/>
                <a:latin typeface="Calibri" panose="020F0502020204030204"/>
                <a:ea typeface="Microsoft YaHei" panose="020B0503020204020204" pitchFamily="34" charset="-122"/>
                <a:cs typeface="+mn-cs"/>
              </a:rPr>
              <a:t>.</a:t>
            </a:r>
            <a:endParaRPr kumimoji="0" lang="zh-CN" altLang="en-US" sz="2400" b="0" i="0" u="none" strike="noStrike" kern="1200" cap="none" spc="0" normalizeH="0" baseline="0" noProof="0" dirty="0">
              <a:ln>
                <a:noFill/>
              </a:ln>
              <a:solidFill>
                <a:schemeClr val="tx1"/>
              </a:solidFill>
              <a:effectLst/>
              <a:uLnTx/>
              <a:uFillTx/>
              <a:latin typeface="Calibri" panose="020F0502020204030204"/>
              <a:ea typeface="Microsoft YaHei" panose="020B0503020204020204" pitchFamily="34" charset="-122"/>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p:cNvGrpSpPr/>
          <p:nvPr/>
        </p:nvGrpSpPr>
        <p:grpSpPr>
          <a:xfrm>
            <a:off x="211330" y="75385"/>
            <a:ext cx="11980670" cy="887446"/>
            <a:chOff x="7916273" y="1051832"/>
            <a:chExt cx="4054054" cy="1327785"/>
          </a:xfrm>
        </p:grpSpPr>
        <p:sp>
          <p:nvSpPr>
            <p:cNvPr id="36" name="Freeform: Shape 35"/>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37"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92268" y="1266453"/>
            <a:ext cx="4171383" cy="251908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818403" y="1065321"/>
            <a:ext cx="4530015" cy="2845383"/>
          </a:xfrm>
          <a:prstGeom prst="rect">
            <a:avLst/>
          </a:prstGeom>
        </p:spPr>
      </p:pic>
      <p:sp>
        <p:nvSpPr>
          <p:cNvPr id="33" name="矩形: 圆角 17"/>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rPr>
              <a:t>3.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pitchFamily="34" charset="-122"/>
                <a:cs typeface="+mn-cs"/>
              </a:rPr>
              <a:t>Tuấn</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thích</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làm</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việc</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theo</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nhóm</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để</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học</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hỏi</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và</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hỗ</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trợ</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các</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bạn</a:t>
            </a: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
        <p:nvSpPr>
          <p:cNvPr id="39" name="矩形: 圆角 17"/>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rPr>
              <a:t>4.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pitchFamily="34" charset="-122"/>
                <a:cs typeface="+mn-cs"/>
              </a:rPr>
              <a:t>Ngọc</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thích</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tìm</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hiểu</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và</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đặt</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câu</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hỏi</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về</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mọi</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thứ</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xung</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quanh</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2400" b="0" i="0" u="none" strike="noStrike" kern="1200" cap="none" spc="0" normalizeH="0" noProof="0" dirty="0" err="1">
                <a:ln>
                  <a:noFill/>
                </a:ln>
                <a:solidFill>
                  <a:prstClr val="black"/>
                </a:solidFill>
                <a:effectLst/>
                <a:uLnTx/>
                <a:uFillTx/>
                <a:latin typeface="Calibri" panose="020F0502020204030204"/>
                <a:ea typeface="Microsoft YaHei" panose="020B0503020204020204" pitchFamily="34" charset="-122"/>
                <a:cs typeface="+mn-cs"/>
              </a:rPr>
              <a:t>mình</a:t>
            </a:r>
            <a:r>
              <a:rPr kumimoji="0" lang="en-US" altLang="zh-CN" sz="2400" b="0" i="0" u="none" strike="noStrike" kern="1200" cap="none" spc="0" normalizeH="0" noProof="0" dirty="0">
                <a:ln>
                  <a:noFill/>
                </a:ln>
                <a:solidFill>
                  <a:prstClr val="black"/>
                </a:solidFill>
                <a:effectLst/>
                <a:uLnTx/>
                <a:uFillTx/>
                <a:latin typeface="Calibri" panose="020F0502020204030204"/>
                <a:ea typeface="Microsoft YaHei" panose="020B0503020204020204" pitchFamily="34" charset="-122"/>
                <a:cs typeface="+mn-cs"/>
              </a:rPr>
              <a:t>.</a:t>
            </a: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grpSp>
        <p:nvGrpSpPr>
          <p:cNvPr id="16" name="Group 15"/>
          <p:cNvGrpSpPr/>
          <p:nvPr/>
        </p:nvGrpSpPr>
        <p:grpSpPr>
          <a:xfrm>
            <a:off x="4159647" y="4729430"/>
            <a:ext cx="4278451" cy="2175001"/>
            <a:chOff x="892354" y="3758439"/>
            <a:chExt cx="4278451" cy="2175001"/>
          </a:xfrm>
        </p:grpSpPr>
        <p:pic>
          <p:nvPicPr>
            <p:cNvPr id="17"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750"/>
                                        <p:tgtEl>
                                          <p:spTgt spid="3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75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8" name="图片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p:cNvGrpSpPr/>
          <p:nvPr/>
        </p:nvGrpSpPr>
        <p:grpSpPr>
          <a:xfrm rot="850174">
            <a:off x="5118907" y="3318272"/>
            <a:ext cx="3017322" cy="2038235"/>
            <a:chOff x="1092269" y="1004849"/>
            <a:chExt cx="4222395" cy="5333226"/>
          </a:xfrm>
        </p:grpSpPr>
        <p:pic>
          <p:nvPicPr>
            <p:cNvPr id="12" name="Picture 11"/>
            <p:cNvPicPr>
              <a:picLocks noChangeAspect="1"/>
            </p:cNvPicPr>
            <p:nvPr/>
          </p:nvPicPr>
          <p:blipFill>
            <a:blip r:embed="rId8"/>
            <a:stretch>
              <a:fillRect/>
            </a:stretch>
          </p:blipFill>
          <p:spPr>
            <a:xfrm>
              <a:off x="1092269" y="1004849"/>
              <a:ext cx="4171383" cy="3042289"/>
            </a:xfrm>
            <a:prstGeom prst="rect">
              <a:avLst/>
            </a:prstGeom>
            <a:ln>
              <a:noFill/>
            </a:ln>
            <a:effectLst>
              <a:softEdge rad="112500"/>
            </a:effectLst>
          </p:spPr>
        </p:pic>
        <p:pic>
          <p:nvPicPr>
            <p:cNvPr id="13" name="Picture 12"/>
            <p:cNvPicPr>
              <a:picLocks noChangeAspect="1"/>
            </p:cNvPicPr>
            <p:nvPr/>
          </p:nvPicPr>
          <p:blipFill>
            <a:blip r:embed="rId9"/>
            <a:stretch>
              <a:fillRect/>
            </a:stretch>
          </p:blipFill>
          <p:spPr>
            <a:xfrm>
              <a:off x="1293832" y="4047136"/>
              <a:ext cx="4020832" cy="2290939"/>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 name="矩形: 圆角 1"/>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0"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p:cNvGrpSpPr/>
          <p:nvPr/>
        </p:nvGrpSpPr>
        <p:grpSpPr>
          <a:xfrm>
            <a:off x="5720080" y="1452054"/>
            <a:ext cx="6146693" cy="4369626"/>
            <a:chOff x="4972113" y="2435364"/>
            <a:chExt cx="6591365" cy="3394130"/>
          </a:xfrm>
        </p:grpSpPr>
        <p:pic>
          <p:nvPicPr>
            <p:cNvPr id="32"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28" name="文本框 18"/>
          <p:cNvSpPr txBox="1"/>
          <p:nvPr/>
        </p:nvSpPr>
        <p:spPr>
          <a:xfrm>
            <a:off x="6170515" y="3932293"/>
            <a:ext cx="5211304"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p:cNvSpPr txBox="1"/>
          <p:nvPr/>
        </p:nvSpPr>
        <p:spPr>
          <a:xfrm>
            <a:off x="6170514" y="2091591"/>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endPar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41" name="Group 40"/>
          <p:cNvGrpSpPr/>
          <p:nvPr/>
        </p:nvGrpSpPr>
        <p:grpSpPr>
          <a:xfrm>
            <a:off x="211330" y="75385"/>
            <a:ext cx="11980670" cy="887446"/>
            <a:chOff x="7916273" y="1051832"/>
            <a:chExt cx="4054054" cy="1327785"/>
          </a:xfrm>
        </p:grpSpPr>
        <p:sp>
          <p:nvSpPr>
            <p:cNvPr id="42" name="Freeform: Shape 41"/>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43"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p:cNvPicPr>
            <a:picLocks noChangeAspect="1"/>
          </p:cNvPicPr>
          <p:nvPr/>
        </p:nvPicPr>
        <p:blipFill>
          <a:blip r:embed="rId6"/>
          <a:stretch>
            <a:fillRect/>
          </a:stretch>
        </p:blipFill>
        <p:spPr>
          <a:xfrm>
            <a:off x="784922" y="1929135"/>
            <a:ext cx="4709941" cy="343507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3342</Words>
  <Application>WPS Presentation</Application>
  <PresentationFormat>Widescreen</PresentationFormat>
  <Paragraphs>97</Paragraphs>
  <Slides>24</Slides>
  <Notes>24</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Arial</vt:lpstr>
      <vt:lpstr>SimSun</vt:lpstr>
      <vt:lpstr>Wingdings</vt:lpstr>
      <vt:lpstr>Microsoft YaHei</vt:lpstr>
      <vt:lpstr>Calibri</vt:lpstr>
      <vt:lpstr>Calibri</vt:lpstr>
      <vt:lpstr>仓耳今楷05-6763 W05</vt:lpstr>
      <vt:lpstr>等线</vt:lpstr>
      <vt:lpstr>等线</vt:lpstr>
      <vt:lpstr>Arial</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32</cp:revision>
  <dcterms:created xsi:type="dcterms:W3CDTF">2022-07-15T01:13:00Z</dcterms:created>
  <dcterms:modified xsi:type="dcterms:W3CDTF">2022-11-06T14:49:58Z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A54E6ED38D42452FB060CE95CBAB8D14</vt:lpwstr>
  </property>
  <property fmtid="{D5CDD505-2E9C-101B-9397-08002B2CF9AE}" pid="3" name="KSOProductBuildVer">
    <vt:lpwstr>1033-11.2.0.11380</vt:lpwstr>
  </property>
</Properties>
</file>