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007577513" r:id="rId4"/>
    <p:sldId id="265" r:id="rId5"/>
    <p:sldId id="266" r:id="rId6"/>
    <p:sldId id="267" r:id="rId7"/>
    <p:sldId id="268" r:id="rId8"/>
    <p:sldId id="256" r:id="rId9"/>
    <p:sldId id="257" r:id="rId10"/>
    <p:sldId id="258" r:id="rId11"/>
    <p:sldId id="259" r:id="rId12"/>
    <p:sldId id="260" r:id="rId13"/>
    <p:sldId id="2007577512" r:id="rId14"/>
    <p:sldId id="284" r:id="rId15"/>
    <p:sldId id="304" r:id="rId16"/>
    <p:sldId id="302" r:id="rId17"/>
    <p:sldId id="394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BA7C8-6B0E-4D01-8CDC-AEAC1B99B57A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BF317-F016-47D4-952E-E734092759F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291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83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03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8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72E0-C6C3-8011-EE59-B05323BFD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81DB5-7D76-BA1B-2742-FD55BE76B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85C4D-F7B1-B3EA-3E03-7C78125A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B18BA-E803-E6A8-8C34-B7C1883A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7629-28C5-8804-8552-9DD32CB2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334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E83-5D68-A358-0B10-81FC93CC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66333-2E67-E092-9D4E-A54B5CF29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11864-344B-16A4-334B-CE73CA33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FADB2-8410-AB3F-60C5-C7E48608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924A0-4123-F886-4031-E8590166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574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CA3E5B-1EDC-7C93-AE38-8D41EEA6F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B74AF-14A6-F51C-C663-A46FC5E39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484ED-D994-B9F4-520E-C564FBD5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AA403-FAF3-E1F9-4CAC-1D55DE8B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B31C-270D-36BD-755D-AB056F81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638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41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891F-4250-BDF1-679B-637E21BC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D202E-50E0-12FF-CCCF-71E4CC907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10EA-3E43-20AB-6119-2D339B42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A720-4AAD-2C8B-A400-F9BBE418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C2A54-5A00-C0D0-FDDB-D6E8D0EB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204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BC669-DB83-FFA3-88B6-E6344F3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E62F0-FF07-394E-1D55-7BF0C1F85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04CE7-A3EF-25CF-3A9C-BF551BDD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5B7FB-6AC0-8FA5-7A6B-21DDEFF4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C5D19-DB7D-BC3A-806E-D702A1C9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198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6FDB-28DF-11B8-23B7-7BCCB8C5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A50F8-70B7-3B78-6BF0-3C5DA47E3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C77F3-72B1-66FC-AD14-F40AD1880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AE6CA-F97E-7E10-193E-C4AC1B39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04E1C-121A-5B7F-F2AB-462C6424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FBD4-3E0E-6E25-E880-B9329AB9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533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E958-70DA-642E-2062-328E56AC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95978-09B8-FD36-DC8F-10DABC74A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4E9CF-81AE-82FF-28BC-675BBB9D1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F6B65-CA78-E279-3E8A-DF50CCF6A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D0C8A-3B75-265C-8D99-C14A55552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E8B4D-34E2-C8CF-D192-9C826036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19196-92DB-2E70-C0DE-3F4B1FA0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B8108-5FAE-7BC6-021F-3A553803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398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6060-50F3-5DF8-AE23-1C1604BD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D3624-773B-6BAF-5ECC-14EEA95A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4CAE0-2DF8-7816-3FAE-1F1E3C6A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76C18-48A1-B785-2E3D-B7455E86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803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87D3E-4831-0E10-7FC5-8B581EB8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866C2-FAC0-79E3-B7A2-BF1E9D73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AC6F-FA02-0DAC-8E2A-4387B54B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958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D2CA-95CC-05A1-D753-4DE8F549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F9F7D-2906-8F46-6A95-6167CB14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73B9D-B211-D7BD-DB9D-F0932FFD1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0B187-D3E5-E147-1BCE-2235DA9A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F50A-069C-1C99-D867-7D2DE78B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5ADF3-080C-235F-06A8-881B15EB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636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9AAD-0298-2B64-ABE5-DE3EAA8D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330C0-4EB4-3D95-CDDF-B3ADDABC3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2ADB7-CB3A-1A14-4C02-47220AF3E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166B3-1262-531E-35A7-A50A8D0D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7BD89-E3B3-C798-26CD-5388DB3D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A6545-CA8E-CEBA-2B34-D01C00A6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42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D1451-2852-586C-CC5E-62D312DF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6CCD-8110-6F4F-34A0-AC626C25C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2C680-3D02-9062-6EBD-E1651E0F9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6DCB-FAAF-4FDD-8A90-098F0077AEAD}" type="datetimeFigureOut">
              <a:rPr lang="en-ID" smtClean="0"/>
              <a:t>19/03/2023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597D8-2790-4163-5C11-C25D41C36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B24A-046A-00D7-B4C1-041D0A385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B745-64F3-400C-B56C-0AA7C91035A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976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17/06/relationships/model3d" Target="../media/model3d1.glb"/><Relationship Id="rId3" Type="http://schemas.microsoft.com/office/2007/relationships/media" Target="../media/media4.mp3"/><Relationship Id="rId7" Type="http://schemas.openxmlformats.org/officeDocument/2006/relationships/image" Target="../media/image33.jpe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1" Type="http://schemas.microsoft.com/office/2007/relationships/media" Target="../media/media3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microsoft.com/office/2017/06/relationships/model3d" Target="../media/model3d2.glb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image" Target="../media/image33.jpeg"/><Relationship Id="rId12" Type="http://schemas.openxmlformats.org/officeDocument/2006/relationships/image" Target="../media/image19.png"/><Relationship Id="rId17" Type="http://schemas.microsoft.com/office/2017/06/relationships/model3d" Target="../media/model3d1.glb"/><Relationship Id="rId2" Type="http://schemas.openxmlformats.org/officeDocument/2006/relationships/audio" Target="../media/media3.wav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microsoft.com/office/2007/relationships/media" Target="../media/media3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19" Type="http://schemas.microsoft.com/office/2017/06/relationships/model3d" Target="../media/model3d2.glb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3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0756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72F248-AFC5-C136-B6EB-ACB3E5769BF7}"/>
              </a:ext>
            </a:extLst>
          </p:cNvPr>
          <p:cNvSpPr txBox="1"/>
          <p:nvPr/>
        </p:nvSpPr>
        <p:spPr>
          <a:xfrm>
            <a:off x="1046375" y="120548"/>
            <a:ext cx="11004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12 536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3954A33-ADC4-EF2B-A450-B84060047B5A}"/>
              </a:ext>
            </a:extLst>
          </p:cNvPr>
          <p:cNvSpPr/>
          <p:nvPr/>
        </p:nvSpPr>
        <p:spPr>
          <a:xfrm>
            <a:off x="56562" y="99694"/>
            <a:ext cx="1093509" cy="906974"/>
          </a:xfrm>
          <a:prstGeom prst="wedgeEllipseCallout">
            <a:avLst>
              <a:gd name="adj1" fmla="val 34647"/>
              <a:gd name="adj2" fmla="val 530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D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24F83-3601-8DCE-97FC-C16CE529AF9B}"/>
              </a:ext>
            </a:extLst>
          </p:cNvPr>
          <p:cNvSpPr txBox="1"/>
          <p:nvPr/>
        </p:nvSpPr>
        <p:spPr>
          <a:xfrm>
            <a:off x="3399933" y="4218649"/>
            <a:ext cx="701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12 536 x 2 = 25 072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CDA81-1E68-E140-FC47-07B46C6A3D26}"/>
              </a:ext>
            </a:extLst>
          </p:cNvPr>
          <p:cNvSpPr txBox="1"/>
          <p:nvPr/>
        </p:nvSpPr>
        <p:spPr>
          <a:xfrm>
            <a:off x="1503575" y="3543927"/>
            <a:ext cx="948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5FFBBA-EEB2-3F8E-850F-FF418D60940A}"/>
              </a:ext>
            </a:extLst>
          </p:cNvPr>
          <p:cNvCxnSpPr/>
          <p:nvPr/>
        </p:nvCxnSpPr>
        <p:spPr>
          <a:xfrm>
            <a:off x="9869864" y="641023"/>
            <a:ext cx="20079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835042-626A-026C-5C4A-C9F9A0A1DE30}"/>
              </a:ext>
            </a:extLst>
          </p:cNvPr>
          <p:cNvCxnSpPr>
            <a:cxnSpLocks/>
          </p:cNvCxnSpPr>
          <p:nvPr/>
        </p:nvCxnSpPr>
        <p:spPr>
          <a:xfrm>
            <a:off x="1150071" y="1132788"/>
            <a:ext cx="5759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AA204-D3DC-1451-65D0-67348B8717D3}"/>
              </a:ext>
            </a:extLst>
          </p:cNvPr>
          <p:cNvCxnSpPr>
            <a:cxnSpLocks/>
          </p:cNvCxnSpPr>
          <p:nvPr/>
        </p:nvCxnSpPr>
        <p:spPr>
          <a:xfrm>
            <a:off x="10276788" y="1124933"/>
            <a:ext cx="1600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D37120-C25D-B35A-4446-EB1291CCA799}"/>
              </a:ext>
            </a:extLst>
          </p:cNvPr>
          <p:cNvCxnSpPr>
            <a:cxnSpLocks/>
          </p:cNvCxnSpPr>
          <p:nvPr/>
        </p:nvCxnSpPr>
        <p:spPr>
          <a:xfrm>
            <a:off x="1150071" y="1604128"/>
            <a:ext cx="87197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AB8D3C-BB57-3A4D-D277-875C23BC1B6A}"/>
              </a:ext>
            </a:extLst>
          </p:cNvPr>
          <p:cNvCxnSpPr>
            <a:cxnSpLocks/>
          </p:cNvCxnSpPr>
          <p:nvPr/>
        </p:nvCxnSpPr>
        <p:spPr>
          <a:xfrm>
            <a:off x="1150071" y="2122603"/>
            <a:ext cx="98415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30D3E8-5626-9D10-CA81-22AD75BD4527}"/>
              </a:ext>
            </a:extLst>
          </p:cNvPr>
          <p:cNvCxnSpPr>
            <a:cxnSpLocks/>
          </p:cNvCxnSpPr>
          <p:nvPr/>
        </p:nvCxnSpPr>
        <p:spPr>
          <a:xfrm>
            <a:off x="1217629" y="2603369"/>
            <a:ext cx="2883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3725A4-E5E2-F1F8-7943-3E480A784D25}"/>
              </a:ext>
            </a:extLst>
          </p:cNvPr>
          <p:cNvSpPr txBox="1"/>
          <p:nvPr/>
        </p:nvSpPr>
        <p:spPr>
          <a:xfrm>
            <a:off x="5178456" y="2862683"/>
            <a:ext cx="20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2009EE-7B4C-4C42-379D-F889F1E9DB96}"/>
              </a:ext>
            </a:extLst>
          </p:cNvPr>
          <p:cNvSpPr txBox="1"/>
          <p:nvPr/>
        </p:nvSpPr>
        <p:spPr>
          <a:xfrm>
            <a:off x="1503575" y="4921651"/>
            <a:ext cx="111990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ID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3B8DE5-23BD-CA3B-4E1F-F191F925AD9B}"/>
              </a:ext>
            </a:extLst>
          </p:cNvPr>
          <p:cNvSpPr txBox="1"/>
          <p:nvPr/>
        </p:nvSpPr>
        <p:spPr>
          <a:xfrm>
            <a:off x="3399933" y="5578149"/>
            <a:ext cx="701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12 536 + 25 072 = 37 608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C29E89-A89B-ECA4-9B98-25B53ACF60AD}"/>
              </a:ext>
            </a:extLst>
          </p:cNvPr>
          <p:cNvSpPr txBox="1"/>
          <p:nvPr/>
        </p:nvSpPr>
        <p:spPr>
          <a:xfrm>
            <a:off x="6458931" y="6152677"/>
            <a:ext cx="5098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37 608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4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7FCBD9-19C6-673F-D8CF-97C2CC94C3A8}"/>
              </a:ext>
            </a:extLst>
          </p:cNvPr>
          <p:cNvSpPr txBox="1"/>
          <p:nvPr/>
        </p:nvSpPr>
        <p:spPr>
          <a:xfrm>
            <a:off x="961534" y="221838"/>
            <a:ext cx="11089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6C3F6C1-0B2D-B5C3-C06D-598374DBAF52}"/>
              </a:ext>
            </a:extLst>
          </p:cNvPr>
          <p:cNvSpPr/>
          <p:nvPr/>
        </p:nvSpPr>
        <p:spPr>
          <a:xfrm>
            <a:off x="0" y="7427"/>
            <a:ext cx="1093509" cy="906974"/>
          </a:xfrm>
          <a:prstGeom prst="wedgeEllipseCallout">
            <a:avLst>
              <a:gd name="adj1" fmla="val 34647"/>
              <a:gd name="adj2" fmla="val 530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ID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DB172-93E5-0CE3-8827-8256C6F99D96}"/>
              </a:ext>
            </a:extLst>
          </p:cNvPr>
          <p:cNvSpPr txBox="1"/>
          <p:nvPr/>
        </p:nvSpPr>
        <p:spPr>
          <a:xfrm>
            <a:off x="641023" y="3800131"/>
            <a:ext cx="703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45 000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ID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826BF-8C47-4490-8FE2-B301486DD5AE}"/>
              </a:ext>
            </a:extLst>
          </p:cNvPr>
          <p:cNvSpPr txBox="1"/>
          <p:nvPr/>
        </p:nvSpPr>
        <p:spPr>
          <a:xfrm>
            <a:off x="7278668" y="3800131"/>
            <a:ext cx="503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28 000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ID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ẬU CÂY SEN ĐÁ NHỎ XINH ĐỂ BÀN ĐẸP LAN DECOR (NHIỀU MẪU) Tổng Kho Sỉ Cây  Giả Trang Trí Lan Decor - Giá Từ Nhà Sản Xuất">
            <a:extLst>
              <a:ext uri="{FF2B5EF4-FFF2-40B4-BE49-F238E27FC236}">
                <a16:creationId xmlns:a16="http://schemas.microsoft.com/office/drawing/2014/main" id="{0A74C43C-7841-BC98-A393-FFB06E8D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99" y="1847998"/>
            <a:ext cx="2547984" cy="19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ình tưới cây cảnh 1.2L hàng Nhật Bản (Giao màu Ngẫu nhiên)">
            <a:extLst>
              <a:ext uri="{FF2B5EF4-FFF2-40B4-BE49-F238E27FC236}">
                <a16:creationId xmlns:a16="http://schemas.microsoft.com/office/drawing/2014/main" id="{496F94F8-D3CE-85A8-DB65-DA67D3B1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87" y="1789380"/>
            <a:ext cx="2547984" cy="20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ECB370-1BA7-FE32-E47B-9CBCB904A172}"/>
              </a:ext>
            </a:extLst>
          </p:cNvPr>
          <p:cNvSpPr txBox="1"/>
          <p:nvPr/>
        </p:nvSpPr>
        <p:spPr>
          <a:xfrm>
            <a:off x="641023" y="4700769"/>
            <a:ext cx="11970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Tú bao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b) 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c) Sau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618D3-4E7C-59AE-36EC-170627D356D0}"/>
              </a:ext>
            </a:extLst>
          </p:cNvPr>
          <p:cNvCxnSpPr>
            <a:cxnSpLocks/>
          </p:cNvCxnSpPr>
          <p:nvPr/>
        </p:nvCxnSpPr>
        <p:spPr>
          <a:xfrm>
            <a:off x="1828801" y="735290"/>
            <a:ext cx="92571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08B463-ED43-0926-37A0-6C4A9658E343}"/>
              </a:ext>
            </a:extLst>
          </p:cNvPr>
          <p:cNvCxnSpPr>
            <a:cxnSpLocks/>
          </p:cNvCxnSpPr>
          <p:nvPr/>
        </p:nvCxnSpPr>
        <p:spPr>
          <a:xfrm>
            <a:off x="3450210" y="1208202"/>
            <a:ext cx="7844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CDE960-0022-0EFA-DE1A-5626FC7AAE38}"/>
              </a:ext>
            </a:extLst>
          </p:cNvPr>
          <p:cNvCxnSpPr>
            <a:cxnSpLocks/>
          </p:cNvCxnSpPr>
          <p:nvPr/>
        </p:nvCxnSpPr>
        <p:spPr>
          <a:xfrm>
            <a:off x="746290" y="4195808"/>
            <a:ext cx="5484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31B8DE-7E44-3B72-2869-78A23E66D007}"/>
              </a:ext>
            </a:extLst>
          </p:cNvPr>
          <p:cNvCxnSpPr>
            <a:cxnSpLocks/>
          </p:cNvCxnSpPr>
          <p:nvPr/>
        </p:nvCxnSpPr>
        <p:spPr>
          <a:xfrm>
            <a:off x="7503736" y="4195808"/>
            <a:ext cx="4374037" cy="17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91049-9EEB-71DC-D837-6013FD9309A0}"/>
              </a:ext>
            </a:extLst>
          </p:cNvPr>
          <p:cNvCxnSpPr>
            <a:cxnSpLocks/>
          </p:cNvCxnSpPr>
          <p:nvPr/>
        </p:nvCxnSpPr>
        <p:spPr>
          <a:xfrm>
            <a:off x="594675" y="5242873"/>
            <a:ext cx="997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739F5E-931C-DB16-372C-20544DF6FD87}"/>
              </a:ext>
            </a:extLst>
          </p:cNvPr>
          <p:cNvSpPr txBox="1"/>
          <p:nvPr/>
        </p:nvSpPr>
        <p:spPr>
          <a:xfrm>
            <a:off x="2424654" y="1721279"/>
            <a:ext cx="868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20 000 + 20 000 + 50 000 = 90 000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A1692-8605-9879-4BAD-BECD94921EA4}"/>
              </a:ext>
            </a:extLst>
          </p:cNvPr>
          <p:cNvSpPr txBox="1"/>
          <p:nvPr/>
        </p:nvSpPr>
        <p:spPr>
          <a:xfrm>
            <a:off x="1497291" y="1010873"/>
            <a:ext cx="636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6334F-A111-CDFD-6478-FA3D20810915}"/>
              </a:ext>
            </a:extLst>
          </p:cNvPr>
          <p:cNvSpPr txBox="1"/>
          <p:nvPr/>
        </p:nvSpPr>
        <p:spPr>
          <a:xfrm>
            <a:off x="4667839" y="204324"/>
            <a:ext cx="20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B0FC1-49DC-8231-D224-FB9746BB53B9}"/>
              </a:ext>
            </a:extLst>
          </p:cNvPr>
          <p:cNvSpPr txBox="1"/>
          <p:nvPr/>
        </p:nvSpPr>
        <p:spPr>
          <a:xfrm>
            <a:off x="1497291" y="2345262"/>
            <a:ext cx="9824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b)Tú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ID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61A0B-AD4B-9BE2-3E3B-20EAEBD51976}"/>
              </a:ext>
            </a:extLst>
          </p:cNvPr>
          <p:cNvSpPr txBox="1"/>
          <p:nvPr/>
        </p:nvSpPr>
        <p:spPr>
          <a:xfrm>
            <a:off x="2466680" y="3090093"/>
            <a:ext cx="701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45 000 + 28 000 = 73 000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F68F5-01F0-821C-651D-63BFFEBDAA4F}"/>
              </a:ext>
            </a:extLst>
          </p:cNvPr>
          <p:cNvSpPr txBox="1"/>
          <p:nvPr/>
        </p:nvSpPr>
        <p:spPr>
          <a:xfrm>
            <a:off x="5571242" y="5120596"/>
            <a:ext cx="575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a) 90 000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b) 73 000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c) 17 000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78937-EFC2-8115-130C-3C1BBBECB215}"/>
              </a:ext>
            </a:extLst>
          </p:cNvPr>
          <p:cNvSpPr txBox="1"/>
          <p:nvPr/>
        </p:nvSpPr>
        <p:spPr>
          <a:xfrm>
            <a:off x="1497291" y="3764599"/>
            <a:ext cx="942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Sau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Tú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ID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58DA1-51D7-1978-F25C-603431F5ED51}"/>
              </a:ext>
            </a:extLst>
          </p:cNvPr>
          <p:cNvSpPr txBox="1"/>
          <p:nvPr/>
        </p:nvSpPr>
        <p:spPr>
          <a:xfrm>
            <a:off x="2466680" y="4390490"/>
            <a:ext cx="7019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90 000 - 73 000 = 17 000 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7447ABA-BD20-4187-B5B9-3FC417AF6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196E0E-6B52-4BAA-8503-AB4B7CA61130}"/>
              </a:ext>
            </a:extLst>
          </p:cNvPr>
          <p:cNvSpPr/>
          <p:nvPr/>
        </p:nvSpPr>
        <p:spPr>
          <a:xfrm>
            <a:off x="2521258" y="1606858"/>
            <a:ext cx="7031115" cy="3554240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ACDA33-F2E6-468F-B896-2A84E037A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823003"/>
            <a:ext cx="2057400" cy="5303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4DD15D-3868-4237-BCE9-077121B53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3A2CF-C9AE-14AE-9082-F505E3741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201" y="24562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553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0E344E-5EE2-4E8E-B7C5-1867A7A8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335" y="1690686"/>
            <a:ext cx="6234343" cy="4386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AE39D-BA0E-4694-B3FF-F88755E1E08F}"/>
              </a:ext>
            </a:extLst>
          </p:cNvPr>
          <p:cNvSpPr txBox="1"/>
          <p:nvPr/>
        </p:nvSpPr>
        <p:spPr>
          <a:xfrm>
            <a:off x="613646" y="2590851"/>
            <a:ext cx="5768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Ai </a:t>
            </a:r>
            <a:r>
              <a:rPr kumimoji="0" lang="en-US" sz="6000" b="1" i="0" u="none" strike="noStrike" kern="120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thông</a:t>
            </a:r>
            <a:r>
              <a:rPr kumimoji="0" lang="en-US" sz="6000" b="1" i="0" u="none" strike="noStrike" kern="120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minh</a:t>
            </a:r>
            <a:r>
              <a:rPr kumimoji="0" lang="en-US" sz="6000" b="1" i="0" u="none" strike="noStrike" kern="120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hơn</a:t>
            </a:r>
            <a:r>
              <a:rPr kumimoji="0" lang="en-US" sz="6000" b="1" i="0" u="none" strike="noStrike" kern="120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kumimoji="0" lang="en-US" sz="6000" b="1" i="0" u="none" strike="noStrike" kern="1200" normalizeH="0" baseline="0" noProof="0" dirty="0">
                <a:ln w="6600">
                  <a:solidFill>
                    <a:srgbClr val="F1008B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FF3399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3A!</a:t>
            </a:r>
            <a:endParaRPr kumimoji="0" lang="vi-VN" sz="6000" b="1" i="0" u="none" strike="noStrike" kern="1200" normalizeH="0" baseline="0" noProof="0" dirty="0">
              <a:ln w="6600">
                <a:solidFill>
                  <a:srgbClr val="F1008B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FF3399"/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1B2B1-15A0-4B40-A911-8C06A15E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66" y="1233771"/>
            <a:ext cx="5410997" cy="51500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A0784-0C65-47B8-B640-1CF6DE2071B6}"/>
              </a:ext>
            </a:extLst>
          </p:cNvPr>
          <p:cNvGrpSpPr/>
          <p:nvPr/>
        </p:nvGrpSpPr>
        <p:grpSpPr>
          <a:xfrm>
            <a:off x="1695450" y="1093255"/>
            <a:ext cx="3933824" cy="1088507"/>
            <a:chOff x="1907037" y="483652"/>
            <a:chExt cx="3347334" cy="108850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AA8B68-881C-4C62-89C5-7B1476CB0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037" y="483652"/>
              <a:ext cx="2913538" cy="1088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F772E-1F3C-4923-A074-56B7AC405399}"/>
                </a:ext>
              </a:extLst>
            </p:cNvPr>
            <p:cNvSpPr txBox="1"/>
            <p:nvPr/>
          </p:nvSpPr>
          <p:spPr>
            <a:xfrm>
              <a:off x="1965842" y="486421"/>
              <a:ext cx="3288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</a:t>
              </a:r>
              <a:r>
                <a:rPr kumimoji="0" lang="en-US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ch</a:t>
              </a:r>
              <a:r>
                <a:rPr kumimoji="0" lang="vi-VN" sz="6000" b="1" i="0" u="none" strike="noStrike" kern="1200" cap="none" spc="0" normalizeH="0" baseline="0" noProof="0" dirty="0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ơ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solidFill>
                      <a:srgbClr val="FFC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i</a:t>
              </a:r>
              <a:endParaRPr kumimoji="0" lang="vi-VN" sz="6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16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F1C380F-341E-46B6-8CAE-DE868FDE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" y="312064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D - 9Slide.vn">
            <a:extLst>
              <a:ext uri="{FF2B5EF4-FFF2-40B4-BE49-F238E27FC236}">
                <a16:creationId xmlns:a16="http://schemas.microsoft.com/office/drawing/2014/main" id="{49C5F603-A3BF-4334-958B-E76615FA0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17" y="4971280"/>
            <a:ext cx="5206435" cy="1536325"/>
          </a:xfrm>
          <a:prstGeom prst="rect">
            <a:avLst/>
          </a:prstGeom>
        </p:spPr>
      </p:pic>
      <p:pic>
        <p:nvPicPr>
          <p:cNvPr id="20" name="A - 9Slide.vn">
            <a:extLst>
              <a:ext uri="{FF2B5EF4-FFF2-40B4-BE49-F238E27FC236}">
                <a16:creationId xmlns:a16="http://schemas.microsoft.com/office/drawing/2014/main" id="{31F988F6-2049-4621-8C48-4F61E8023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7" y="2990887"/>
            <a:ext cx="5212532" cy="1536325"/>
          </a:xfrm>
          <a:prstGeom prst="rect">
            <a:avLst/>
          </a:prstGeom>
        </p:spPr>
      </p:pic>
      <p:pic>
        <p:nvPicPr>
          <p:cNvPr id="21" name="B - 9Slide.vn">
            <a:extLst>
              <a:ext uri="{FF2B5EF4-FFF2-40B4-BE49-F238E27FC236}">
                <a16:creationId xmlns:a16="http://schemas.microsoft.com/office/drawing/2014/main" id="{C751DFDB-9291-40BC-9BD4-1206E2B07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6" y="3020623"/>
            <a:ext cx="5206435" cy="1536325"/>
          </a:xfrm>
          <a:prstGeom prst="rect">
            <a:avLst/>
          </a:prstGeom>
        </p:spPr>
      </p:pic>
      <p:pic>
        <p:nvPicPr>
          <p:cNvPr id="33" name="C - 9Slide.vn">
            <a:extLst>
              <a:ext uri="{FF2B5EF4-FFF2-40B4-BE49-F238E27FC236}">
                <a16:creationId xmlns:a16="http://schemas.microsoft.com/office/drawing/2014/main" id="{97EFA5D8-A2A6-4BC6-B190-0194CD5F6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9" y="4938877"/>
            <a:ext cx="5212532" cy="1536325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EE383E3-24D1-45A2-BF42-072D960EA837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7295E2-C70E-42D2-AF75-B5DA978A9D3C}"/>
              </a:ext>
            </a:extLst>
          </p:cNvPr>
          <p:cNvSpPr txBox="1"/>
          <p:nvPr/>
        </p:nvSpPr>
        <p:spPr>
          <a:xfrm>
            <a:off x="925986" y="627889"/>
            <a:ext cx="10340028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Điền số thích hợp vào chỗ chấm: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tờ giấy bạc 5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đồng và 3 tờ giấy bạc 10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đồng có tổng số tiền 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44329C-5BBD-43C7-A1A1-1F57CCEC995C}"/>
              </a:ext>
            </a:extLst>
          </p:cNvPr>
          <p:cNvSpPr txBox="1"/>
          <p:nvPr/>
        </p:nvSpPr>
        <p:spPr>
          <a:xfrm>
            <a:off x="1658408" y="3517360"/>
            <a:ext cx="3212419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dirty="0"/>
              <a:t>23 </a:t>
            </a:r>
            <a:r>
              <a:rPr lang="vi-VN" sz="4800" dirty="0"/>
              <a:t>000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endParaRPr lang="vi-VN" sz="4800" b="1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434146-0D97-4C19-A9D5-2A87F66BCE1B}"/>
              </a:ext>
            </a:extLst>
          </p:cNvPr>
          <p:cNvSpPr txBox="1"/>
          <p:nvPr/>
        </p:nvSpPr>
        <p:spPr>
          <a:xfrm>
            <a:off x="1660037" y="5310976"/>
            <a:ext cx="294151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dirty="0"/>
              <a:t>15 </a:t>
            </a:r>
            <a:r>
              <a:rPr lang="vi-VN" sz="4400" dirty="0"/>
              <a:t>000</a:t>
            </a:r>
            <a:r>
              <a:rPr lang="en-US" sz="4400" dirty="0"/>
              <a:t> </a:t>
            </a:r>
            <a:r>
              <a:rPr lang="en-US" sz="4400" dirty="0" err="1"/>
              <a:t>đồng</a:t>
            </a:r>
            <a:endParaRPr lang="vi-VN" sz="4400" b="1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E26DFF-B694-47E6-AA64-1E1159AD0BF1}"/>
              </a:ext>
            </a:extLst>
          </p:cNvPr>
          <p:cNvSpPr txBox="1"/>
          <p:nvPr/>
        </p:nvSpPr>
        <p:spPr>
          <a:xfrm>
            <a:off x="7410350" y="3411749"/>
            <a:ext cx="3245486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dirty="0"/>
              <a:t>4</a:t>
            </a:r>
            <a:r>
              <a:rPr lang="vi-VN" sz="4800" dirty="0"/>
              <a:t>0</a:t>
            </a:r>
            <a:r>
              <a:rPr lang="en-US" sz="4800" dirty="0"/>
              <a:t> </a:t>
            </a:r>
            <a:r>
              <a:rPr lang="vi-VN" sz="4800" dirty="0"/>
              <a:t>000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endParaRPr lang="vi-VN" sz="4800" b="1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E6C091-3677-4A7F-AD09-EB9B6B81215C}"/>
              </a:ext>
            </a:extLst>
          </p:cNvPr>
          <p:cNvSpPr txBox="1"/>
          <p:nvPr/>
        </p:nvSpPr>
        <p:spPr>
          <a:xfrm>
            <a:off x="7690250" y="5331943"/>
            <a:ext cx="299921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4400" dirty="0"/>
              <a:t>50</a:t>
            </a:r>
            <a:r>
              <a:rPr lang="en-US" sz="4400" dirty="0"/>
              <a:t> </a:t>
            </a:r>
            <a:r>
              <a:rPr lang="vi-VN" sz="4400" dirty="0"/>
              <a:t>000</a:t>
            </a:r>
            <a:r>
              <a:rPr lang="en-US" sz="4400" dirty="0"/>
              <a:t> </a:t>
            </a:r>
            <a:r>
              <a:rPr lang="en-US" sz="4400" dirty="0" err="1"/>
              <a:t>đồng</a:t>
            </a:r>
            <a:endParaRPr kumimoji="0" lang="vi-VN" sz="44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AmthanhThua">
            <a:hlinkClick r:id="" action="ppaction://media"/>
            <a:extLst>
              <a:ext uri="{FF2B5EF4-FFF2-40B4-BE49-F238E27FC236}">
                <a16:creationId xmlns:a16="http://schemas.microsoft.com/office/drawing/2014/main" id="{57F5FADA-797C-421B-BC29-D8F4AF3C1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92E7110-3565-44D5-8CD4-F3D5B36BEB49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62D870-0785-4BCB-9360-4D564300EBC3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4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5A42131E-C8F7-4C24-9DA1-09368EDB45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48" name="AmthanhThua1">
            <a:hlinkClick r:id="" action="ppaction://media"/>
            <a:extLst>
              <a:ext uri="{FF2B5EF4-FFF2-40B4-BE49-F238E27FC236}">
                <a16:creationId xmlns:a16="http://schemas.microsoft.com/office/drawing/2014/main" id="{68D8BDD3-05B7-4227-98E5-FA7114DE1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49" name="AmthanhThua2">
            <a:hlinkClick r:id="" action="ppaction://media"/>
            <a:extLst>
              <a:ext uri="{FF2B5EF4-FFF2-40B4-BE49-F238E27FC236}">
                <a16:creationId xmlns:a16="http://schemas.microsoft.com/office/drawing/2014/main" id="{CC58E210-4F54-4C67-A37A-8B1B7E720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Partying Face Emoji">
                <a:extLst>
                  <a:ext uri="{FF2B5EF4-FFF2-40B4-BE49-F238E27FC236}">
                    <a16:creationId xmlns:a16="http://schemas.microsoft.com/office/drawing/2014/main" id="{97C5D129-8A6C-493D-839C-CA785C331EC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11248922"/>
                  </p:ext>
                </p:extLst>
              </p:nvPr>
            </p:nvGraphicFramePr>
            <p:xfrm>
              <a:off x="10844170" y="5486975"/>
              <a:ext cx="1428532" cy="124452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1428532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2074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Partying Face Emoji">
                <a:extLst>
                  <a:ext uri="{FF2B5EF4-FFF2-40B4-BE49-F238E27FC236}">
                    <a16:creationId xmlns:a16="http://schemas.microsoft.com/office/drawing/2014/main" id="{97C5D129-8A6C-493D-839C-CA785C331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844170" y="5486975"/>
                <a:ext cx="1428532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Crying Face">
                <a:extLst>
                  <a:ext uri="{FF2B5EF4-FFF2-40B4-BE49-F238E27FC236}">
                    <a16:creationId xmlns:a16="http://schemas.microsoft.com/office/drawing/2014/main" id="{0E79B68C-3698-4AD0-B75D-DB07888DCB6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66302295"/>
                  </p:ext>
                </p:extLst>
              </p:nvPr>
            </p:nvGraphicFramePr>
            <p:xfrm>
              <a:off x="10689469" y="3399331"/>
              <a:ext cx="1465102" cy="1210864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Crying Face">
                <a:extLst>
                  <a:ext uri="{FF2B5EF4-FFF2-40B4-BE49-F238E27FC236}">
                    <a16:creationId xmlns:a16="http://schemas.microsoft.com/office/drawing/2014/main" id="{0E79B68C-3698-4AD0-B75D-DB07888DCB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89469" y="3399331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Crying Face">
                <a:extLst>
                  <a:ext uri="{FF2B5EF4-FFF2-40B4-BE49-F238E27FC236}">
                    <a16:creationId xmlns:a16="http://schemas.microsoft.com/office/drawing/2014/main" id="{1A0C2758-E4BB-4496-B571-409C38DC697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81541721"/>
                  </p:ext>
                </p:extLst>
              </p:nvPr>
            </p:nvGraphicFramePr>
            <p:xfrm>
              <a:off x="4727223" y="3340640"/>
              <a:ext cx="1465102" cy="1210864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Crying Face">
                <a:extLst>
                  <a:ext uri="{FF2B5EF4-FFF2-40B4-BE49-F238E27FC236}">
                    <a16:creationId xmlns:a16="http://schemas.microsoft.com/office/drawing/2014/main" id="{1A0C2758-E4BB-4496-B571-409C38DC69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27223" y="3340640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Crying Face">
                <a:extLst>
                  <a:ext uri="{FF2B5EF4-FFF2-40B4-BE49-F238E27FC236}">
                    <a16:creationId xmlns:a16="http://schemas.microsoft.com/office/drawing/2014/main" id="{17656890-3388-4FA2-B1BF-E98012BF56D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55985393"/>
                  </p:ext>
                </p:extLst>
              </p:nvPr>
            </p:nvGraphicFramePr>
            <p:xfrm>
              <a:off x="4474943" y="5279067"/>
              <a:ext cx="1465102" cy="1210864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Crying Face">
                <a:extLst>
                  <a:ext uri="{FF2B5EF4-FFF2-40B4-BE49-F238E27FC236}">
                    <a16:creationId xmlns:a16="http://schemas.microsoft.com/office/drawing/2014/main" id="{17656890-3388-4FA2-B1BF-E98012BF56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74943" y="5279067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19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99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7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9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99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1DE7254-56BB-424A-9C49-73C7AE0D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-64971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 - 9Slide.vn">
            <a:extLst>
              <a:ext uri="{FF2B5EF4-FFF2-40B4-BE49-F238E27FC236}">
                <a16:creationId xmlns:a16="http://schemas.microsoft.com/office/drawing/2014/main" id="{4647A369-6D63-4024-A452-D351962C1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02" y="4971280"/>
            <a:ext cx="5206435" cy="1536325"/>
          </a:xfrm>
          <a:prstGeom prst="rect">
            <a:avLst/>
          </a:prstGeom>
        </p:spPr>
      </p:pic>
      <p:pic>
        <p:nvPicPr>
          <p:cNvPr id="10" name="A - 9Slide.vn">
            <a:extLst>
              <a:ext uri="{FF2B5EF4-FFF2-40B4-BE49-F238E27FC236}">
                <a16:creationId xmlns:a16="http://schemas.microsoft.com/office/drawing/2014/main" id="{1C4A08A2-72F6-4D3C-A6E4-EF2C8A5A4A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5" y="3006959"/>
            <a:ext cx="5212532" cy="1536325"/>
          </a:xfrm>
          <a:prstGeom prst="rect">
            <a:avLst/>
          </a:prstGeom>
        </p:spPr>
      </p:pic>
      <p:pic>
        <p:nvPicPr>
          <p:cNvPr id="11" name="B - 9Slide.vn">
            <a:extLst>
              <a:ext uri="{FF2B5EF4-FFF2-40B4-BE49-F238E27FC236}">
                <a16:creationId xmlns:a16="http://schemas.microsoft.com/office/drawing/2014/main" id="{71AC4C39-D99D-4BB2-881B-A853CD321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1" y="3020623"/>
            <a:ext cx="5206435" cy="1536325"/>
          </a:xfrm>
          <a:prstGeom prst="rect">
            <a:avLst/>
          </a:prstGeom>
        </p:spPr>
      </p:pic>
      <p:pic>
        <p:nvPicPr>
          <p:cNvPr id="12" name="C - 9Slide.vn">
            <a:extLst>
              <a:ext uri="{FF2B5EF4-FFF2-40B4-BE49-F238E27FC236}">
                <a16:creationId xmlns:a16="http://schemas.microsoft.com/office/drawing/2014/main" id="{CD620C87-02D2-4BCA-BAAC-45A98E3552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4" y="4938877"/>
            <a:ext cx="5212532" cy="153632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428052" y="368547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712120" y="799428"/>
            <a:ext cx="11231821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     </a:t>
            </a:r>
            <a:r>
              <a:rPr lang="vi-VN" sz="4400" dirty="0">
                <a:solidFill>
                  <a:srgbClr val="FF0000"/>
                </a:solidFill>
              </a:rPr>
              <a:t>Ba tờ giấy bạc nào dưới đây có tổng số tiền bằng 60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vi-VN" sz="4400" dirty="0">
                <a:solidFill>
                  <a:srgbClr val="FF0000"/>
                </a:solidFill>
              </a:rPr>
              <a:t>000 đồng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  <a:endParaRPr lang="en-ID" sz="4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2E1FD-C5B3-4652-981F-C6B7DFCDEB81}"/>
              </a:ext>
            </a:extLst>
          </p:cNvPr>
          <p:cNvSpPr txBox="1"/>
          <p:nvPr/>
        </p:nvSpPr>
        <p:spPr>
          <a:xfrm>
            <a:off x="1324945" y="3246598"/>
            <a:ext cx="3770721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3600" b="1" dirty="0"/>
              <a:t>3 tờ giấy bạc </a:t>
            </a:r>
            <a:endParaRPr lang="en-US" sz="3600" b="1" dirty="0"/>
          </a:p>
          <a:p>
            <a:pPr lvl="0" algn="ctr">
              <a:defRPr/>
            </a:pPr>
            <a:r>
              <a:rPr lang="vi-VN" sz="3600" b="1" dirty="0"/>
              <a:t>20</a:t>
            </a:r>
            <a:r>
              <a:rPr lang="en-US" sz="3600" b="1" dirty="0"/>
              <a:t> </a:t>
            </a:r>
            <a:r>
              <a:rPr lang="vi-VN" sz="3600" b="1" dirty="0"/>
              <a:t>000 đồng</a:t>
            </a:r>
            <a:endParaRPr kumimoji="0" lang="vi-VN" sz="36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3EA90-733A-4076-9B57-2D268E9B066E}"/>
              </a:ext>
            </a:extLst>
          </p:cNvPr>
          <p:cNvSpPr txBox="1"/>
          <p:nvPr/>
        </p:nvSpPr>
        <p:spPr>
          <a:xfrm>
            <a:off x="1307892" y="5149941"/>
            <a:ext cx="4070221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/>
              <a:t>1 tờ giấy bạc 10</a:t>
            </a:r>
            <a:r>
              <a:rPr lang="en-US" sz="2800" b="1" dirty="0"/>
              <a:t> </a:t>
            </a:r>
            <a:r>
              <a:rPr lang="vi-VN" sz="2800" b="1" dirty="0"/>
              <a:t>000 đồng và 2 tờ giấy bạc 20</a:t>
            </a:r>
            <a:r>
              <a:rPr lang="en-US" sz="2800" b="1" dirty="0"/>
              <a:t> </a:t>
            </a:r>
            <a:r>
              <a:rPr lang="vi-VN" sz="2800" b="1" dirty="0"/>
              <a:t>000 đồng</a:t>
            </a:r>
            <a:endParaRPr lang="en-ID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B0F93-223E-4F10-94B0-854EB8ED042B}"/>
              </a:ext>
            </a:extLst>
          </p:cNvPr>
          <p:cNvSpPr txBox="1"/>
          <p:nvPr/>
        </p:nvSpPr>
        <p:spPr>
          <a:xfrm>
            <a:off x="7194877" y="3128790"/>
            <a:ext cx="3840271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/>
              <a:t>2 tờ giấy bạc 10</a:t>
            </a:r>
            <a:r>
              <a:rPr lang="en-US" sz="2800" b="1" dirty="0"/>
              <a:t> </a:t>
            </a:r>
            <a:r>
              <a:rPr lang="vi-VN" sz="2800" b="1" dirty="0"/>
              <a:t>000 đồng và 1 tờ giấy bạc 20</a:t>
            </a:r>
            <a:r>
              <a:rPr lang="en-US" sz="2800" b="1" dirty="0"/>
              <a:t> </a:t>
            </a:r>
            <a:r>
              <a:rPr lang="vi-VN" sz="2800" b="1" dirty="0"/>
              <a:t>000 đồng</a:t>
            </a:r>
            <a:endParaRPr lang="en-ID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06A182-6B13-4886-A854-40BD8B1094CA}"/>
              </a:ext>
            </a:extLst>
          </p:cNvPr>
          <p:cNvSpPr txBox="1"/>
          <p:nvPr/>
        </p:nvSpPr>
        <p:spPr>
          <a:xfrm>
            <a:off x="7609354" y="5172075"/>
            <a:ext cx="3263630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vi-VN" sz="4000" b="1" dirty="0"/>
              <a:t>3 tờ giấy bạc 10</a:t>
            </a:r>
            <a:r>
              <a:rPr lang="en-US" sz="4000" b="1" dirty="0"/>
              <a:t> </a:t>
            </a:r>
            <a:r>
              <a:rPr lang="vi-VN" sz="4000" b="1" dirty="0"/>
              <a:t>000 đồng</a:t>
            </a:r>
            <a:endParaRPr lang="en-ID" sz="4000" b="1" dirty="0"/>
          </a:p>
        </p:txBody>
      </p:sp>
      <p:pic>
        <p:nvPicPr>
          <p:cNvPr id="22" name="AmthanhThua">
            <a:hlinkClick r:id="" action="ppaction://media"/>
            <a:extLst>
              <a:ext uri="{FF2B5EF4-FFF2-40B4-BE49-F238E27FC236}">
                <a16:creationId xmlns:a16="http://schemas.microsoft.com/office/drawing/2014/main" id="{A7E13B93-B031-425D-B5AF-B664ECB0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C99A3B-1CF9-4EB2-819D-7C16124FDDEC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75831-B211-4F2B-86E3-5064A76874A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Sai</a:t>
            </a:r>
          </a:p>
        </p:txBody>
      </p: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4291A6BA-BC1C-46D6-9DD8-15BB063C6F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27" name="AmthanhThua2">
            <a:hlinkClick r:id="" action="ppaction://media"/>
            <a:extLst>
              <a:ext uri="{FF2B5EF4-FFF2-40B4-BE49-F238E27FC236}">
                <a16:creationId xmlns:a16="http://schemas.microsoft.com/office/drawing/2014/main" id="{1DFD05A8-71BB-495A-B6C1-80F14A80A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8" name="AmthanhThua3">
            <a:hlinkClick r:id="" action="ppaction://media"/>
            <a:extLst>
              <a:ext uri="{FF2B5EF4-FFF2-40B4-BE49-F238E27FC236}">
                <a16:creationId xmlns:a16="http://schemas.microsoft.com/office/drawing/2014/main" id="{5060A992-DD4B-4A31-8E0A-EF7034597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31" name="Picture 24" descr="Pill And Tablet Cartoon - Pill - Sticker | TeePublic">
            <a:extLst>
              <a:ext uri="{FF2B5EF4-FFF2-40B4-BE49-F238E27FC236}">
                <a16:creationId xmlns:a16="http://schemas.microsoft.com/office/drawing/2014/main" id="{897247CD-8D1D-42F2-BAE8-DE9AA76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810437" y="3386344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Pill And Tablet Cartoon - Pill - Sticker | TeePublic">
            <a:extLst>
              <a:ext uri="{FF2B5EF4-FFF2-40B4-BE49-F238E27FC236}">
                <a16:creationId xmlns:a16="http://schemas.microsoft.com/office/drawing/2014/main" id="{68C7E47F-F5E3-45F9-9236-4A6FCC8C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4781470" y="537356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Pill And Tablet Cartoon - Pill - Sticker | TeePublic">
            <a:extLst>
              <a:ext uri="{FF2B5EF4-FFF2-40B4-BE49-F238E27FC236}">
                <a16:creationId xmlns:a16="http://schemas.microsoft.com/office/drawing/2014/main" id="{7F203172-D551-4442-A381-D546BC6C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65632" y="3492772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Pill And Tablet Cartoon - Pill - Sticker | TeePublic">
            <a:extLst>
              <a:ext uri="{FF2B5EF4-FFF2-40B4-BE49-F238E27FC236}">
                <a16:creationId xmlns:a16="http://schemas.microsoft.com/office/drawing/2014/main" id="{45635F48-DAA2-4FFE-88E7-48A85F516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22">
            <a:off x="10608861" y="5386018"/>
            <a:ext cx="1678131" cy="16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5" action="ppaction://hlinksldjump"/>
            <a:extLst>
              <a:ext uri="{FF2B5EF4-FFF2-40B4-BE49-F238E27FC236}">
                <a16:creationId xmlns:a16="http://schemas.microsoft.com/office/drawing/2014/main" id="{9E7F7BDB-D8B9-40F0-A39F-FF0DD0D26B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3937" y="54602"/>
            <a:ext cx="627889" cy="62788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Partying Face Emoji">
                <a:extLst>
                  <a:ext uri="{FF2B5EF4-FFF2-40B4-BE49-F238E27FC236}">
                    <a16:creationId xmlns:a16="http://schemas.microsoft.com/office/drawing/2014/main" id="{666776AA-D2D5-4ABA-8B99-C9C47FC58B6D}"/>
                  </a:ext>
                </a:extLst>
              </p:cNvPr>
              <p:cNvGraphicFramePr/>
              <p:nvPr/>
            </p:nvGraphicFramePr>
            <p:xfrm>
              <a:off x="4948586" y="3523939"/>
              <a:ext cx="1158274" cy="1244529"/>
            </p:xfrm>
            <a:graphic>
              <a:graphicData uri="http://schemas.microsoft.com/office/drawing/2017/model3d">
                <am3d:model3d r:embed="rId17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8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Partying Face Emoji">
                <a:extLst>
                  <a:ext uri="{FF2B5EF4-FFF2-40B4-BE49-F238E27FC236}">
                    <a16:creationId xmlns:a16="http://schemas.microsoft.com/office/drawing/2014/main" id="{666776AA-D2D5-4ABA-8B99-C9C47FC58B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48586" y="3523939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rying Face">
                <a:extLst>
                  <a:ext uri="{FF2B5EF4-FFF2-40B4-BE49-F238E27FC236}">
                    <a16:creationId xmlns:a16="http://schemas.microsoft.com/office/drawing/2014/main" id="{5117E36D-65A1-4F72-AD04-5601B22B817A}"/>
                  </a:ext>
                </a:extLst>
              </p:cNvPr>
              <p:cNvGraphicFramePr/>
              <p:nvPr/>
            </p:nvGraphicFramePr>
            <p:xfrm>
              <a:off x="10736453" y="3523939"/>
              <a:ext cx="1465102" cy="121086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rying Face">
                <a:extLst>
                  <a:ext uri="{FF2B5EF4-FFF2-40B4-BE49-F238E27FC236}">
                    <a16:creationId xmlns:a16="http://schemas.microsoft.com/office/drawing/2014/main" id="{5117E36D-65A1-4F72-AD04-5601B22B81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736453" y="3523939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658C88ED-D3E0-4BF6-89FA-23EF9279E3AD}"/>
                  </a:ext>
                </a:extLst>
              </p:cNvPr>
              <p:cNvGraphicFramePr/>
              <p:nvPr/>
            </p:nvGraphicFramePr>
            <p:xfrm>
              <a:off x="10736453" y="5607201"/>
              <a:ext cx="1465102" cy="121086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Model 29" descr="Crying Face">
                <a:extLst>
                  <a:ext uri="{FF2B5EF4-FFF2-40B4-BE49-F238E27FC236}">
                    <a16:creationId xmlns:a16="http://schemas.microsoft.com/office/drawing/2014/main" id="{658C88ED-D3E0-4BF6-89FA-23EF9279E3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736453" y="5607201"/>
                <a:ext cx="1465102" cy="1210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F90F40EA-1A3E-4E49-81D2-933286B8F407}"/>
                  </a:ext>
                </a:extLst>
              </p:cNvPr>
              <p:cNvGraphicFramePr/>
              <p:nvPr/>
            </p:nvGraphicFramePr>
            <p:xfrm>
              <a:off x="4862929" y="5557269"/>
              <a:ext cx="1465102" cy="121086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465102" cy="1210864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2589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34" descr="Crying Face">
                <a:extLst>
                  <a:ext uri="{FF2B5EF4-FFF2-40B4-BE49-F238E27FC236}">
                    <a16:creationId xmlns:a16="http://schemas.microsoft.com/office/drawing/2014/main" id="{F90F40EA-1A3E-4E49-81D2-933286B8F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62929" y="5557269"/>
                <a:ext cx="1465102" cy="12108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634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9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build="allAtOnce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6 Hospital ideas | hospital, episode backgrounds, hospital interior">
            <a:extLst>
              <a:ext uri="{FF2B5EF4-FFF2-40B4-BE49-F238E27FC236}">
                <a16:creationId xmlns:a16="http://schemas.microsoft.com/office/drawing/2014/main" id="{CF1C380F-341E-46B6-8CAE-DE868FDE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" y="0"/>
            <a:ext cx="12220575" cy="69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EE383E3-24D1-45A2-BF42-072D960EA837}"/>
              </a:ext>
            </a:extLst>
          </p:cNvPr>
          <p:cNvSpPr/>
          <p:nvPr/>
        </p:nvSpPr>
        <p:spPr>
          <a:xfrm>
            <a:off x="379517" y="83732"/>
            <a:ext cx="11518900" cy="66939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7295E2-C70E-42D2-AF75-B5DA978A9D3C}"/>
              </a:ext>
            </a:extLst>
          </p:cNvPr>
          <p:cNvSpPr txBox="1"/>
          <p:nvPr/>
        </p:nvSpPr>
        <p:spPr>
          <a:xfrm>
            <a:off x="1091473" y="535719"/>
            <a:ext cx="10169132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ID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en-US" sz="3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hlinkClick r:id="" action="ppaction://noaction"/>
            <a:extLst>
              <a:ext uri="{FF2B5EF4-FFF2-40B4-BE49-F238E27FC236}">
                <a16:creationId xmlns:a16="http://schemas.microsoft.com/office/drawing/2014/main" id="{B0F42C14-0022-45FE-8A7B-298070341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4438" y="0"/>
            <a:ext cx="627889" cy="62788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40691F7-791C-419C-A8FB-AB127FD65F24}"/>
              </a:ext>
            </a:extLst>
          </p:cNvPr>
          <p:cNvSpPr txBox="1"/>
          <p:nvPr/>
        </p:nvSpPr>
        <p:spPr>
          <a:xfrm>
            <a:off x="-1703537" y="2211357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B248990-A8DA-431F-99CA-55FF26B4A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25FFF5D-1C82-9F30-F537-220952C87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754713"/>
              </p:ext>
            </p:extLst>
          </p:nvPr>
        </p:nvGraphicFramePr>
        <p:xfrm>
          <a:off x="555945" y="2036998"/>
          <a:ext cx="11166043" cy="32686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39029">
                  <a:extLst>
                    <a:ext uri="{9D8B030D-6E8A-4147-A177-3AD203B41FA5}">
                      <a16:colId xmlns:a16="http://schemas.microsoft.com/office/drawing/2014/main" val="4055015657"/>
                    </a:ext>
                  </a:extLst>
                </a:gridCol>
                <a:gridCol w="2758575">
                  <a:extLst>
                    <a:ext uri="{9D8B030D-6E8A-4147-A177-3AD203B41FA5}">
                      <a16:colId xmlns:a16="http://schemas.microsoft.com/office/drawing/2014/main" val="2672362376"/>
                    </a:ext>
                  </a:extLst>
                </a:gridCol>
                <a:gridCol w="3876929">
                  <a:extLst>
                    <a:ext uri="{9D8B030D-6E8A-4147-A177-3AD203B41FA5}">
                      <a16:colId xmlns:a16="http://schemas.microsoft.com/office/drawing/2014/main" val="202208693"/>
                    </a:ext>
                  </a:extLst>
                </a:gridCol>
                <a:gridCol w="2791510">
                  <a:extLst>
                    <a:ext uri="{9D8B030D-6E8A-4147-A177-3AD203B41FA5}">
                      <a16:colId xmlns:a16="http://schemas.microsoft.com/office/drawing/2014/main" val="1047315923"/>
                    </a:ext>
                  </a:extLst>
                </a:gridCol>
              </a:tblGrid>
              <a:tr h="1271810">
                <a:tc>
                  <a:txBody>
                    <a:bodyPr/>
                    <a:lstStyle/>
                    <a:p>
                      <a:pPr algn="ctr"/>
                      <a:r>
                        <a:rPr lang="vi-VN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vi-VN" sz="3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bút chì</a:t>
                      </a:r>
                      <a:endParaRPr lang="en-ID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bút</a:t>
                      </a:r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vi-VN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bút</a:t>
                      </a:r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vi-VN" sz="4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bút</a:t>
                      </a:r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990467"/>
                  </a:ext>
                </a:extLst>
              </a:tr>
              <a:tr h="1958054">
                <a:tc>
                  <a:txBody>
                    <a:bodyPr/>
                    <a:lstStyle/>
                    <a:p>
                      <a:pPr algn="ctr"/>
                      <a:r>
                        <a:rPr lang="vi-VN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Số 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vi-VN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tiền</a:t>
                      </a:r>
                      <a:endParaRPr lang="en-ID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D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0196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83188D-55C4-AF27-CB87-C1E9048908EC}"/>
              </a:ext>
            </a:extLst>
          </p:cNvPr>
          <p:cNvSpPr txBox="1"/>
          <p:nvPr/>
        </p:nvSpPr>
        <p:spPr>
          <a:xfrm>
            <a:off x="1853710" y="3606821"/>
            <a:ext cx="3644655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16 000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kumimoji="0" lang="vi-VN" sz="40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61033C-E9BF-0F43-5492-3428D746D8A5}"/>
              </a:ext>
            </a:extLst>
          </p:cNvPr>
          <p:cNvSpPr txBox="1"/>
          <p:nvPr/>
        </p:nvSpPr>
        <p:spPr>
          <a:xfrm>
            <a:off x="5193369" y="3622461"/>
            <a:ext cx="3644655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24 000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kumimoji="0" lang="vi-VN" sz="40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43849-E965-B078-E5BC-0256675174D1}"/>
              </a:ext>
            </a:extLst>
          </p:cNvPr>
          <p:cNvSpPr txBox="1"/>
          <p:nvPr/>
        </p:nvSpPr>
        <p:spPr>
          <a:xfrm>
            <a:off x="8502476" y="3601163"/>
            <a:ext cx="3644655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40 000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kumimoji="0" lang="vi-VN" sz="40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000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Partying Face Emoji">
                <a:extLst>
                  <a:ext uri="{FF2B5EF4-FFF2-40B4-BE49-F238E27FC236}">
                    <a16:creationId xmlns:a16="http://schemas.microsoft.com/office/drawing/2014/main" id="{AA56886B-3B16-F808-0769-8F2C6E8EF52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74205041"/>
                  </p:ext>
                </p:extLst>
              </p:nvPr>
            </p:nvGraphicFramePr>
            <p:xfrm>
              <a:off x="2944403" y="4163459"/>
              <a:ext cx="1158274" cy="12445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Partying Face Emoji">
                <a:extLst>
                  <a:ext uri="{FF2B5EF4-FFF2-40B4-BE49-F238E27FC236}">
                    <a16:creationId xmlns:a16="http://schemas.microsoft.com/office/drawing/2014/main" id="{AA56886B-3B16-F808-0769-8F2C6E8EF5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4403" y="4163459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Partying Face Emoji">
                <a:extLst>
                  <a:ext uri="{FF2B5EF4-FFF2-40B4-BE49-F238E27FC236}">
                    <a16:creationId xmlns:a16="http://schemas.microsoft.com/office/drawing/2014/main" id="{19064A16-1CD4-246F-D785-3C7AF8A48B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91351059"/>
                  </p:ext>
                </p:extLst>
              </p:nvPr>
            </p:nvGraphicFramePr>
            <p:xfrm>
              <a:off x="6436559" y="4233030"/>
              <a:ext cx="1158274" cy="12445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Partying Face Emoji">
                <a:extLst>
                  <a:ext uri="{FF2B5EF4-FFF2-40B4-BE49-F238E27FC236}">
                    <a16:creationId xmlns:a16="http://schemas.microsoft.com/office/drawing/2014/main" id="{19064A16-1CD4-246F-D785-3C7AF8A48B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6559" y="4233030"/>
                <a:ext cx="1158274" cy="1244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Partying Face Emoji">
                <a:extLst>
                  <a:ext uri="{FF2B5EF4-FFF2-40B4-BE49-F238E27FC236}">
                    <a16:creationId xmlns:a16="http://schemas.microsoft.com/office/drawing/2014/main" id="{46D94900-B3D4-43A9-16C8-7AA3C0F2664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55382462"/>
                  </p:ext>
                </p:extLst>
              </p:nvPr>
            </p:nvGraphicFramePr>
            <p:xfrm>
              <a:off x="9745666" y="4340549"/>
              <a:ext cx="1158274" cy="124452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58274" cy="1244529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1650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Partying Face Emoji">
                <a:extLst>
                  <a:ext uri="{FF2B5EF4-FFF2-40B4-BE49-F238E27FC236}">
                    <a16:creationId xmlns:a16="http://schemas.microsoft.com/office/drawing/2014/main" id="{46D94900-B3D4-43A9-16C8-7AA3C0F266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45666" y="4340549"/>
                <a:ext cx="1158274" cy="12445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53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7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7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rest Tree Illustration Vector Design Images, Hand Painted Cartoon  Illustration Of Fresh Forest Trees, Tree Clipart, Cartoon, Lovely PNG Image  For Free Download">
            <a:extLst>
              <a:ext uri="{FF2B5EF4-FFF2-40B4-BE49-F238E27FC236}">
                <a16:creationId xmlns:a16="http://schemas.microsoft.com/office/drawing/2014/main" id="{C41A9B5A-27CA-4FCD-8CBF-ED11F5957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3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95ED6-9BF1-C51F-E562-CF415F5D9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4944C73-FD08-AA4C-AE92-2F5D785B8F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FB3BC3-984A-5941-3650-A161B641D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18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CB1E94B6-1D74-D539-06E5-706004CEE7AB}"/>
              </a:ext>
            </a:extLst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16D46B-548F-160D-B086-FE0B85D8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20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7AB2C4F0-761C-F4E6-FA5D-5C88EAAFF4FB}"/>
              </a:ext>
            </a:extLst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021E21-7995-FFC2-8267-94AE1CDA28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22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D952A60-00F7-D0FA-A6E3-53321C97BFC5}"/>
              </a:ext>
            </a:extLst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B4D377-FE3E-2A07-5EC3-A99E54C901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Isosceles Triangle 1">
            <a:hlinkClick r:id="rId4" action="ppaction://hlinksldjump"/>
            <a:extLst>
              <a:ext uri="{FF2B5EF4-FFF2-40B4-BE49-F238E27FC236}">
                <a16:creationId xmlns:a16="http://schemas.microsoft.com/office/drawing/2014/main" id="{47AA0E83-5EAC-D4E1-D672-4CEFA0A8400F}"/>
              </a:ext>
            </a:extLst>
          </p:cNvPr>
          <p:cNvSpPr/>
          <p:nvPr/>
        </p:nvSpPr>
        <p:spPr>
          <a:xfrm rot="5400000">
            <a:off x="10972802" y="341045"/>
            <a:ext cx="565608" cy="71643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1769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5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547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+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2</a:t>
              </a:r>
              <a:r>
                <a:rPr lang="en-US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25</a:t>
              </a:r>
              <a:r>
                <a:rPr lang="vi-VN" sz="7000" b="1" kern="0">
                  <a:solidFill>
                    <a:srgbClr val="00B0F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7000" b="1" kern="0" dirty="0">
                  <a:solidFill>
                    <a:srgbClr val="00B0F0"/>
                  </a:solidFill>
                  <a:latin typeface="Cambria" panose="02040503050406030204" pitchFamily="18" charset="0"/>
                </a:rPr>
                <a:t>= ?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5772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5277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7572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5727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6254 - 454</a:t>
              </a:r>
              <a:r>
                <a:rPr kumimoji="0" lang="vi-VN" sz="8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= ?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5888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5800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5080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856030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496290" y="596127"/>
            <a:ext cx="10901549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58872" y="898013"/>
              <a:ext cx="82842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3600" b="1" dirty="0"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Hà được mẹ cho hai tờ 10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 </a:t>
              </a:r>
              <a:r>
                <a:rPr lang="vi-VN" sz="3600" b="1" dirty="0"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 để mua bút. Hà đã mua hết 15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 </a:t>
              </a:r>
              <a:r>
                <a:rPr lang="vi-VN" sz="3600" b="1" dirty="0"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đồng. Số tiền còn lại của Hà là:</a:t>
              </a:r>
              <a:endParaRPr lang="en-ID" sz="36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20" y="73953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829308" y="3043629"/>
            <a:ext cx="4252278" cy="1096021"/>
            <a:chOff x="1106373" y="2653723"/>
            <a:chExt cx="4252278" cy="1096021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033844" y="2689483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3</a:t>
              </a:r>
              <a:r>
                <a:rPr lang="en-US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 </a:t>
              </a:r>
              <a:r>
                <a:rPr lang="vi-VN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 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6 </a:t>
              </a:r>
              <a:r>
                <a:rPr lang="vi-VN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 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443895" cy="1050985"/>
            <a:chOff x="1106373" y="4263687"/>
            <a:chExt cx="4443895" cy="1050985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1573964" y="4317545"/>
              <a:ext cx="3976304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5 </a:t>
              </a:r>
              <a:r>
                <a:rPr lang="vi-VN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 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7" cy="997127"/>
            <a:chOff x="6575139" y="4263687"/>
            <a:chExt cx="4169417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252288" y="4263687"/>
              <a:ext cx="3492268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10 </a:t>
              </a:r>
              <a:r>
                <a:rPr lang="vi-VN" sz="4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Batang" panose="02030600000101010101" pitchFamily="18" charset="-127"/>
                </a:rPr>
                <a:t>000 đồng 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4338" y="3261759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887616" y="4919121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 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A99513-14A9-CE11-345D-A42ECA82CCDD}"/>
              </a:ext>
            </a:extLst>
          </p:cNvPr>
          <p:cNvSpPr txBox="1"/>
          <p:nvPr/>
        </p:nvSpPr>
        <p:spPr>
          <a:xfrm>
            <a:off x="1376312" y="258634"/>
            <a:ext cx="325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B0185-FD76-5B56-B95A-E35C1AF0B5FA}"/>
              </a:ext>
            </a:extLst>
          </p:cNvPr>
          <p:cNvSpPr txBox="1"/>
          <p:nvPr/>
        </p:nvSpPr>
        <p:spPr>
          <a:xfrm>
            <a:off x="725865" y="1552422"/>
            <a:ext cx="40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X 4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F4865-4489-72D3-42DB-B81C15E08B05}"/>
              </a:ext>
            </a:extLst>
          </p:cNvPr>
          <p:cNvSpPr txBox="1"/>
          <p:nvPr/>
        </p:nvSpPr>
        <p:spPr>
          <a:xfrm>
            <a:off x="725864" y="2254719"/>
            <a:ext cx="40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4 000 X 2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189B5-C30E-5662-DE17-A43CCB09BC26}"/>
              </a:ext>
            </a:extLst>
          </p:cNvPr>
          <p:cNvSpPr txBox="1"/>
          <p:nvPr/>
        </p:nvSpPr>
        <p:spPr>
          <a:xfrm>
            <a:off x="5449477" y="1521925"/>
            <a:ext cx="40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6 000 X 9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7CE00-E393-AEDF-950A-AFDE6838D4EE}"/>
              </a:ext>
            </a:extLst>
          </p:cNvPr>
          <p:cNvSpPr txBox="1"/>
          <p:nvPr/>
        </p:nvSpPr>
        <p:spPr>
          <a:xfrm>
            <a:off x="5449476" y="2224222"/>
            <a:ext cx="40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 X 6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6AD30-6B9D-4CE7-48F5-0608F297780B}"/>
              </a:ext>
            </a:extLst>
          </p:cNvPr>
          <p:cNvSpPr txBox="1"/>
          <p:nvPr/>
        </p:nvSpPr>
        <p:spPr>
          <a:xfrm>
            <a:off x="3898769" y="3518010"/>
            <a:ext cx="40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12 000 X 5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283BC-081A-3025-10EE-8CFE6C65C68B}"/>
              </a:ext>
            </a:extLst>
          </p:cNvPr>
          <p:cNvSpPr txBox="1"/>
          <p:nvPr/>
        </p:nvSpPr>
        <p:spPr>
          <a:xfrm>
            <a:off x="3918406" y="4241224"/>
            <a:ext cx="353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28 000 X 3 = </a:t>
            </a:r>
            <a:endParaRPr lang="en-ID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32981-2C62-7364-26C6-D21FC7EC6655}"/>
              </a:ext>
            </a:extLst>
          </p:cNvPr>
          <p:cNvSpPr txBox="1"/>
          <p:nvPr/>
        </p:nvSpPr>
        <p:spPr>
          <a:xfrm>
            <a:off x="3148555" y="1564019"/>
            <a:ext cx="172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C5950-AB35-FE83-4D7C-D6AB88106FBE}"/>
              </a:ext>
            </a:extLst>
          </p:cNvPr>
          <p:cNvSpPr txBox="1"/>
          <p:nvPr/>
        </p:nvSpPr>
        <p:spPr>
          <a:xfrm>
            <a:off x="3148555" y="2282534"/>
            <a:ext cx="158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6FAA84-152F-9D25-6C4F-00556F862BBC}"/>
              </a:ext>
            </a:extLst>
          </p:cNvPr>
          <p:cNvSpPr txBox="1"/>
          <p:nvPr/>
        </p:nvSpPr>
        <p:spPr>
          <a:xfrm>
            <a:off x="8587809" y="1544272"/>
            <a:ext cx="166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A903E6-0CD2-6439-7D8F-3BEDF78A14BC}"/>
              </a:ext>
            </a:extLst>
          </p:cNvPr>
          <p:cNvSpPr txBox="1"/>
          <p:nvPr/>
        </p:nvSpPr>
        <p:spPr>
          <a:xfrm>
            <a:off x="8599600" y="2185241"/>
            <a:ext cx="172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D56B3-19A8-B4C0-7A3E-488E790144D2}"/>
              </a:ext>
            </a:extLst>
          </p:cNvPr>
          <p:cNvSpPr txBox="1"/>
          <p:nvPr/>
        </p:nvSpPr>
        <p:spPr>
          <a:xfrm>
            <a:off x="6657678" y="3496800"/>
            <a:ext cx="194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BB813-117E-F1B6-D40E-D46D1A07F005}"/>
              </a:ext>
            </a:extLst>
          </p:cNvPr>
          <p:cNvSpPr txBox="1"/>
          <p:nvPr/>
        </p:nvSpPr>
        <p:spPr>
          <a:xfrm>
            <a:off x="6657678" y="4220014"/>
            <a:ext cx="194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84 000</a:t>
            </a:r>
            <a:endParaRPr lang="en-ID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41B0FD8-BF8B-C960-1927-08C500513A3C}"/>
              </a:ext>
            </a:extLst>
          </p:cNvPr>
          <p:cNvSpPr/>
          <p:nvPr/>
        </p:nvSpPr>
        <p:spPr>
          <a:xfrm>
            <a:off x="188536" y="73414"/>
            <a:ext cx="1234911" cy="906974"/>
          </a:xfrm>
          <a:prstGeom prst="wedgeEllipseCallout">
            <a:avLst>
              <a:gd name="adj1" fmla="val 34647"/>
              <a:gd name="adj2" fmla="val 530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BC738C-A35E-750E-C0D7-F0D82D30F25A}"/>
              </a:ext>
            </a:extLst>
          </p:cNvPr>
          <p:cNvCxnSpPr>
            <a:cxnSpLocks/>
          </p:cNvCxnSpPr>
          <p:nvPr/>
        </p:nvCxnSpPr>
        <p:spPr>
          <a:xfrm flipV="1">
            <a:off x="1423447" y="828685"/>
            <a:ext cx="2479250" cy="11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F0FAAC-1D43-A91F-8F3B-B028E29D5C4E}"/>
              </a:ext>
            </a:extLst>
          </p:cNvPr>
          <p:cNvSpPr txBox="1"/>
          <p:nvPr/>
        </p:nvSpPr>
        <p:spPr>
          <a:xfrm>
            <a:off x="1291473" y="282804"/>
            <a:ext cx="10843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12 000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ID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26132C5-4473-2C31-9E1F-03171531C7EB}"/>
              </a:ext>
            </a:extLst>
          </p:cNvPr>
          <p:cNvSpPr/>
          <p:nvPr/>
        </p:nvSpPr>
        <p:spPr>
          <a:xfrm>
            <a:off x="56562" y="120548"/>
            <a:ext cx="1234911" cy="906974"/>
          </a:xfrm>
          <a:prstGeom prst="wedgeEllipseCallout">
            <a:avLst>
              <a:gd name="adj1" fmla="val 34647"/>
              <a:gd name="adj2" fmla="val 5309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40AB59-7A25-311F-590E-D1E622F64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147290"/>
              </p:ext>
            </p:extLst>
          </p:nvPr>
        </p:nvGraphicFramePr>
        <p:xfrm>
          <a:off x="207390" y="2201008"/>
          <a:ext cx="11774080" cy="2747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816">
                  <a:extLst>
                    <a:ext uri="{9D8B030D-6E8A-4147-A177-3AD203B41FA5}">
                      <a16:colId xmlns:a16="http://schemas.microsoft.com/office/drawing/2014/main" val="1900420695"/>
                    </a:ext>
                  </a:extLst>
                </a:gridCol>
                <a:gridCol w="2354816">
                  <a:extLst>
                    <a:ext uri="{9D8B030D-6E8A-4147-A177-3AD203B41FA5}">
                      <a16:colId xmlns:a16="http://schemas.microsoft.com/office/drawing/2014/main" val="1521971814"/>
                    </a:ext>
                  </a:extLst>
                </a:gridCol>
                <a:gridCol w="2354816">
                  <a:extLst>
                    <a:ext uri="{9D8B030D-6E8A-4147-A177-3AD203B41FA5}">
                      <a16:colId xmlns:a16="http://schemas.microsoft.com/office/drawing/2014/main" val="2804150532"/>
                    </a:ext>
                  </a:extLst>
                </a:gridCol>
                <a:gridCol w="2354816">
                  <a:extLst>
                    <a:ext uri="{9D8B030D-6E8A-4147-A177-3AD203B41FA5}">
                      <a16:colId xmlns:a16="http://schemas.microsoft.com/office/drawing/2014/main" val="443591158"/>
                    </a:ext>
                  </a:extLst>
                </a:gridCol>
                <a:gridCol w="2354816">
                  <a:extLst>
                    <a:ext uri="{9D8B030D-6E8A-4147-A177-3AD203B41FA5}">
                      <a16:colId xmlns:a16="http://schemas.microsoft.com/office/drawing/2014/main" val="1810972368"/>
                    </a:ext>
                  </a:extLst>
                </a:gridCol>
              </a:tblGrid>
              <a:tr h="10323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 </a:t>
                      </a:r>
                      <a:endParaRPr lang="en-ID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879"/>
                  </a:ext>
                </a:extLst>
              </a:tr>
              <a:tr h="1680404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D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D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…..............</a:t>
                      </a:r>
                    </a:p>
                    <a:p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D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3121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3EB81E-F0A3-ABB5-6B3D-BD99832C74B1}"/>
              </a:ext>
            </a:extLst>
          </p:cNvPr>
          <p:cNvCxnSpPr/>
          <p:nvPr/>
        </p:nvCxnSpPr>
        <p:spPr>
          <a:xfrm>
            <a:off x="1602557" y="1360022"/>
            <a:ext cx="66081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FF339C-AE43-D9AF-B25B-879CBAAC8BA3}"/>
              </a:ext>
            </a:extLst>
          </p:cNvPr>
          <p:cNvSpPr txBox="1"/>
          <p:nvPr/>
        </p:nvSpPr>
        <p:spPr>
          <a:xfrm>
            <a:off x="2597084" y="3754018"/>
            <a:ext cx="262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24 000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682D9-5E86-B9BC-DA74-3E327E98A96A}"/>
              </a:ext>
            </a:extLst>
          </p:cNvPr>
          <p:cNvSpPr txBox="1"/>
          <p:nvPr/>
        </p:nvSpPr>
        <p:spPr>
          <a:xfrm>
            <a:off x="4906651" y="3754018"/>
            <a:ext cx="262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36 000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2FB00-A932-65DA-2494-B66EF9E40BEF}"/>
              </a:ext>
            </a:extLst>
          </p:cNvPr>
          <p:cNvSpPr txBox="1"/>
          <p:nvPr/>
        </p:nvSpPr>
        <p:spPr>
          <a:xfrm>
            <a:off x="7293988" y="3754018"/>
            <a:ext cx="262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60 000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9F05D-E494-D4AA-4F8B-352A981FACD2}"/>
              </a:ext>
            </a:extLst>
          </p:cNvPr>
          <p:cNvSpPr txBox="1"/>
          <p:nvPr/>
        </p:nvSpPr>
        <p:spPr>
          <a:xfrm>
            <a:off x="9637729" y="3754018"/>
            <a:ext cx="262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96 000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736</Words>
  <Application>Microsoft Office PowerPoint</Application>
  <PresentationFormat>Widescreen</PresentationFormat>
  <Paragraphs>131</Paragraphs>
  <Slides>17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inpin heiti</vt:lpstr>
      <vt:lpstr>Open Sans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11</cp:revision>
  <dcterms:created xsi:type="dcterms:W3CDTF">2023-03-15T17:01:53Z</dcterms:created>
  <dcterms:modified xsi:type="dcterms:W3CDTF">2023-03-19T14:14:58Z</dcterms:modified>
</cp:coreProperties>
</file>