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1"/>
  </p:notesMasterIdLst>
  <p:sldIdLst>
    <p:sldId id="488" r:id="rId2"/>
    <p:sldId id="490" r:id="rId3"/>
    <p:sldId id="489" r:id="rId4"/>
    <p:sldId id="491" r:id="rId5"/>
    <p:sldId id="492" r:id="rId6"/>
    <p:sldId id="498" r:id="rId7"/>
    <p:sldId id="495" r:id="rId8"/>
    <p:sldId id="496" r:id="rId9"/>
    <p:sldId id="4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A2A"/>
    <a:srgbClr val="CC99FF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08/03/2024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666129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6" y="217615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6" r:id="rId13"/>
    <p:sldLayoutId id="2147483663" r:id="rId14"/>
    <p:sldLayoutId id="2147483666" r:id="rId15"/>
    <p:sldLayoutId id="2147483667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2" y="-47535"/>
            <a:ext cx="2380615" cy="2380615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ADAA1E-3858-A848-1B72-F9D6D34FC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4081" y="2926080"/>
            <a:ext cx="14075682" cy="9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" y="-319599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8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….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0242" y="1210639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2400" y="3040467"/>
            <a:ext cx="3031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11" name="文本框 21">
            <a:extLst>
              <a:ext uri="{FF2B5EF4-FFF2-40B4-BE49-F238E27FC236}">
                <a16:creationId xmlns:a16="http://schemas.microsoft.com/office/drawing/2014/main" id="{61140438-D033-A23B-1ED5-5EDD3B9CA589}"/>
              </a:ext>
            </a:extLst>
          </p:cNvPr>
          <p:cNvSpPr txBox="1"/>
          <p:nvPr/>
        </p:nvSpPr>
        <p:spPr>
          <a:xfrm>
            <a:off x="2668375" y="2102141"/>
            <a:ext cx="679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20: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Cơ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qua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tuần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hoàn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0" y="0"/>
            <a:ext cx="1069927" cy="1078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9927" y="215622"/>
            <a:ext cx="10619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491916"/>
            <a:ext cx="9542128" cy="5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47" y="0"/>
            <a:ext cx="7175798" cy="69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06126" y="96253"/>
            <a:ext cx="3296653" cy="44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81646" y="1985211"/>
            <a:ext cx="2144796" cy="1058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81646" y="3573379"/>
            <a:ext cx="2144795" cy="1467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70821" y="5787189"/>
            <a:ext cx="2827421" cy="782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02779" y="3573379"/>
            <a:ext cx="1720516" cy="135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/>
        </p:blipFill>
        <p:spPr>
          <a:xfrm>
            <a:off x="0" y="0"/>
            <a:ext cx="1069927" cy="10785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9926" y="131401"/>
            <a:ext cx="38117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4.jpg">
            <a:extLst>
              <a:ext uri="{FF2B5EF4-FFF2-40B4-BE49-F238E27FC236}">
                <a16:creationId xmlns:a16="http://schemas.microsoft.com/office/drawing/2014/main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552" t="3361" r="8277" b="9244"/>
          <a:stretch>
            <a:fillRect/>
          </a:stretch>
        </p:blipFill>
        <p:spPr>
          <a:xfrm>
            <a:off x="101867" y="0"/>
            <a:ext cx="1226235" cy="12262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6335" y="126605"/>
            <a:ext cx="3432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8102" y="671296"/>
            <a:ext cx="11136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235181"/>
            <a:ext cx="6776954" cy="558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867" y="3344779"/>
            <a:ext cx="5844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4.jpg">
            <a:extLst>
              <a:ext uri="{FF2B5EF4-FFF2-40B4-BE49-F238E27FC236}">
                <a16:creationId xmlns:a16="http://schemas.microsoft.com/office/drawing/2014/main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552" t="3361" r="8277" b="9244"/>
          <a:stretch>
            <a:fillRect/>
          </a:stretch>
        </p:blipFill>
        <p:spPr>
          <a:xfrm>
            <a:off x="101867" y="0"/>
            <a:ext cx="1226235" cy="12262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8103" y="72073"/>
            <a:ext cx="10655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7231F4-A070-72C6-8123-11937B665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4929"/>
              </p:ext>
            </p:extLst>
          </p:nvPr>
        </p:nvGraphicFramePr>
        <p:xfrm>
          <a:off x="571500" y="2626618"/>
          <a:ext cx="11163301" cy="3393183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619375">
                  <a:extLst>
                    <a:ext uri="{9D8B030D-6E8A-4147-A177-3AD203B41FA5}">
                      <a16:colId xmlns:a16="http://schemas.microsoft.com/office/drawing/2014/main" val="1488135607"/>
                    </a:ext>
                  </a:extLst>
                </a:gridCol>
                <a:gridCol w="4438650">
                  <a:extLst>
                    <a:ext uri="{9D8B030D-6E8A-4147-A177-3AD203B41FA5}">
                      <a16:colId xmlns:a16="http://schemas.microsoft.com/office/drawing/2014/main" val="616867087"/>
                    </a:ext>
                  </a:extLst>
                </a:gridCol>
                <a:gridCol w="4105276">
                  <a:extLst>
                    <a:ext uri="{9D8B030D-6E8A-4147-A177-3AD203B41FA5}">
                      <a16:colId xmlns:a16="http://schemas.microsoft.com/office/drawing/2014/main" val="3306115377"/>
                    </a:ext>
                  </a:extLst>
                </a:gridCol>
              </a:tblGrid>
              <a:tr h="11310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THÁI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NHỊP ĐẬP TRONG 1 PHÚT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0653975"/>
                  </a:ext>
                </a:extLst>
              </a:tr>
              <a:tr h="11310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 YÊN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668226"/>
                  </a:ext>
                </a:extLst>
              </a:tr>
              <a:tr h="113106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VẬN ĐỘNG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3275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8E4429-159B-59E4-EDA5-8AD10D14A095}"/>
              </a:ext>
            </a:extLst>
          </p:cNvPr>
          <p:cNvSpPr txBox="1"/>
          <p:nvPr/>
        </p:nvSpPr>
        <p:spPr>
          <a:xfrm>
            <a:off x="3557155" y="3931621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83C2B-3DE0-84B4-3B9A-23E23668DE36}"/>
              </a:ext>
            </a:extLst>
          </p:cNvPr>
          <p:cNvSpPr txBox="1"/>
          <p:nvPr/>
        </p:nvSpPr>
        <p:spPr>
          <a:xfrm>
            <a:off x="3557154" y="5081249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4A576-C6C2-C74B-0174-E377155437B1}"/>
              </a:ext>
            </a:extLst>
          </p:cNvPr>
          <p:cNvSpPr txBox="1"/>
          <p:nvPr/>
        </p:nvSpPr>
        <p:spPr>
          <a:xfrm>
            <a:off x="7748154" y="3993176"/>
            <a:ext cx="387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FE9C0-ADEE-A55D-D5EB-E81B2B07FAD5}"/>
              </a:ext>
            </a:extLst>
          </p:cNvPr>
          <p:cNvSpPr txBox="1"/>
          <p:nvPr/>
        </p:nvSpPr>
        <p:spPr>
          <a:xfrm>
            <a:off x="7748154" y="5142805"/>
            <a:ext cx="387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3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206588" y="332355"/>
            <a:ext cx="881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DÒ- NHẬN XÉT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D2B394-58CB-4224-8C19-9916EFAFD705}"/>
              </a:ext>
            </a:extLst>
          </p:cNvPr>
          <p:cNvSpPr/>
          <p:nvPr/>
        </p:nvSpPr>
        <p:spPr>
          <a:xfrm>
            <a:off x="581560" y="3270112"/>
            <a:ext cx="3860979" cy="34210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421BBC-A2D1-8733-9D6D-7971046E487D}"/>
              </a:ext>
            </a:extLst>
          </p:cNvPr>
          <p:cNvSpPr/>
          <p:nvPr/>
        </p:nvSpPr>
        <p:spPr>
          <a:xfrm>
            <a:off x="4445357" y="1368564"/>
            <a:ext cx="3758485" cy="32797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BÀI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046983-3BF0-B33E-FA4A-ABA523597988}"/>
              </a:ext>
            </a:extLst>
          </p:cNvPr>
          <p:cNvSpPr/>
          <p:nvPr/>
        </p:nvSpPr>
        <p:spPr>
          <a:xfrm>
            <a:off x="8203842" y="3371851"/>
            <a:ext cx="3632379" cy="32797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</a:t>
            </a:r>
          </a:p>
        </p:txBody>
      </p:sp>
    </p:spTree>
    <p:extLst>
      <p:ext uri="{BB962C8B-B14F-4D97-AF65-F5344CB8AC3E}">
        <p14:creationId xmlns:p14="http://schemas.microsoft.com/office/powerpoint/2010/main" val="359753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1.85185E-6 L 3.33333E-6 -0.07222 " pathEditMode="relative" rAng="0" ptsTypes="AA">
                                      <p:cBhvr>
                                        <p:cTn id="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1" descr="bloem20"/>
          <p:cNvPicPr>
            <a:picLocks noChangeAspect="1" noChangeArrowheads="1" noCrop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2" y="4762371"/>
            <a:ext cx="2060619" cy="20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032457"/>
            <a:ext cx="2540000" cy="192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997025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203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HP001 4 hàng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55</cp:revision>
  <dcterms:created xsi:type="dcterms:W3CDTF">2022-11-13T08:22:48Z</dcterms:created>
  <dcterms:modified xsi:type="dcterms:W3CDTF">2024-03-08T13:03:00Z</dcterms:modified>
</cp:coreProperties>
</file>