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58" r:id="rId6"/>
    <p:sldId id="265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âm phuong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0T22:08:04.784" idx="1">
    <p:pos x="7152" y="115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541AC1-228E-49C1-8125-94C93D0982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8E3B6-5EB7-4487-9707-B192C5415A4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20253" y="6492875"/>
            <a:ext cx="147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Trang</a:t>
            </a:r>
            <a:fld id="{227C15E7-6B7E-4BD2-8089-A5CE13A06AD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microsoft.com/office/2007/relationships/media" Target="file:///C:\Users\pc\Downloads\ky-nang-song-mam-non-phan-5-bo-rac-dung-noi-quy-dinh-giao-duc-mam-non.mp4" TargetMode="External"/><Relationship Id="rId1" Type="http://schemas.openxmlformats.org/officeDocument/2006/relationships/video" Target="file:///C:\Users\pc\Downloads\ky-nang-song-mam-non-phan-5-bo-rac-dung-noi-quy-dinh-giao-duc-mam-non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2528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4916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GIÁO DỤC THEO CHỦ 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QUANH 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ai-Dat-Nay-La-Cua-Chung-Minh-Thuy-Linh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79670" y="3005455"/>
            <a:ext cx="1410335" cy="121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Tìm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hiểu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môi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trường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xung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quanh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0" y="1843813"/>
            <a:ext cx="4220309" cy="197619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678941"/>
            <a:ext cx="4798256" cy="1976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3" y="4368132"/>
            <a:ext cx="4220309" cy="17693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420834" y="3837470"/>
            <a:ext cx="305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Ô </a:t>
            </a:r>
            <a:r>
              <a:rPr lang="en-US" dirty="0" err="1">
                <a:solidFill>
                  <a:schemeClr val="tx1"/>
                </a:solidFill>
              </a:rPr>
              <a:t>nhiêm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môi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6462" y="3820008"/>
            <a:ext cx="2686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20834" y="6298792"/>
            <a:ext cx="27150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4368132"/>
            <a:ext cx="4798256" cy="17693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6462" y="6298792"/>
            <a:ext cx="27150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2705100" y="304800"/>
            <a:ext cx="7829550" cy="20955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trường sạch ,đẹp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71900" y="2400300"/>
            <a:ext cx="5486400" cy="1028700"/>
            <a:chOff x="3771900" y="2400300"/>
            <a:chExt cx="5486400" cy="10287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553200" y="2400300"/>
              <a:ext cx="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90950" y="2933700"/>
              <a:ext cx="54673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71900" y="2933700"/>
              <a:ext cx="0" cy="4953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258300" y="2933700"/>
              <a:ext cx="0" cy="4953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286004" y="3467100"/>
            <a:ext cx="33146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bị ô nhiễm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0952" y="3401080"/>
            <a:ext cx="33146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rác thải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4" y="4028421"/>
            <a:ext cx="3105146" cy="21247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2" y="3990320"/>
            <a:ext cx="3105146" cy="21628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RÁC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3045" y="1825625"/>
            <a:ext cx="1051559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0070C0"/>
                </a:solidFill>
              </a:rPr>
              <a:t>Phân loại rác như thế nào?</a:t>
            </a:r>
            <a:endParaRPr lang="vi-VN" altLang="en-US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79755" y="3427730"/>
            <a:ext cx="2900680" cy="285940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3690" y="3303905"/>
            <a:ext cx="2900680" cy="29527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585835" y="4290695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chemeClr val="bg1"/>
                </a:solidFill>
              </a:rPr>
              <a:t>RÁC VÔ CƠ</a:t>
            </a:r>
            <a:endParaRPr lang="vi-VN" altLang="en-US" b="1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132205" y="4508500"/>
            <a:ext cx="179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>
                <a:solidFill>
                  <a:schemeClr val="bg1"/>
                </a:solidFill>
              </a:rPr>
              <a:t>RÁC HỮU CƠ</a:t>
            </a:r>
            <a:endParaRPr lang="vi-VN" altLang="en-US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62000" y="1548765"/>
            <a:ext cx="4667250" cy="16592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tải_xuống-removebg-preview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6985" y="1835150"/>
            <a:ext cx="1041400" cy="812800"/>
          </a:xfrm>
          <a:prstGeom prst="rect">
            <a:avLst/>
          </a:prstGeom>
        </p:spPr>
      </p:pic>
      <p:pic>
        <p:nvPicPr>
          <p:cNvPr id="10" name="Picture 9" descr="kisspng-cartoon-fish-bone-vector-fish-bones-5a9af8183f5ba9.2530371315201054962595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90" y="1659890"/>
            <a:ext cx="756285" cy="677545"/>
          </a:xfrm>
          <a:prstGeom prst="rect">
            <a:avLst/>
          </a:prstGeom>
        </p:spPr>
      </p:pic>
      <p:pic>
        <p:nvPicPr>
          <p:cNvPr id="11" name="Picture 10" descr="hinh-anh-qua-tao-hoat-hinh-can-do_095350771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135" y="2121535"/>
            <a:ext cx="1096645" cy="81343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54925" y="1406525"/>
            <a:ext cx="4215130" cy="16592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54925" y="1551305"/>
            <a:ext cx="3943985" cy="1383665"/>
            <a:chOff x="12006" y="2442"/>
            <a:chExt cx="6211" cy="2179"/>
          </a:xfrm>
        </p:grpSpPr>
        <p:pic>
          <p:nvPicPr>
            <p:cNvPr id="13" name="Picture 12" descr="tải_xuống__1_-removebg-preview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6" y="2589"/>
              <a:ext cx="3009" cy="1865"/>
            </a:xfrm>
            <a:prstGeom prst="rect">
              <a:avLst/>
            </a:prstGeom>
          </p:spPr>
        </p:pic>
        <p:pic>
          <p:nvPicPr>
            <p:cNvPr id="14" name="Picture 13" descr="pngtree-plastic-bottle-icon-cartoon-style-png-image_1860674-removebg-preview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72" y="2442"/>
              <a:ext cx="2297" cy="1050"/>
            </a:xfrm>
            <a:prstGeom prst="rect">
              <a:avLst/>
            </a:prstGeom>
          </p:spPr>
        </p:pic>
        <p:pic>
          <p:nvPicPr>
            <p:cNvPr id="15" name="Picture 14" descr="10acfa55f82d9f220137200a527602fa.png_wh860-removebg-preview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82" y="3477"/>
              <a:ext cx="2225" cy="1144"/>
            </a:xfrm>
            <a:prstGeom prst="rect">
              <a:avLst/>
            </a:prstGeom>
          </p:spPr>
        </p:pic>
        <p:pic>
          <p:nvPicPr>
            <p:cNvPr id="16" name="Picture 15" descr="kisspng-cartoon-clip-art-rope-5a879acb86be87.5404586515188364275519-removebg-preview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69" y="3188"/>
              <a:ext cx="1448" cy="1055"/>
            </a:xfrm>
            <a:prstGeom prst="rect">
              <a:avLst/>
            </a:prstGeom>
          </p:spPr>
        </p:pic>
      </p:grpSp>
      <p:sp>
        <p:nvSpPr>
          <p:cNvPr id="17" name="Text Box 16"/>
          <p:cNvSpPr txBox="1"/>
          <p:nvPr/>
        </p:nvSpPr>
        <p:spPr>
          <a:xfrm>
            <a:off x="4358005" y="4957445"/>
            <a:ext cx="2853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rác 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b="1"/>
              <a:t>Tìm hiểu video rác đúng nơi quy định.</a:t>
            </a:r>
            <a:endParaRPr lang="vi-VN" altLang="en-US" b="1"/>
          </a:p>
        </p:txBody>
      </p:sp>
      <p:pic>
        <p:nvPicPr>
          <p:cNvPr id="4" name="ky-nang-song-mam-non-phan-5-bo-rac-dung-noi-quy-dinh-giao-duc-mam-non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25040" y="2032000"/>
            <a:ext cx="7741920" cy="379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59000"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639060" y="461645"/>
            <a:ext cx="68681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360</Words>
  <Application>WPS Presentation</Application>
  <PresentationFormat>Widescreen</PresentationFormat>
  <Paragraphs>33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Tìm hiểu môi trường xung quanh</vt:lpstr>
      <vt:lpstr>PowerPoint 演示文稿</vt:lpstr>
      <vt:lpstr>PHÂN LOẠI RÁC </vt:lpstr>
      <vt:lpstr>Phân loại rác như thế nào?</vt:lpstr>
      <vt:lpstr>Tìm hiểu video rác đúng nơi quy định.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châm phuong</dc:creator>
  <cp:lastModifiedBy>pc</cp:lastModifiedBy>
  <cp:revision>10</cp:revision>
  <dcterms:created xsi:type="dcterms:W3CDTF">2021-09-10T13:56:00Z</dcterms:created>
  <dcterms:modified xsi:type="dcterms:W3CDTF">2022-01-05T02:01:53Z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0D4BFA9184624CBCB8302C95F4CF98B2</vt:lpwstr>
  </property>
  <property fmtid="{D5CDD505-2E9C-101B-9397-08002B2CF9AE}" pid="3" name="KSOProductBuildVer">
    <vt:lpwstr>1033-11.2.0.10426</vt:lpwstr>
  </property>
</Properties>
</file>