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5" autoAdjust="0"/>
  </p:normalViewPr>
  <p:slideViewPr>
    <p:cSldViewPr snapToGrid="0" showGuides="1">
      <p:cViewPr varScale="1">
        <p:scale>
          <a:sx n="74" d="100"/>
          <a:sy n="74" d="100"/>
        </p:scale>
        <p:origin x="9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ba </a:t>
            </a:r>
            <a:r>
              <a:rPr lang="en-US" altLang="zh-CN" sz="3600" b="1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15 </a:t>
            </a:r>
            <a:r>
              <a:rPr lang="en-US" altLang="zh-CN" sz="3600" b="1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10 năm 2024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12258</TotalTime>
  <Words>209</Words>
  <Application>Microsoft Office PowerPoint</Application>
  <PresentationFormat>Widescreen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Georgia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Windows 11</cp:lastModifiedBy>
  <cp:revision>26</cp:revision>
  <dcterms:created xsi:type="dcterms:W3CDTF">2022-06-25T07:57:25Z</dcterms:created>
  <dcterms:modified xsi:type="dcterms:W3CDTF">2024-10-13T01:59:25Z</dcterms:modified>
  <cp:category>9Slide.vn</cp:category>
</cp:coreProperties>
</file>