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  <p:sldMasterId id="2147483721" r:id="rId8"/>
  </p:sldMasterIdLst>
  <p:notesMasterIdLst>
    <p:notesMasterId r:id="rId27"/>
  </p:notesMasterIdLst>
  <p:sldIdLst>
    <p:sldId id="257" r:id="rId9"/>
    <p:sldId id="282" r:id="rId10"/>
    <p:sldId id="283" r:id="rId11"/>
    <p:sldId id="284" r:id="rId12"/>
    <p:sldId id="285" r:id="rId13"/>
    <p:sldId id="345" r:id="rId14"/>
    <p:sldId id="258" r:id="rId15"/>
    <p:sldId id="340" r:id="rId16"/>
    <p:sldId id="2007577495" r:id="rId17"/>
    <p:sldId id="2007577498" r:id="rId18"/>
    <p:sldId id="2007577496" r:id="rId19"/>
    <p:sldId id="540" r:id="rId20"/>
    <p:sldId id="2007577497" r:id="rId21"/>
    <p:sldId id="2007577499" r:id="rId22"/>
    <p:sldId id="335" r:id="rId23"/>
    <p:sldId id="334" r:id="rId24"/>
    <p:sldId id="271" r:id="rId25"/>
    <p:sldId id="7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3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5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20301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2667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67517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9010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2589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80576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0235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826346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0272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778703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938198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5D66E1B-4031-4622-AA6E-E621CD6A6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E1C7CCB-13AD-4B34-815B-0F49818477F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34634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700</Words>
  <Application>Microsoft Office PowerPoint</Application>
  <PresentationFormat>Widescreen</PresentationFormat>
  <Paragraphs>95</Paragraphs>
  <Slides>18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#9Slide03 Arima Madurai Black</vt:lpstr>
      <vt:lpstr>HanaMinB</vt:lpstr>
      <vt:lpstr>ITC Avant Garde Std Bk</vt:lpstr>
      <vt:lpstr>Merienda One</vt:lpstr>
      <vt:lpstr>Arial</vt:lpstr>
      <vt:lpstr>Calibri</vt:lpstr>
      <vt:lpstr>Cambria</vt:lpstr>
      <vt:lpstr>DM Sans</vt:lpstr>
      <vt:lpstr>Times New Roman</vt:lpstr>
      <vt:lpstr>UTM Avo</vt:lpstr>
      <vt:lpstr>Wingdings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2022-12-26T09:26:55Z</dcterms:created>
  <dcterms:modified xsi:type="dcterms:W3CDTF">2023-02-05T11:18:17Z</dcterms:modified>
</cp:coreProperties>
</file>