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24"/>
  </p:notesMasterIdLst>
  <p:sldIdLst>
    <p:sldId id="257" r:id="rId3"/>
    <p:sldId id="308" r:id="rId4"/>
    <p:sldId id="305" r:id="rId5"/>
    <p:sldId id="306" r:id="rId6"/>
    <p:sldId id="271" r:id="rId7"/>
    <p:sldId id="314" r:id="rId8"/>
    <p:sldId id="312" r:id="rId9"/>
    <p:sldId id="313" r:id="rId10"/>
    <p:sldId id="3794" r:id="rId11"/>
    <p:sldId id="3795" r:id="rId12"/>
    <p:sldId id="3796" r:id="rId13"/>
    <p:sldId id="3770" r:id="rId14"/>
    <p:sldId id="3793" r:id="rId15"/>
    <p:sldId id="318" r:id="rId16"/>
    <p:sldId id="3792" r:id="rId17"/>
    <p:sldId id="265" r:id="rId18"/>
    <p:sldId id="3772" r:id="rId19"/>
    <p:sldId id="3786" r:id="rId20"/>
    <p:sldId id="3787" r:id="rId21"/>
    <p:sldId id="280" r:id="rId22"/>
    <p:sldId id="7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243C4-3B72-4F12-AE0C-7B6C176F0350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7F61A-FD8A-4FA2-9B19-F6D05399C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04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1407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983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b71737ba3b_0_2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b71737ba3b_0_2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6073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b706226281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b706226281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151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7676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767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b71737ba3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b71737ba3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1561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b71737ba3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b71737ba3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381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b71737ba3b_0_1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b71737ba3b_0_1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40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8336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077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97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385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592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0911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6716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1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Google Shape;796;p31"/>
          <p:cNvGrpSpPr/>
          <p:nvPr/>
        </p:nvGrpSpPr>
        <p:grpSpPr>
          <a:xfrm rot="-502947" flipH="1">
            <a:off x="9395035" y="353508"/>
            <a:ext cx="3678429" cy="6562528"/>
            <a:chOff x="3734270" y="74249"/>
            <a:chExt cx="3046829" cy="5435717"/>
          </a:xfrm>
        </p:grpSpPr>
        <p:grpSp>
          <p:nvGrpSpPr>
            <p:cNvPr id="797" name="Google Shape;797;p3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98" name="Google Shape;798;p3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9" name="Google Shape;799;p3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0" name="Google Shape;800;p3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1" name="Google Shape;801;p3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2" name="Google Shape;802;p3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3" name="Google Shape;803;p3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3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3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06" name="Google Shape;806;p3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7" name="Google Shape;807;p31"/>
          <p:cNvGrpSpPr/>
          <p:nvPr/>
        </p:nvGrpSpPr>
        <p:grpSpPr>
          <a:xfrm rot="-240851" flipH="1">
            <a:off x="-1463199" y="4813823"/>
            <a:ext cx="6008465" cy="3443293"/>
            <a:chOff x="1736990" y="7982527"/>
            <a:chExt cx="4506560" cy="2582591"/>
          </a:xfrm>
        </p:grpSpPr>
        <p:sp>
          <p:nvSpPr>
            <p:cNvPr id="808" name="Google Shape;808;p31"/>
            <p:cNvSpPr/>
            <p:nvPr/>
          </p:nvSpPr>
          <p:spPr>
            <a:xfrm>
              <a:off x="4720021" y="88203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2892437" y="80299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4014539" y="81836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3764843" y="82718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4001763" y="86431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4797909" y="86414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3551354" y="90959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4050795" y="90807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4324020" y="93955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4582397" y="90118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5108623" y="89509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5289112" y="92121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5720975" y="92550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3378708" y="91825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3480470" y="88862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3447914" y="8617569"/>
              <a:ext cx="332615" cy="325562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4435303" y="79825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4750111" y="83674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5031968" y="91033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3310290" y="92929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3799422" y="93106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3467300" y="92657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3590076" y="93848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rgbClr val="003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3709596" y="95175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4603805" y="90234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4705617" y="91759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rgbClr val="FEC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4850936" y="92929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3493246" y="84704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3627614" y="85804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rgbClr val="FF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3716601" y="86946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4202033" y="81700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4299701" y="82600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4518518" y="84609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065412" y="84494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2209596" y="90102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1736990" y="8812166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rgbClr val="2C7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2192726" y="82277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2606880" y="84292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90626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C7BE8F-89C2-4211-A4AE-F085D8A13FD5}" type="datetimeFigureOut">
              <a:rPr lang="en-US" smtClean="0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EFB2-6262-4D57-B35D-54E462062AD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032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202914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69873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93831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20012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8136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4315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57280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73407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2570142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00229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0832649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2979716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>
            <a:spLocks noGrp="1"/>
          </p:cNvSpPr>
          <p:nvPr>
            <p:ph type="title" hasCustomPrompt="1"/>
          </p:nvPr>
        </p:nvSpPr>
        <p:spPr>
          <a:xfrm>
            <a:off x="950967" y="1982833"/>
            <a:ext cx="10264800" cy="19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7" name="Google Shape;137;p11"/>
          <p:cNvSpPr txBox="1">
            <a:spLocks noGrp="1"/>
          </p:cNvSpPr>
          <p:nvPr>
            <p:ph type="subTitle" idx="1"/>
          </p:nvPr>
        </p:nvSpPr>
        <p:spPr>
          <a:xfrm>
            <a:off x="6832567" y="3559467"/>
            <a:ext cx="4383200" cy="11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38" name="Google Shape;138;p11"/>
          <p:cNvGrpSpPr/>
          <p:nvPr/>
        </p:nvGrpSpPr>
        <p:grpSpPr>
          <a:xfrm rot="-1325315" flipH="1">
            <a:off x="4518044" y="4496512"/>
            <a:ext cx="644425" cy="341520"/>
            <a:chOff x="2468025" y="734125"/>
            <a:chExt cx="980825" cy="519800"/>
          </a:xfrm>
        </p:grpSpPr>
        <p:sp>
          <p:nvSpPr>
            <p:cNvPr id="139" name="Google Shape;139;p11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2" name="Google Shape;142;p11"/>
          <p:cNvGrpSpPr/>
          <p:nvPr/>
        </p:nvGrpSpPr>
        <p:grpSpPr>
          <a:xfrm flipH="1">
            <a:off x="1650221" y="3819380"/>
            <a:ext cx="725552" cy="1294425"/>
            <a:chOff x="3734270" y="74249"/>
            <a:chExt cx="3046829" cy="5435717"/>
          </a:xfrm>
        </p:grpSpPr>
        <p:grpSp>
          <p:nvGrpSpPr>
            <p:cNvPr id="143" name="Google Shape;143;p1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1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1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2" name="Google Shape;152;p1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3" name="Google Shape;153;p11"/>
          <p:cNvSpPr/>
          <p:nvPr/>
        </p:nvSpPr>
        <p:spPr>
          <a:xfrm flipH="1">
            <a:off x="2850505" y="4192374"/>
            <a:ext cx="1427124" cy="1426497"/>
          </a:xfrm>
          <a:custGeom>
            <a:avLst/>
            <a:gdLst/>
            <a:ahLst/>
            <a:cxnLst/>
            <a:rect l="l" t="t" r="r" b="b"/>
            <a:pathLst>
              <a:path w="47874" h="47853" extrusionOk="0">
                <a:moveTo>
                  <a:pt x="23937" y="0"/>
                </a:moveTo>
                <a:cubicBezTo>
                  <a:pt x="10713" y="0"/>
                  <a:pt x="0" y="10713"/>
                  <a:pt x="0" y="23937"/>
                </a:cubicBezTo>
                <a:cubicBezTo>
                  <a:pt x="0" y="37140"/>
                  <a:pt x="10713" y="47853"/>
                  <a:pt x="23937" y="47853"/>
                </a:cubicBezTo>
                <a:cubicBezTo>
                  <a:pt x="37161" y="47853"/>
                  <a:pt x="47873" y="37140"/>
                  <a:pt x="47873" y="23937"/>
                </a:cubicBezTo>
                <a:cubicBezTo>
                  <a:pt x="47873" y="10713"/>
                  <a:pt x="37161" y="0"/>
                  <a:pt x="23937" y="0"/>
                </a:cubicBezTo>
                <a:close/>
              </a:path>
            </a:pathLst>
          </a:custGeom>
          <a:solidFill>
            <a:srgbClr val="F7A92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1"/>
          <p:cNvSpPr/>
          <p:nvPr/>
        </p:nvSpPr>
        <p:spPr>
          <a:xfrm flipH="1">
            <a:off x="-21910" y="4773514"/>
            <a:ext cx="6016311" cy="838815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1"/>
          <p:cNvSpPr/>
          <p:nvPr/>
        </p:nvSpPr>
        <p:spPr>
          <a:xfrm flipH="1">
            <a:off x="-114007" y="5395201"/>
            <a:ext cx="12420308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1"/>
          <p:cNvSpPr/>
          <p:nvPr/>
        </p:nvSpPr>
        <p:spPr>
          <a:xfrm flipH="1">
            <a:off x="1743122" y="5373376"/>
            <a:ext cx="4251279" cy="2694353"/>
          </a:xfrm>
          <a:custGeom>
            <a:avLst/>
            <a:gdLst/>
            <a:ahLst/>
            <a:cxnLst/>
            <a:rect l="l" t="t" r="r" b="b"/>
            <a:pathLst>
              <a:path w="97798" h="67982" extrusionOk="0">
                <a:moveTo>
                  <a:pt x="27326" y="0"/>
                </a:moveTo>
                <a:cubicBezTo>
                  <a:pt x="27138" y="565"/>
                  <a:pt x="26699" y="984"/>
                  <a:pt x="26134" y="1151"/>
                </a:cubicBezTo>
                <a:lnTo>
                  <a:pt x="26092" y="1151"/>
                </a:lnTo>
                <a:cubicBezTo>
                  <a:pt x="25548" y="1067"/>
                  <a:pt x="25046" y="816"/>
                  <a:pt x="24648" y="419"/>
                </a:cubicBezTo>
                <a:cubicBezTo>
                  <a:pt x="24397" y="523"/>
                  <a:pt x="24251" y="628"/>
                  <a:pt x="24251" y="754"/>
                </a:cubicBezTo>
                <a:cubicBezTo>
                  <a:pt x="23979" y="2637"/>
                  <a:pt x="43165" y="1528"/>
                  <a:pt x="43207" y="3348"/>
                </a:cubicBezTo>
                <a:cubicBezTo>
                  <a:pt x="43228" y="5148"/>
                  <a:pt x="23916" y="5210"/>
                  <a:pt x="24146" y="7365"/>
                </a:cubicBezTo>
                <a:cubicBezTo>
                  <a:pt x="24231" y="8129"/>
                  <a:pt x="26580" y="8335"/>
                  <a:pt x="29751" y="8335"/>
                </a:cubicBezTo>
                <a:cubicBezTo>
                  <a:pt x="33491" y="8335"/>
                  <a:pt x="38374" y="8048"/>
                  <a:pt x="42041" y="8048"/>
                </a:cubicBezTo>
                <a:cubicBezTo>
                  <a:pt x="45152" y="8048"/>
                  <a:pt x="47387" y="8255"/>
                  <a:pt x="47308" y="9018"/>
                </a:cubicBezTo>
                <a:cubicBezTo>
                  <a:pt x="47036" y="11446"/>
                  <a:pt x="20401" y="9521"/>
                  <a:pt x="20401" y="12471"/>
                </a:cubicBezTo>
                <a:cubicBezTo>
                  <a:pt x="20401" y="13416"/>
                  <a:pt x="22547" y="13672"/>
                  <a:pt x="25456" y="13672"/>
                </a:cubicBezTo>
                <a:cubicBezTo>
                  <a:pt x="28894" y="13672"/>
                  <a:pt x="33395" y="13314"/>
                  <a:pt x="36679" y="13314"/>
                </a:cubicBezTo>
                <a:cubicBezTo>
                  <a:pt x="39293" y="13314"/>
                  <a:pt x="41134" y="13541"/>
                  <a:pt x="41052" y="14354"/>
                </a:cubicBezTo>
                <a:cubicBezTo>
                  <a:pt x="40801" y="17032"/>
                  <a:pt x="26301" y="14605"/>
                  <a:pt x="26301" y="17032"/>
                </a:cubicBezTo>
                <a:cubicBezTo>
                  <a:pt x="26301" y="17721"/>
                  <a:pt x="28000" y="17924"/>
                  <a:pt x="30434" y="17924"/>
                </a:cubicBezTo>
                <a:cubicBezTo>
                  <a:pt x="33957" y="17924"/>
                  <a:pt x="39019" y="17498"/>
                  <a:pt x="42699" y="17498"/>
                </a:cubicBezTo>
                <a:cubicBezTo>
                  <a:pt x="45439" y="17498"/>
                  <a:pt x="47413" y="17734"/>
                  <a:pt x="47413" y="18560"/>
                </a:cubicBezTo>
                <a:cubicBezTo>
                  <a:pt x="47413" y="19395"/>
                  <a:pt x="44543" y="19612"/>
                  <a:pt x="40604" y="19612"/>
                </a:cubicBezTo>
                <a:cubicBezTo>
                  <a:pt x="36377" y="19612"/>
                  <a:pt x="30920" y="19363"/>
                  <a:pt x="26452" y="19363"/>
                </a:cubicBezTo>
                <a:cubicBezTo>
                  <a:pt x="21740" y="19363"/>
                  <a:pt x="18128" y="19640"/>
                  <a:pt x="18225" y="20777"/>
                </a:cubicBezTo>
                <a:cubicBezTo>
                  <a:pt x="18346" y="22220"/>
                  <a:pt x="22772" y="22421"/>
                  <a:pt x="27622" y="22421"/>
                </a:cubicBezTo>
                <a:cubicBezTo>
                  <a:pt x="29498" y="22421"/>
                  <a:pt x="31437" y="22391"/>
                  <a:pt x="33216" y="22391"/>
                </a:cubicBezTo>
                <a:cubicBezTo>
                  <a:pt x="37111" y="22391"/>
                  <a:pt x="40236" y="22535"/>
                  <a:pt x="40236" y="23456"/>
                </a:cubicBezTo>
                <a:cubicBezTo>
                  <a:pt x="40236" y="25883"/>
                  <a:pt x="24146" y="25360"/>
                  <a:pt x="24146" y="27222"/>
                </a:cubicBezTo>
                <a:cubicBezTo>
                  <a:pt x="24146" y="27890"/>
                  <a:pt x="27209" y="27998"/>
                  <a:pt x="31112" y="27998"/>
                </a:cubicBezTo>
                <a:cubicBezTo>
                  <a:pt x="32980" y="27998"/>
                  <a:pt x="35040" y="27973"/>
                  <a:pt x="37049" y="27973"/>
                </a:cubicBezTo>
                <a:cubicBezTo>
                  <a:pt x="42549" y="27973"/>
                  <a:pt x="47669" y="28159"/>
                  <a:pt x="47413" y="29544"/>
                </a:cubicBezTo>
                <a:cubicBezTo>
                  <a:pt x="47242" y="30470"/>
                  <a:pt x="44144" y="30692"/>
                  <a:pt x="39957" y="30692"/>
                </a:cubicBezTo>
                <a:cubicBezTo>
                  <a:pt x="36133" y="30692"/>
                  <a:pt x="31401" y="30507"/>
                  <a:pt x="27160" y="30507"/>
                </a:cubicBezTo>
                <a:cubicBezTo>
                  <a:pt x="21252" y="30507"/>
                  <a:pt x="16299" y="30865"/>
                  <a:pt x="16090" y="32578"/>
                </a:cubicBezTo>
                <a:cubicBezTo>
                  <a:pt x="15894" y="34138"/>
                  <a:pt x="18895" y="34536"/>
                  <a:pt x="22793" y="34536"/>
                </a:cubicBezTo>
                <a:cubicBezTo>
                  <a:pt x="26865" y="34536"/>
                  <a:pt x="31915" y="34102"/>
                  <a:pt x="35322" y="34102"/>
                </a:cubicBezTo>
                <a:cubicBezTo>
                  <a:pt x="37671" y="34102"/>
                  <a:pt x="39240" y="34308"/>
                  <a:pt x="39169" y="35006"/>
                </a:cubicBezTo>
                <a:cubicBezTo>
                  <a:pt x="38897" y="37684"/>
                  <a:pt x="12052" y="35257"/>
                  <a:pt x="11801" y="39295"/>
                </a:cubicBezTo>
                <a:cubicBezTo>
                  <a:pt x="11749" y="40045"/>
                  <a:pt x="12885" y="40332"/>
                  <a:pt x="14751" y="40332"/>
                </a:cubicBezTo>
                <a:cubicBezTo>
                  <a:pt x="20813" y="40332"/>
                  <a:pt x="34577" y="37303"/>
                  <a:pt x="40283" y="37303"/>
                </a:cubicBezTo>
                <a:cubicBezTo>
                  <a:pt x="41931" y="37303"/>
                  <a:pt x="42906" y="37556"/>
                  <a:pt x="42831" y="38207"/>
                </a:cubicBezTo>
                <a:cubicBezTo>
                  <a:pt x="42433" y="41806"/>
                  <a:pt x="6947" y="41806"/>
                  <a:pt x="6424" y="45739"/>
                </a:cubicBezTo>
                <a:cubicBezTo>
                  <a:pt x="6292" y="46715"/>
                  <a:pt x="8727" y="47059"/>
                  <a:pt x="12480" y="47059"/>
                </a:cubicBezTo>
                <a:cubicBezTo>
                  <a:pt x="21440" y="47059"/>
                  <a:pt x="37908" y="45099"/>
                  <a:pt x="44851" y="45099"/>
                </a:cubicBezTo>
                <a:cubicBezTo>
                  <a:pt x="46974" y="45099"/>
                  <a:pt x="48206" y="45282"/>
                  <a:pt x="48062" y="45760"/>
                </a:cubicBezTo>
                <a:cubicBezTo>
                  <a:pt x="47267" y="48438"/>
                  <a:pt x="13412" y="48690"/>
                  <a:pt x="13412" y="51368"/>
                </a:cubicBezTo>
                <a:cubicBezTo>
                  <a:pt x="13412" y="51832"/>
                  <a:pt x="14275" y="52015"/>
                  <a:pt x="15699" y="52015"/>
                </a:cubicBezTo>
                <a:cubicBezTo>
                  <a:pt x="20951" y="52015"/>
                  <a:pt x="33843" y="49533"/>
                  <a:pt x="39321" y="49533"/>
                </a:cubicBezTo>
                <a:cubicBezTo>
                  <a:pt x="40929" y="49533"/>
                  <a:pt x="41898" y="49747"/>
                  <a:pt x="41847" y="50301"/>
                </a:cubicBezTo>
                <a:cubicBezTo>
                  <a:pt x="41596" y="53251"/>
                  <a:pt x="0" y="52435"/>
                  <a:pt x="0" y="56201"/>
                </a:cubicBezTo>
                <a:cubicBezTo>
                  <a:pt x="0" y="57055"/>
                  <a:pt x="2093" y="57366"/>
                  <a:pt x="5318" y="57366"/>
                </a:cubicBezTo>
                <a:cubicBezTo>
                  <a:pt x="13981" y="57366"/>
                  <a:pt x="30813" y="55121"/>
                  <a:pt x="37189" y="55121"/>
                </a:cubicBezTo>
                <a:cubicBezTo>
                  <a:pt x="38849" y="55121"/>
                  <a:pt x="39800" y="55273"/>
                  <a:pt x="39713" y="55657"/>
                </a:cubicBezTo>
                <a:cubicBezTo>
                  <a:pt x="39190" y="58084"/>
                  <a:pt x="5921" y="58084"/>
                  <a:pt x="6173" y="59946"/>
                </a:cubicBezTo>
                <a:cubicBezTo>
                  <a:pt x="6277" y="60672"/>
                  <a:pt x="12403" y="60758"/>
                  <a:pt x="19897" y="60758"/>
                </a:cubicBezTo>
                <a:cubicBezTo>
                  <a:pt x="22223" y="60758"/>
                  <a:pt x="24681" y="60749"/>
                  <a:pt x="27132" y="60749"/>
                </a:cubicBezTo>
                <a:cubicBezTo>
                  <a:pt x="37284" y="60749"/>
                  <a:pt x="47308" y="60891"/>
                  <a:pt x="47308" y="62353"/>
                </a:cubicBezTo>
                <a:cubicBezTo>
                  <a:pt x="47308" y="65324"/>
                  <a:pt x="251" y="64257"/>
                  <a:pt x="251" y="67458"/>
                </a:cubicBezTo>
                <a:cubicBezTo>
                  <a:pt x="251" y="67667"/>
                  <a:pt x="419" y="67856"/>
                  <a:pt x="732" y="67981"/>
                </a:cubicBezTo>
                <a:lnTo>
                  <a:pt x="70262" y="67981"/>
                </a:lnTo>
                <a:cubicBezTo>
                  <a:pt x="63064" y="67500"/>
                  <a:pt x="57289" y="66872"/>
                  <a:pt x="57289" y="65763"/>
                </a:cubicBezTo>
                <a:cubicBezTo>
                  <a:pt x="57289" y="64623"/>
                  <a:pt x="62311" y="64358"/>
                  <a:pt x="68514" y="64358"/>
                </a:cubicBezTo>
                <a:cubicBezTo>
                  <a:pt x="73896" y="64358"/>
                  <a:pt x="80168" y="64557"/>
                  <a:pt x="84818" y="64557"/>
                </a:cubicBezTo>
                <a:cubicBezTo>
                  <a:pt x="88771" y="64557"/>
                  <a:pt x="91554" y="64413"/>
                  <a:pt x="91625" y="63880"/>
                </a:cubicBezTo>
                <a:cubicBezTo>
                  <a:pt x="91897" y="61997"/>
                  <a:pt x="58628" y="61997"/>
                  <a:pt x="58084" y="59591"/>
                </a:cubicBezTo>
                <a:cubicBezTo>
                  <a:pt x="58000" y="59202"/>
                  <a:pt x="58964" y="59048"/>
                  <a:pt x="60641" y="59048"/>
                </a:cubicBezTo>
                <a:cubicBezTo>
                  <a:pt x="67036" y="59048"/>
                  <a:pt x="83805" y="61288"/>
                  <a:pt x="92460" y="61288"/>
                </a:cubicBezTo>
                <a:cubicBezTo>
                  <a:pt x="95696" y="61288"/>
                  <a:pt x="97797" y="60975"/>
                  <a:pt x="97797" y="60114"/>
                </a:cubicBezTo>
                <a:cubicBezTo>
                  <a:pt x="97797" y="56369"/>
                  <a:pt x="48334" y="56682"/>
                  <a:pt x="48062" y="53732"/>
                </a:cubicBezTo>
                <a:cubicBezTo>
                  <a:pt x="48014" y="53213"/>
                  <a:pt x="49106" y="53008"/>
                  <a:pt x="50940" y="53008"/>
                </a:cubicBezTo>
                <a:cubicBezTo>
                  <a:pt x="57839" y="53008"/>
                  <a:pt x="75226" y="55911"/>
                  <a:pt x="81807" y="55911"/>
                </a:cubicBezTo>
                <a:cubicBezTo>
                  <a:pt x="83421" y="55911"/>
                  <a:pt x="84385" y="55736"/>
                  <a:pt x="84385" y="55301"/>
                </a:cubicBezTo>
                <a:cubicBezTo>
                  <a:pt x="84385" y="52623"/>
                  <a:pt x="56473" y="51807"/>
                  <a:pt x="55678" y="49129"/>
                </a:cubicBezTo>
                <a:cubicBezTo>
                  <a:pt x="55544" y="48691"/>
                  <a:pt x="56424" y="48518"/>
                  <a:pt x="57987" y="48518"/>
                </a:cubicBezTo>
                <a:cubicBezTo>
                  <a:pt x="63800" y="48518"/>
                  <a:pt x="79060" y="50907"/>
                  <a:pt x="86766" y="50907"/>
                </a:cubicBezTo>
                <a:cubicBezTo>
                  <a:pt x="89650" y="50907"/>
                  <a:pt x="91477" y="50572"/>
                  <a:pt x="91353" y="49652"/>
                </a:cubicBezTo>
                <a:cubicBezTo>
                  <a:pt x="90829" y="45677"/>
                  <a:pt x="55929" y="45635"/>
                  <a:pt x="54883" y="42517"/>
                </a:cubicBezTo>
                <a:lnTo>
                  <a:pt x="54883" y="42224"/>
                </a:lnTo>
                <a:cubicBezTo>
                  <a:pt x="55043" y="41802"/>
                  <a:pt x="55922" y="41632"/>
                  <a:pt x="57290" y="41632"/>
                </a:cubicBezTo>
                <a:cubicBezTo>
                  <a:pt x="62791" y="41632"/>
                  <a:pt x="76193" y="44369"/>
                  <a:pt x="82547" y="44369"/>
                </a:cubicBezTo>
                <a:cubicBezTo>
                  <a:pt x="84705" y="44369"/>
                  <a:pt x="86050" y="44053"/>
                  <a:pt x="85996" y="43208"/>
                </a:cubicBezTo>
                <a:cubicBezTo>
                  <a:pt x="85724" y="39190"/>
                  <a:pt x="49233" y="41115"/>
                  <a:pt x="48961" y="38437"/>
                </a:cubicBezTo>
                <a:cubicBezTo>
                  <a:pt x="48902" y="37804"/>
                  <a:pt x="50700" y="37598"/>
                  <a:pt x="53479" y="37598"/>
                </a:cubicBezTo>
                <a:cubicBezTo>
                  <a:pt x="58674" y="37598"/>
                  <a:pt x="67300" y="38318"/>
                  <a:pt x="73649" y="38318"/>
                </a:cubicBezTo>
                <a:cubicBezTo>
                  <a:pt x="78392" y="38318"/>
                  <a:pt x="81864" y="37916"/>
                  <a:pt x="81686" y="36512"/>
                </a:cubicBezTo>
                <a:cubicBezTo>
                  <a:pt x="81465" y="34704"/>
                  <a:pt x="76852" y="34372"/>
                  <a:pt x="71550" y="34372"/>
                </a:cubicBezTo>
                <a:cubicBezTo>
                  <a:pt x="68477" y="34372"/>
                  <a:pt x="65172" y="34483"/>
                  <a:pt x="62357" y="34483"/>
                </a:cubicBezTo>
                <a:cubicBezTo>
                  <a:pt x="58511" y="34483"/>
                  <a:pt x="55580" y="34275"/>
                  <a:pt x="55406" y="33290"/>
                </a:cubicBezTo>
                <a:cubicBezTo>
                  <a:pt x="55175" y="32036"/>
                  <a:pt x="58436" y="31802"/>
                  <a:pt x="62263" y="31802"/>
                </a:cubicBezTo>
                <a:cubicBezTo>
                  <a:pt x="64532" y="31802"/>
                  <a:pt x="66999" y="31884"/>
                  <a:pt x="69055" y="31884"/>
                </a:cubicBezTo>
                <a:cubicBezTo>
                  <a:pt x="71691" y="31884"/>
                  <a:pt x="73651" y="31750"/>
                  <a:pt x="73651" y="31135"/>
                </a:cubicBezTo>
                <a:cubicBezTo>
                  <a:pt x="73651" y="29252"/>
                  <a:pt x="57540" y="29796"/>
                  <a:pt x="57540" y="27389"/>
                </a:cubicBezTo>
                <a:cubicBezTo>
                  <a:pt x="57540" y="26461"/>
                  <a:pt x="60722" y="26319"/>
                  <a:pt x="64667" y="26319"/>
                </a:cubicBezTo>
                <a:cubicBezTo>
                  <a:pt x="66396" y="26319"/>
                  <a:pt x="68270" y="26346"/>
                  <a:pt x="70088" y="26346"/>
                </a:cubicBezTo>
                <a:cubicBezTo>
                  <a:pt x="74964" y="26346"/>
                  <a:pt x="79429" y="26151"/>
                  <a:pt x="79552" y="24711"/>
                </a:cubicBezTo>
                <a:cubicBezTo>
                  <a:pt x="79639" y="23681"/>
                  <a:pt x="76653" y="23395"/>
                  <a:pt x="72549" y="23395"/>
                </a:cubicBezTo>
                <a:cubicBezTo>
                  <a:pt x="67417" y="23395"/>
                  <a:pt x="60537" y="23843"/>
                  <a:pt x="55733" y="23843"/>
                </a:cubicBezTo>
                <a:cubicBezTo>
                  <a:pt x="52358" y="23843"/>
                  <a:pt x="50008" y="23622"/>
                  <a:pt x="50008" y="22870"/>
                </a:cubicBezTo>
                <a:cubicBezTo>
                  <a:pt x="50008" y="21945"/>
                  <a:pt x="52567" y="21719"/>
                  <a:pt x="55920" y="21719"/>
                </a:cubicBezTo>
                <a:cubicBezTo>
                  <a:pt x="59141" y="21719"/>
                  <a:pt x="63094" y="21928"/>
                  <a:pt x="66212" y="21928"/>
                </a:cubicBezTo>
                <a:cubicBezTo>
                  <a:pt x="69251" y="21928"/>
                  <a:pt x="71496" y="21729"/>
                  <a:pt x="71496" y="20945"/>
                </a:cubicBezTo>
                <a:cubicBezTo>
                  <a:pt x="71496" y="18539"/>
                  <a:pt x="57017" y="20945"/>
                  <a:pt x="56745" y="18267"/>
                </a:cubicBezTo>
                <a:cubicBezTo>
                  <a:pt x="56663" y="17461"/>
                  <a:pt x="58501" y="17236"/>
                  <a:pt x="61111" y="17236"/>
                </a:cubicBezTo>
                <a:cubicBezTo>
                  <a:pt x="64383" y="17236"/>
                  <a:pt x="68868" y="17589"/>
                  <a:pt x="72302" y="17589"/>
                </a:cubicBezTo>
                <a:cubicBezTo>
                  <a:pt x="75231" y="17589"/>
                  <a:pt x="77397" y="17333"/>
                  <a:pt x="77397" y="16384"/>
                </a:cubicBezTo>
                <a:cubicBezTo>
                  <a:pt x="77397" y="13433"/>
                  <a:pt x="50824" y="15337"/>
                  <a:pt x="50552" y="12931"/>
                </a:cubicBezTo>
                <a:cubicBezTo>
                  <a:pt x="50473" y="12168"/>
                  <a:pt x="52702" y="11961"/>
                  <a:pt x="55804" y="11961"/>
                </a:cubicBezTo>
                <a:cubicBezTo>
                  <a:pt x="59461" y="11961"/>
                  <a:pt x="64331" y="12248"/>
                  <a:pt x="68060" y="12248"/>
                </a:cubicBezTo>
                <a:cubicBezTo>
                  <a:pt x="71223" y="12248"/>
                  <a:pt x="73566" y="12042"/>
                  <a:pt x="73651" y="11278"/>
                </a:cubicBezTo>
                <a:cubicBezTo>
                  <a:pt x="73902" y="9102"/>
                  <a:pt x="58189" y="9102"/>
                  <a:pt x="55113" y="7763"/>
                </a:cubicBezTo>
                <a:lnTo>
                  <a:pt x="55113" y="6780"/>
                </a:lnTo>
                <a:cubicBezTo>
                  <a:pt x="58189" y="5587"/>
                  <a:pt x="73798" y="6361"/>
                  <a:pt x="73568" y="4666"/>
                </a:cubicBezTo>
                <a:cubicBezTo>
                  <a:pt x="73528" y="4419"/>
                  <a:pt x="72467" y="4343"/>
                  <a:pt x="70873" y="4343"/>
                </a:cubicBezTo>
                <a:cubicBezTo>
                  <a:pt x="68407" y="4343"/>
                  <a:pt x="64665" y="4523"/>
                  <a:pt x="61451" y="4523"/>
                </a:cubicBezTo>
                <a:cubicBezTo>
                  <a:pt x="57968" y="4523"/>
                  <a:pt x="55105" y="4312"/>
                  <a:pt x="55155" y="3432"/>
                </a:cubicBezTo>
                <a:cubicBezTo>
                  <a:pt x="55259" y="1193"/>
                  <a:pt x="68504" y="2951"/>
                  <a:pt x="68860" y="1298"/>
                </a:cubicBezTo>
                <a:cubicBezTo>
                  <a:pt x="68922" y="1026"/>
                  <a:pt x="68609" y="795"/>
                  <a:pt x="68023" y="607"/>
                </a:cubicBezTo>
                <a:cubicBezTo>
                  <a:pt x="67793" y="858"/>
                  <a:pt x="67500" y="1047"/>
                  <a:pt x="67186" y="1151"/>
                </a:cubicBezTo>
                <a:lnTo>
                  <a:pt x="67144" y="1151"/>
                </a:lnTo>
                <a:cubicBezTo>
                  <a:pt x="66621" y="1047"/>
                  <a:pt x="65805" y="775"/>
                  <a:pt x="65491" y="126"/>
                </a:cubicBezTo>
                <a:lnTo>
                  <a:pt x="65386" y="126"/>
                </a:lnTo>
                <a:cubicBezTo>
                  <a:pt x="65177" y="628"/>
                  <a:pt x="64759" y="1005"/>
                  <a:pt x="64256" y="1151"/>
                </a:cubicBezTo>
                <a:lnTo>
                  <a:pt x="64215" y="1151"/>
                </a:lnTo>
                <a:cubicBezTo>
                  <a:pt x="63650" y="1047"/>
                  <a:pt x="62771" y="733"/>
                  <a:pt x="62499" y="0"/>
                </a:cubicBezTo>
                <a:cubicBezTo>
                  <a:pt x="62311" y="565"/>
                  <a:pt x="61871" y="984"/>
                  <a:pt x="61327" y="1151"/>
                </a:cubicBezTo>
                <a:lnTo>
                  <a:pt x="61285" y="1151"/>
                </a:lnTo>
                <a:cubicBezTo>
                  <a:pt x="60720" y="1047"/>
                  <a:pt x="59821" y="733"/>
                  <a:pt x="59570" y="0"/>
                </a:cubicBezTo>
                <a:cubicBezTo>
                  <a:pt x="59381" y="565"/>
                  <a:pt x="58942" y="984"/>
                  <a:pt x="58398" y="1151"/>
                </a:cubicBezTo>
                <a:lnTo>
                  <a:pt x="58335" y="1151"/>
                </a:lnTo>
                <a:cubicBezTo>
                  <a:pt x="57791" y="1047"/>
                  <a:pt x="56891" y="733"/>
                  <a:pt x="56640" y="0"/>
                </a:cubicBezTo>
                <a:cubicBezTo>
                  <a:pt x="56452" y="565"/>
                  <a:pt x="56013" y="984"/>
                  <a:pt x="55448" y="1151"/>
                </a:cubicBezTo>
                <a:lnTo>
                  <a:pt x="55406" y="1151"/>
                </a:lnTo>
                <a:cubicBezTo>
                  <a:pt x="54862" y="1047"/>
                  <a:pt x="53962" y="733"/>
                  <a:pt x="53711" y="0"/>
                </a:cubicBezTo>
                <a:cubicBezTo>
                  <a:pt x="53523" y="565"/>
                  <a:pt x="53083" y="984"/>
                  <a:pt x="52518" y="1151"/>
                </a:cubicBezTo>
                <a:lnTo>
                  <a:pt x="52476" y="1151"/>
                </a:lnTo>
                <a:cubicBezTo>
                  <a:pt x="51932" y="1047"/>
                  <a:pt x="51033" y="733"/>
                  <a:pt x="50782" y="0"/>
                </a:cubicBezTo>
                <a:cubicBezTo>
                  <a:pt x="50593" y="565"/>
                  <a:pt x="50154" y="984"/>
                  <a:pt x="49589" y="1151"/>
                </a:cubicBezTo>
                <a:lnTo>
                  <a:pt x="49547" y="1151"/>
                </a:lnTo>
                <a:cubicBezTo>
                  <a:pt x="48982" y="1047"/>
                  <a:pt x="48103" y="733"/>
                  <a:pt x="47852" y="0"/>
                </a:cubicBezTo>
                <a:cubicBezTo>
                  <a:pt x="47664" y="565"/>
                  <a:pt x="47225" y="984"/>
                  <a:pt x="46660" y="1151"/>
                </a:cubicBezTo>
                <a:lnTo>
                  <a:pt x="46618" y="1151"/>
                </a:lnTo>
                <a:cubicBezTo>
                  <a:pt x="46053" y="1047"/>
                  <a:pt x="45174" y="733"/>
                  <a:pt x="44923" y="0"/>
                </a:cubicBezTo>
                <a:cubicBezTo>
                  <a:pt x="44735" y="565"/>
                  <a:pt x="44295" y="984"/>
                  <a:pt x="43730" y="1151"/>
                </a:cubicBezTo>
                <a:lnTo>
                  <a:pt x="43689" y="1151"/>
                </a:lnTo>
                <a:cubicBezTo>
                  <a:pt x="43124" y="1047"/>
                  <a:pt x="42245" y="733"/>
                  <a:pt x="41973" y="0"/>
                </a:cubicBezTo>
                <a:cubicBezTo>
                  <a:pt x="41785" y="565"/>
                  <a:pt x="41345" y="984"/>
                  <a:pt x="40801" y="1151"/>
                </a:cubicBezTo>
                <a:lnTo>
                  <a:pt x="40759" y="1151"/>
                </a:lnTo>
                <a:cubicBezTo>
                  <a:pt x="40194" y="1047"/>
                  <a:pt x="39295" y="733"/>
                  <a:pt x="39044" y="0"/>
                </a:cubicBezTo>
                <a:cubicBezTo>
                  <a:pt x="38855" y="565"/>
                  <a:pt x="38416" y="984"/>
                  <a:pt x="37872" y="1151"/>
                </a:cubicBezTo>
                <a:lnTo>
                  <a:pt x="37809" y="1151"/>
                </a:lnTo>
                <a:cubicBezTo>
                  <a:pt x="37265" y="1047"/>
                  <a:pt x="36365" y="733"/>
                  <a:pt x="36114" y="0"/>
                </a:cubicBezTo>
                <a:cubicBezTo>
                  <a:pt x="35926" y="565"/>
                  <a:pt x="35487" y="984"/>
                  <a:pt x="34922" y="1151"/>
                </a:cubicBezTo>
                <a:lnTo>
                  <a:pt x="34880" y="1151"/>
                </a:lnTo>
                <a:cubicBezTo>
                  <a:pt x="34336" y="1047"/>
                  <a:pt x="33436" y="733"/>
                  <a:pt x="33185" y="0"/>
                </a:cubicBezTo>
                <a:cubicBezTo>
                  <a:pt x="32997" y="565"/>
                  <a:pt x="32557" y="984"/>
                  <a:pt x="31992" y="1151"/>
                </a:cubicBezTo>
                <a:lnTo>
                  <a:pt x="31950" y="1151"/>
                </a:lnTo>
                <a:cubicBezTo>
                  <a:pt x="31406" y="1047"/>
                  <a:pt x="30507" y="733"/>
                  <a:pt x="30256" y="0"/>
                </a:cubicBezTo>
                <a:cubicBezTo>
                  <a:pt x="30067" y="565"/>
                  <a:pt x="29628" y="984"/>
                  <a:pt x="29063" y="1151"/>
                </a:cubicBezTo>
                <a:lnTo>
                  <a:pt x="29021" y="1151"/>
                </a:lnTo>
                <a:cubicBezTo>
                  <a:pt x="28456" y="1047"/>
                  <a:pt x="27577" y="733"/>
                  <a:pt x="27326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7" name="Google Shape;157;p11"/>
          <p:cNvGrpSpPr/>
          <p:nvPr/>
        </p:nvGrpSpPr>
        <p:grpSpPr>
          <a:xfrm>
            <a:off x="782765" y="4023957"/>
            <a:ext cx="790903" cy="1319959"/>
            <a:chOff x="658400" y="2876550"/>
            <a:chExt cx="663287" cy="1106977"/>
          </a:xfrm>
        </p:grpSpPr>
        <p:grpSp>
          <p:nvGrpSpPr>
            <p:cNvPr id="158" name="Google Shape;158;p11"/>
            <p:cNvGrpSpPr/>
            <p:nvPr/>
          </p:nvGrpSpPr>
          <p:grpSpPr>
            <a:xfrm>
              <a:off x="713235" y="2876550"/>
              <a:ext cx="608452" cy="1085513"/>
              <a:chOff x="3734270" y="74249"/>
              <a:chExt cx="3046829" cy="5435717"/>
            </a:xfrm>
          </p:grpSpPr>
          <p:grpSp>
            <p:nvGrpSpPr>
              <p:cNvPr id="159" name="Google Shape;159;p11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160" name="Google Shape;160;p11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1" name="Google Shape;161;p11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2" name="Google Shape;162;p11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3" name="Google Shape;163;p11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" name="Google Shape;164;p11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" name="Google Shape;165;p11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6" name="Google Shape;166;p11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7" name="Google Shape;167;p11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68" name="Google Shape;168;p11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9" name="Google Shape;169;p11"/>
            <p:cNvSpPr/>
            <p:nvPr/>
          </p:nvSpPr>
          <p:spPr>
            <a:xfrm>
              <a:off x="658400" y="3854852"/>
              <a:ext cx="224200" cy="128675"/>
            </a:xfrm>
            <a:custGeom>
              <a:avLst/>
              <a:gdLst/>
              <a:ahLst/>
              <a:cxnLst/>
              <a:rect l="l" t="t" r="r" b="b"/>
              <a:pathLst>
                <a:path w="8968" h="5147" extrusionOk="0">
                  <a:moveTo>
                    <a:pt x="1668" y="16"/>
                  </a:moveTo>
                  <a:cubicBezTo>
                    <a:pt x="2081" y="48"/>
                    <a:pt x="2477" y="810"/>
                    <a:pt x="3096" y="1064"/>
                  </a:cubicBezTo>
                  <a:cubicBezTo>
                    <a:pt x="3715" y="1318"/>
                    <a:pt x="4652" y="1445"/>
                    <a:pt x="5382" y="1540"/>
                  </a:cubicBezTo>
                  <a:cubicBezTo>
                    <a:pt x="6112" y="1635"/>
                    <a:pt x="6922" y="1619"/>
                    <a:pt x="7478" y="1635"/>
                  </a:cubicBezTo>
                  <a:cubicBezTo>
                    <a:pt x="8034" y="1651"/>
                    <a:pt x="8510" y="1381"/>
                    <a:pt x="8716" y="1635"/>
                  </a:cubicBezTo>
                  <a:cubicBezTo>
                    <a:pt x="8922" y="1889"/>
                    <a:pt x="9145" y="2588"/>
                    <a:pt x="8716" y="3159"/>
                  </a:cubicBezTo>
                  <a:cubicBezTo>
                    <a:pt x="8287" y="3731"/>
                    <a:pt x="7525" y="4858"/>
                    <a:pt x="6144" y="5064"/>
                  </a:cubicBezTo>
                  <a:cubicBezTo>
                    <a:pt x="4763" y="5270"/>
                    <a:pt x="1350" y="5096"/>
                    <a:pt x="429" y="4397"/>
                  </a:cubicBezTo>
                  <a:cubicBezTo>
                    <a:pt x="-492" y="3699"/>
                    <a:pt x="414" y="1603"/>
                    <a:pt x="620" y="873"/>
                  </a:cubicBezTo>
                  <a:cubicBezTo>
                    <a:pt x="827" y="143"/>
                    <a:pt x="1255" y="-16"/>
                    <a:pt x="1668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56946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32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16"/>
          <p:cNvGrpSpPr/>
          <p:nvPr/>
        </p:nvGrpSpPr>
        <p:grpSpPr>
          <a:xfrm>
            <a:off x="9409591" y="4149590"/>
            <a:ext cx="1377900" cy="1749493"/>
            <a:chOff x="7057193" y="3112192"/>
            <a:chExt cx="1033425" cy="1312120"/>
          </a:xfrm>
        </p:grpSpPr>
        <p:sp>
          <p:nvSpPr>
            <p:cNvPr id="449" name="Google Shape;449;p16"/>
            <p:cNvSpPr/>
            <p:nvPr/>
          </p:nvSpPr>
          <p:spPr>
            <a:xfrm>
              <a:off x="7193595" y="4254831"/>
              <a:ext cx="32069" cy="56014"/>
            </a:xfrm>
            <a:custGeom>
              <a:avLst/>
              <a:gdLst/>
              <a:ahLst/>
              <a:cxnLst/>
              <a:rect l="l" t="t" r="r" b="b"/>
              <a:pathLst>
                <a:path w="683" h="1193" fill="none" extrusionOk="0">
                  <a:moveTo>
                    <a:pt x="682" y="0"/>
                  </a:moveTo>
                  <a:lnTo>
                    <a:pt x="1" y="1193"/>
                  </a:lnTo>
                </a:path>
              </a:pathLst>
            </a:custGeom>
            <a:noFill/>
            <a:ln w="4250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7220264" y="4260136"/>
              <a:ext cx="16058" cy="50709"/>
            </a:xfrm>
            <a:custGeom>
              <a:avLst/>
              <a:gdLst/>
              <a:ahLst/>
              <a:cxnLst/>
              <a:rect l="l" t="t" r="r" b="b"/>
              <a:pathLst>
                <a:path w="342" h="1080" fill="none" extrusionOk="0">
                  <a:moveTo>
                    <a:pt x="342" y="1"/>
                  </a:moveTo>
                  <a:lnTo>
                    <a:pt x="58" y="484"/>
                  </a:lnTo>
                  <a:cubicBezTo>
                    <a:pt x="58" y="484"/>
                    <a:pt x="1" y="569"/>
                    <a:pt x="58" y="682"/>
                  </a:cubicBezTo>
                  <a:cubicBezTo>
                    <a:pt x="114" y="824"/>
                    <a:pt x="285" y="1080"/>
                    <a:pt x="285" y="1080"/>
                  </a:cubicBezTo>
                </a:path>
              </a:pathLst>
            </a:custGeom>
            <a:noFill/>
            <a:ln w="4250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7117624" y="4257460"/>
              <a:ext cx="42680" cy="77425"/>
            </a:xfrm>
            <a:custGeom>
              <a:avLst/>
              <a:gdLst/>
              <a:ahLst/>
              <a:cxnLst/>
              <a:rect l="l" t="t" r="r" b="b"/>
              <a:pathLst>
                <a:path w="909" h="1649" fill="none" extrusionOk="0">
                  <a:moveTo>
                    <a:pt x="909" y="1"/>
                  </a:moveTo>
                  <a:lnTo>
                    <a:pt x="0" y="1648"/>
                  </a:ln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7153590" y="4264128"/>
              <a:ext cx="22725" cy="72072"/>
            </a:xfrm>
            <a:custGeom>
              <a:avLst/>
              <a:gdLst/>
              <a:ahLst/>
              <a:cxnLst/>
              <a:rect l="l" t="t" r="r" b="b"/>
              <a:pathLst>
                <a:path w="484" h="1535" fill="none" extrusionOk="0">
                  <a:moveTo>
                    <a:pt x="484" y="1"/>
                  </a:moveTo>
                  <a:lnTo>
                    <a:pt x="86" y="711"/>
                  </a:lnTo>
                  <a:cubicBezTo>
                    <a:pt x="86" y="711"/>
                    <a:pt x="1" y="796"/>
                    <a:pt x="86" y="967"/>
                  </a:cubicBezTo>
                  <a:cubicBezTo>
                    <a:pt x="171" y="1165"/>
                    <a:pt x="398" y="1534"/>
                    <a:pt x="398" y="1534"/>
                  </a:cubicBez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7160258" y="4266804"/>
              <a:ext cx="89398" cy="26716"/>
            </a:xfrm>
            <a:custGeom>
              <a:avLst/>
              <a:gdLst/>
              <a:ahLst/>
              <a:cxnLst/>
              <a:rect l="l" t="t" r="r" b="b"/>
              <a:pathLst>
                <a:path w="1904" h="569" fill="none" extrusionOk="0">
                  <a:moveTo>
                    <a:pt x="1" y="569"/>
                  </a:moveTo>
                  <a:lnTo>
                    <a:pt x="1904" y="1"/>
                  </a:ln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4" name="Google Shape;454;p16"/>
            <p:cNvGrpSpPr/>
            <p:nvPr/>
          </p:nvGrpSpPr>
          <p:grpSpPr>
            <a:xfrm>
              <a:off x="7057193" y="3112192"/>
              <a:ext cx="1033425" cy="1312120"/>
              <a:chOff x="7065180" y="2634629"/>
              <a:chExt cx="1033425" cy="1312120"/>
            </a:xfrm>
          </p:grpSpPr>
          <p:sp>
            <p:nvSpPr>
              <p:cNvPr id="455" name="Google Shape;455;p16"/>
              <p:cNvSpPr/>
              <p:nvPr/>
            </p:nvSpPr>
            <p:spPr>
              <a:xfrm>
                <a:off x="7618528" y="2634629"/>
                <a:ext cx="40050" cy="118944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5333" extrusionOk="0">
                    <a:moveTo>
                      <a:pt x="1" y="0"/>
                    </a:moveTo>
                    <a:lnTo>
                      <a:pt x="484" y="25332"/>
                    </a:lnTo>
                    <a:lnTo>
                      <a:pt x="853" y="2533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16"/>
              <p:cNvSpPr/>
              <p:nvPr/>
            </p:nvSpPr>
            <p:spPr>
              <a:xfrm>
                <a:off x="7207872" y="2647964"/>
                <a:ext cx="441400" cy="1072066"/>
              </a:xfrm>
              <a:custGeom>
                <a:avLst/>
                <a:gdLst/>
                <a:ahLst/>
                <a:cxnLst/>
                <a:rect l="l" t="t" r="r" b="b"/>
                <a:pathLst>
                  <a:path w="9401" h="22833" extrusionOk="0">
                    <a:moveTo>
                      <a:pt x="9031" y="0"/>
                    </a:moveTo>
                    <a:cubicBezTo>
                      <a:pt x="9031" y="0"/>
                      <a:pt x="2244" y="19368"/>
                      <a:pt x="0" y="21811"/>
                    </a:cubicBezTo>
                    <a:cubicBezTo>
                      <a:pt x="4175" y="22407"/>
                      <a:pt x="9400" y="22833"/>
                      <a:pt x="9400" y="22833"/>
                    </a:cubicBezTo>
                    <a:lnTo>
                      <a:pt x="90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" name="Google Shape;457;p16"/>
              <p:cNvSpPr/>
              <p:nvPr/>
            </p:nvSpPr>
            <p:spPr>
              <a:xfrm>
                <a:off x="7207872" y="2687969"/>
                <a:ext cx="409379" cy="985439"/>
              </a:xfrm>
              <a:custGeom>
                <a:avLst/>
                <a:gdLst/>
                <a:ahLst/>
                <a:cxnLst/>
                <a:rect l="l" t="t" r="r" b="b"/>
                <a:pathLst>
                  <a:path w="8719" h="20988" extrusionOk="0">
                    <a:moveTo>
                      <a:pt x="8719" y="0"/>
                    </a:moveTo>
                    <a:lnTo>
                      <a:pt x="8719" y="0"/>
                    </a:lnTo>
                    <a:cubicBezTo>
                      <a:pt x="7384" y="3777"/>
                      <a:pt x="1960" y="18829"/>
                      <a:pt x="0" y="20959"/>
                    </a:cubicBezTo>
                    <a:lnTo>
                      <a:pt x="227" y="20987"/>
                    </a:lnTo>
                    <a:cubicBezTo>
                      <a:pt x="2812" y="19652"/>
                      <a:pt x="4828" y="17721"/>
                      <a:pt x="6106" y="12922"/>
                    </a:cubicBezTo>
                    <a:cubicBezTo>
                      <a:pt x="6986" y="9627"/>
                      <a:pt x="8179" y="5112"/>
                      <a:pt x="87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16"/>
              <p:cNvSpPr/>
              <p:nvPr/>
            </p:nvSpPr>
            <p:spPr>
              <a:xfrm>
                <a:off x="7305207" y="3429369"/>
                <a:ext cx="214714" cy="202694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317" extrusionOk="0">
                    <a:moveTo>
                      <a:pt x="4572" y="0"/>
                    </a:moveTo>
                    <a:cubicBezTo>
                      <a:pt x="4572" y="1"/>
                      <a:pt x="2840" y="3152"/>
                      <a:pt x="0" y="4317"/>
                    </a:cubicBezTo>
                    <a:cubicBezTo>
                      <a:pt x="2641" y="3266"/>
                      <a:pt x="3550" y="2357"/>
                      <a:pt x="4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" name="Google Shape;459;p16"/>
              <p:cNvSpPr/>
              <p:nvPr/>
            </p:nvSpPr>
            <p:spPr>
              <a:xfrm>
                <a:off x="7277175" y="3558679"/>
                <a:ext cx="220066" cy="96065"/>
              </a:xfrm>
              <a:custGeom>
                <a:avLst/>
                <a:gdLst/>
                <a:ahLst/>
                <a:cxnLst/>
                <a:rect l="l" t="t" r="r" b="b"/>
                <a:pathLst>
                  <a:path w="4687" h="2046" extrusionOk="0">
                    <a:moveTo>
                      <a:pt x="4687" y="1"/>
                    </a:moveTo>
                    <a:lnTo>
                      <a:pt x="4687" y="1"/>
                    </a:lnTo>
                    <a:cubicBezTo>
                      <a:pt x="2967" y="1535"/>
                      <a:pt x="385" y="1985"/>
                      <a:pt x="40" y="2040"/>
                    </a:cubicBezTo>
                    <a:lnTo>
                      <a:pt x="40" y="2040"/>
                    </a:lnTo>
                    <a:cubicBezTo>
                      <a:pt x="3019" y="1586"/>
                      <a:pt x="3923" y="1047"/>
                      <a:pt x="4687" y="1"/>
                    </a:cubicBezTo>
                    <a:close/>
                    <a:moveTo>
                      <a:pt x="40" y="2040"/>
                    </a:moveTo>
                    <a:cubicBezTo>
                      <a:pt x="27" y="2042"/>
                      <a:pt x="14" y="2044"/>
                      <a:pt x="1" y="2045"/>
                    </a:cubicBezTo>
                    <a:cubicBezTo>
                      <a:pt x="1" y="2045"/>
                      <a:pt x="14" y="2044"/>
                      <a:pt x="40" y="20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16"/>
              <p:cNvSpPr/>
              <p:nvPr/>
            </p:nvSpPr>
            <p:spPr>
              <a:xfrm>
                <a:off x="7190499" y="3670711"/>
                <a:ext cx="458773" cy="61367"/>
              </a:xfrm>
              <a:custGeom>
                <a:avLst/>
                <a:gdLst/>
                <a:ahLst/>
                <a:cxnLst/>
                <a:rect l="l" t="t" r="r" b="b"/>
                <a:pathLst>
                  <a:path w="9771" h="1307" extrusionOk="0">
                    <a:moveTo>
                      <a:pt x="143" y="0"/>
                    </a:moveTo>
                    <a:cubicBezTo>
                      <a:pt x="86" y="29"/>
                      <a:pt x="29" y="57"/>
                      <a:pt x="29" y="142"/>
                    </a:cubicBezTo>
                    <a:cubicBezTo>
                      <a:pt x="1" y="199"/>
                      <a:pt x="58" y="313"/>
                      <a:pt x="143" y="341"/>
                    </a:cubicBezTo>
                    <a:lnTo>
                      <a:pt x="9770" y="1307"/>
                    </a:lnTo>
                    <a:lnTo>
                      <a:pt x="9770" y="937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" name="Google Shape;461;p16"/>
              <p:cNvSpPr/>
              <p:nvPr/>
            </p:nvSpPr>
            <p:spPr>
              <a:xfrm>
                <a:off x="7653226" y="2819956"/>
                <a:ext cx="381395" cy="986754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2101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3" y="1307"/>
                      <a:pt x="881" y="2642"/>
                      <a:pt x="1165" y="3977"/>
                    </a:cubicBezTo>
                    <a:cubicBezTo>
                      <a:pt x="1250" y="4289"/>
                      <a:pt x="1307" y="4601"/>
                      <a:pt x="1392" y="4942"/>
                    </a:cubicBezTo>
                    <a:cubicBezTo>
                      <a:pt x="1420" y="5169"/>
                      <a:pt x="1449" y="5368"/>
                      <a:pt x="1505" y="5595"/>
                    </a:cubicBezTo>
                    <a:lnTo>
                      <a:pt x="1534" y="5794"/>
                    </a:lnTo>
                    <a:cubicBezTo>
                      <a:pt x="1534" y="5879"/>
                      <a:pt x="1562" y="5936"/>
                      <a:pt x="1562" y="5993"/>
                    </a:cubicBezTo>
                    <a:lnTo>
                      <a:pt x="1562" y="6021"/>
                    </a:lnTo>
                    <a:cubicBezTo>
                      <a:pt x="1591" y="6163"/>
                      <a:pt x="1619" y="6305"/>
                      <a:pt x="1619" y="6447"/>
                    </a:cubicBezTo>
                    <a:cubicBezTo>
                      <a:pt x="1619" y="6447"/>
                      <a:pt x="1619" y="6476"/>
                      <a:pt x="1619" y="6476"/>
                    </a:cubicBezTo>
                    <a:lnTo>
                      <a:pt x="1647" y="6646"/>
                    </a:lnTo>
                    <a:lnTo>
                      <a:pt x="1647" y="6703"/>
                    </a:lnTo>
                    <a:lnTo>
                      <a:pt x="1676" y="6873"/>
                    </a:lnTo>
                    <a:lnTo>
                      <a:pt x="1676" y="6902"/>
                    </a:lnTo>
                    <a:cubicBezTo>
                      <a:pt x="1704" y="7044"/>
                      <a:pt x="1733" y="7214"/>
                      <a:pt x="1733" y="7356"/>
                    </a:cubicBezTo>
                    <a:lnTo>
                      <a:pt x="1733" y="7384"/>
                    </a:lnTo>
                    <a:cubicBezTo>
                      <a:pt x="1733" y="7441"/>
                      <a:pt x="1733" y="7498"/>
                      <a:pt x="1761" y="7583"/>
                    </a:cubicBezTo>
                    <a:lnTo>
                      <a:pt x="1761" y="7612"/>
                    </a:lnTo>
                    <a:lnTo>
                      <a:pt x="1789" y="7810"/>
                    </a:lnTo>
                    <a:lnTo>
                      <a:pt x="1789" y="7839"/>
                    </a:lnTo>
                    <a:cubicBezTo>
                      <a:pt x="1789" y="8009"/>
                      <a:pt x="1818" y="8151"/>
                      <a:pt x="1818" y="8293"/>
                    </a:cubicBezTo>
                    <a:lnTo>
                      <a:pt x="1818" y="8350"/>
                    </a:lnTo>
                    <a:lnTo>
                      <a:pt x="1818" y="8520"/>
                    </a:lnTo>
                    <a:lnTo>
                      <a:pt x="1818" y="8606"/>
                    </a:lnTo>
                    <a:lnTo>
                      <a:pt x="1818" y="8776"/>
                    </a:lnTo>
                    <a:lnTo>
                      <a:pt x="1818" y="8833"/>
                    </a:lnTo>
                    <a:lnTo>
                      <a:pt x="1818" y="9032"/>
                    </a:lnTo>
                    <a:lnTo>
                      <a:pt x="1818" y="9259"/>
                    </a:lnTo>
                    <a:lnTo>
                      <a:pt x="1818" y="9316"/>
                    </a:lnTo>
                    <a:lnTo>
                      <a:pt x="1818" y="9514"/>
                    </a:lnTo>
                    <a:lnTo>
                      <a:pt x="1818" y="9571"/>
                    </a:lnTo>
                    <a:lnTo>
                      <a:pt x="1818" y="9742"/>
                    </a:lnTo>
                    <a:lnTo>
                      <a:pt x="1818" y="9798"/>
                    </a:lnTo>
                    <a:lnTo>
                      <a:pt x="1818" y="9997"/>
                    </a:lnTo>
                    <a:lnTo>
                      <a:pt x="1818" y="10026"/>
                    </a:lnTo>
                    <a:lnTo>
                      <a:pt x="1818" y="10281"/>
                    </a:lnTo>
                    <a:lnTo>
                      <a:pt x="1818" y="10338"/>
                    </a:lnTo>
                    <a:lnTo>
                      <a:pt x="1818" y="10508"/>
                    </a:lnTo>
                    <a:lnTo>
                      <a:pt x="1818" y="10594"/>
                    </a:lnTo>
                    <a:lnTo>
                      <a:pt x="1818" y="10736"/>
                    </a:lnTo>
                    <a:lnTo>
                      <a:pt x="1818" y="10821"/>
                    </a:lnTo>
                    <a:lnTo>
                      <a:pt x="1818" y="11020"/>
                    </a:lnTo>
                    <a:lnTo>
                      <a:pt x="1818" y="11076"/>
                    </a:lnTo>
                    <a:lnTo>
                      <a:pt x="1818" y="11332"/>
                    </a:lnTo>
                    <a:lnTo>
                      <a:pt x="1818" y="11389"/>
                    </a:lnTo>
                    <a:lnTo>
                      <a:pt x="1818" y="11559"/>
                    </a:lnTo>
                    <a:lnTo>
                      <a:pt x="1818" y="11644"/>
                    </a:lnTo>
                    <a:lnTo>
                      <a:pt x="1818" y="11815"/>
                    </a:lnTo>
                    <a:lnTo>
                      <a:pt x="1818" y="11871"/>
                    </a:lnTo>
                    <a:lnTo>
                      <a:pt x="1818" y="12070"/>
                    </a:lnTo>
                    <a:lnTo>
                      <a:pt x="1818" y="12127"/>
                    </a:lnTo>
                    <a:lnTo>
                      <a:pt x="1818" y="12354"/>
                    </a:lnTo>
                    <a:lnTo>
                      <a:pt x="1818" y="12411"/>
                    </a:lnTo>
                    <a:lnTo>
                      <a:pt x="1818" y="12610"/>
                    </a:lnTo>
                    <a:lnTo>
                      <a:pt x="1818" y="12695"/>
                    </a:lnTo>
                    <a:lnTo>
                      <a:pt x="1818" y="12837"/>
                    </a:lnTo>
                    <a:lnTo>
                      <a:pt x="1818" y="12922"/>
                    </a:lnTo>
                    <a:lnTo>
                      <a:pt x="1818" y="13121"/>
                    </a:lnTo>
                    <a:lnTo>
                      <a:pt x="1818" y="13178"/>
                    </a:lnTo>
                    <a:cubicBezTo>
                      <a:pt x="1818" y="13263"/>
                      <a:pt x="1818" y="13320"/>
                      <a:pt x="1789" y="13405"/>
                    </a:cubicBezTo>
                    <a:lnTo>
                      <a:pt x="1789" y="13462"/>
                    </a:lnTo>
                    <a:lnTo>
                      <a:pt x="1761" y="13661"/>
                    </a:lnTo>
                    <a:lnTo>
                      <a:pt x="1761" y="13746"/>
                    </a:lnTo>
                    <a:lnTo>
                      <a:pt x="1761" y="13916"/>
                    </a:lnTo>
                    <a:lnTo>
                      <a:pt x="1761" y="14001"/>
                    </a:lnTo>
                    <a:lnTo>
                      <a:pt x="1733" y="14172"/>
                    </a:lnTo>
                    <a:lnTo>
                      <a:pt x="1733" y="14229"/>
                    </a:lnTo>
                    <a:lnTo>
                      <a:pt x="1676" y="14484"/>
                    </a:lnTo>
                    <a:lnTo>
                      <a:pt x="1676" y="14541"/>
                    </a:lnTo>
                    <a:cubicBezTo>
                      <a:pt x="1676" y="14598"/>
                      <a:pt x="1676" y="14655"/>
                      <a:pt x="1647" y="14711"/>
                    </a:cubicBezTo>
                    <a:lnTo>
                      <a:pt x="1647" y="14797"/>
                    </a:lnTo>
                    <a:lnTo>
                      <a:pt x="1619" y="14967"/>
                    </a:lnTo>
                    <a:lnTo>
                      <a:pt x="1619" y="15052"/>
                    </a:lnTo>
                    <a:lnTo>
                      <a:pt x="1591" y="15223"/>
                    </a:lnTo>
                    <a:lnTo>
                      <a:pt x="1591" y="15308"/>
                    </a:lnTo>
                    <a:cubicBezTo>
                      <a:pt x="1591" y="15393"/>
                      <a:pt x="1562" y="15450"/>
                      <a:pt x="1534" y="15535"/>
                    </a:cubicBezTo>
                    <a:lnTo>
                      <a:pt x="1534" y="15592"/>
                    </a:lnTo>
                    <a:lnTo>
                      <a:pt x="1505" y="15791"/>
                    </a:lnTo>
                    <a:lnTo>
                      <a:pt x="1477" y="15876"/>
                    </a:lnTo>
                    <a:lnTo>
                      <a:pt x="1449" y="16018"/>
                    </a:lnTo>
                    <a:lnTo>
                      <a:pt x="1420" y="16103"/>
                    </a:lnTo>
                    <a:lnTo>
                      <a:pt x="1363" y="16273"/>
                    </a:lnTo>
                    <a:lnTo>
                      <a:pt x="1363" y="16359"/>
                    </a:lnTo>
                    <a:lnTo>
                      <a:pt x="1278" y="16586"/>
                    </a:lnTo>
                    <a:lnTo>
                      <a:pt x="1278" y="16643"/>
                    </a:lnTo>
                    <a:lnTo>
                      <a:pt x="1221" y="16841"/>
                    </a:lnTo>
                    <a:lnTo>
                      <a:pt x="1193" y="16926"/>
                    </a:lnTo>
                    <a:lnTo>
                      <a:pt x="1165" y="17097"/>
                    </a:lnTo>
                    <a:lnTo>
                      <a:pt x="1136" y="17182"/>
                    </a:lnTo>
                    <a:lnTo>
                      <a:pt x="1079" y="17352"/>
                    </a:lnTo>
                    <a:lnTo>
                      <a:pt x="1051" y="17409"/>
                    </a:lnTo>
                    <a:lnTo>
                      <a:pt x="966" y="17665"/>
                    </a:lnTo>
                    <a:lnTo>
                      <a:pt x="966" y="17693"/>
                    </a:lnTo>
                    <a:lnTo>
                      <a:pt x="909" y="17892"/>
                    </a:lnTo>
                    <a:lnTo>
                      <a:pt x="881" y="17977"/>
                    </a:lnTo>
                    <a:lnTo>
                      <a:pt x="795" y="18148"/>
                    </a:lnTo>
                    <a:lnTo>
                      <a:pt x="767" y="18233"/>
                    </a:lnTo>
                    <a:lnTo>
                      <a:pt x="710" y="18375"/>
                    </a:lnTo>
                    <a:lnTo>
                      <a:pt x="682" y="18460"/>
                    </a:lnTo>
                    <a:lnTo>
                      <a:pt x="568" y="18687"/>
                    </a:lnTo>
                    <a:lnTo>
                      <a:pt x="483" y="18914"/>
                    </a:lnTo>
                    <a:lnTo>
                      <a:pt x="455" y="19000"/>
                    </a:lnTo>
                    <a:lnTo>
                      <a:pt x="369" y="19142"/>
                    </a:lnTo>
                    <a:lnTo>
                      <a:pt x="341" y="19227"/>
                    </a:lnTo>
                    <a:lnTo>
                      <a:pt x="256" y="19397"/>
                    </a:lnTo>
                    <a:lnTo>
                      <a:pt x="227" y="19482"/>
                    </a:lnTo>
                    <a:lnTo>
                      <a:pt x="114" y="19710"/>
                    </a:lnTo>
                    <a:cubicBezTo>
                      <a:pt x="3806" y="20363"/>
                      <a:pt x="7043" y="20874"/>
                      <a:pt x="7924" y="20988"/>
                    </a:cubicBezTo>
                    <a:lnTo>
                      <a:pt x="8009" y="20988"/>
                    </a:lnTo>
                    <a:lnTo>
                      <a:pt x="8122" y="21016"/>
                    </a:lnTo>
                    <a:lnTo>
                      <a:pt x="8122" y="20988"/>
                    </a:lnTo>
                    <a:lnTo>
                      <a:pt x="8122" y="20959"/>
                    </a:lnTo>
                    <a:lnTo>
                      <a:pt x="8094" y="20874"/>
                    </a:lnTo>
                    <a:lnTo>
                      <a:pt x="8066" y="20817"/>
                    </a:lnTo>
                    <a:lnTo>
                      <a:pt x="8066" y="20789"/>
                    </a:lnTo>
                    <a:lnTo>
                      <a:pt x="8037" y="20704"/>
                    </a:lnTo>
                    <a:lnTo>
                      <a:pt x="7980" y="20590"/>
                    </a:lnTo>
                    <a:lnTo>
                      <a:pt x="7980" y="20562"/>
                    </a:lnTo>
                    <a:cubicBezTo>
                      <a:pt x="6731" y="17466"/>
                      <a:pt x="483" y="540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" name="Google Shape;462;p16"/>
              <p:cNvSpPr/>
              <p:nvPr/>
            </p:nvSpPr>
            <p:spPr>
              <a:xfrm>
                <a:off x="7653226" y="2819956"/>
                <a:ext cx="313408" cy="976096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20789" extrusionOk="0">
                    <a:moveTo>
                      <a:pt x="0" y="1"/>
                    </a:moveTo>
                    <a:cubicBezTo>
                      <a:pt x="483" y="1307"/>
                      <a:pt x="881" y="2642"/>
                      <a:pt x="1193" y="3977"/>
                    </a:cubicBezTo>
                    <a:cubicBezTo>
                      <a:pt x="2215" y="6646"/>
                      <a:pt x="2585" y="8322"/>
                      <a:pt x="3153" y="11502"/>
                    </a:cubicBezTo>
                    <a:cubicBezTo>
                      <a:pt x="3493" y="13433"/>
                      <a:pt x="3777" y="15081"/>
                      <a:pt x="3209" y="17068"/>
                    </a:cubicBezTo>
                    <a:cubicBezTo>
                      <a:pt x="2954" y="18062"/>
                      <a:pt x="1988" y="19511"/>
                      <a:pt x="1079" y="19908"/>
                    </a:cubicBezTo>
                    <a:cubicBezTo>
                      <a:pt x="3295" y="20278"/>
                      <a:pt x="5282" y="20590"/>
                      <a:pt x="6532" y="20789"/>
                    </a:cubicBezTo>
                    <a:cubicBezTo>
                      <a:pt x="6674" y="17324"/>
                      <a:pt x="341" y="39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" name="Google Shape;463;p16"/>
              <p:cNvSpPr/>
              <p:nvPr/>
            </p:nvSpPr>
            <p:spPr>
              <a:xfrm>
                <a:off x="7701213" y="3481347"/>
                <a:ext cx="101370" cy="260070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539" extrusionOk="0">
                    <a:moveTo>
                      <a:pt x="1903" y="1"/>
                    </a:moveTo>
                    <a:cubicBezTo>
                      <a:pt x="1903" y="2"/>
                      <a:pt x="1960" y="3466"/>
                      <a:pt x="1" y="5538"/>
                    </a:cubicBezTo>
                    <a:cubicBezTo>
                      <a:pt x="1818" y="3636"/>
                      <a:pt x="2159" y="2500"/>
                      <a:pt x="1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" name="Google Shape;464;p16"/>
              <p:cNvSpPr/>
              <p:nvPr/>
            </p:nvSpPr>
            <p:spPr>
              <a:xfrm>
                <a:off x="7229189" y="3785372"/>
                <a:ext cx="64043" cy="1873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99" fill="none" extrusionOk="0">
                    <a:moveTo>
                      <a:pt x="0" y="398"/>
                    </a:moveTo>
                    <a:lnTo>
                      <a:pt x="1364" y="1"/>
                    </a:lnTo>
                  </a:path>
                </a:pathLst>
              </a:custGeom>
              <a:noFill/>
              <a:ln w="4250" cap="flat" cmpd="sng">
                <a:solidFill>
                  <a:schemeClr val="accent2"/>
                </a:solidFill>
                <a:prstDash val="solid"/>
                <a:miter lim="283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" name="Google Shape;465;p16"/>
              <p:cNvSpPr/>
              <p:nvPr/>
            </p:nvSpPr>
            <p:spPr>
              <a:xfrm>
                <a:off x="7065180" y="3805891"/>
                <a:ext cx="1033425" cy="140857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3000" extrusionOk="0">
                    <a:moveTo>
                      <a:pt x="9355" y="1"/>
                    </a:moveTo>
                    <a:cubicBezTo>
                      <a:pt x="9127" y="1"/>
                      <a:pt x="8922" y="6"/>
                      <a:pt x="8747" y="18"/>
                    </a:cubicBezTo>
                    <a:cubicBezTo>
                      <a:pt x="7867" y="46"/>
                      <a:pt x="6986" y="160"/>
                      <a:pt x="6135" y="387"/>
                    </a:cubicBezTo>
                    <a:cubicBezTo>
                      <a:pt x="4857" y="501"/>
                      <a:pt x="3579" y="529"/>
                      <a:pt x="2329" y="529"/>
                    </a:cubicBezTo>
                    <a:cubicBezTo>
                      <a:pt x="1875" y="558"/>
                      <a:pt x="1449" y="700"/>
                      <a:pt x="1051" y="955"/>
                    </a:cubicBezTo>
                    <a:cubicBezTo>
                      <a:pt x="1051" y="955"/>
                      <a:pt x="994" y="983"/>
                      <a:pt x="512" y="1892"/>
                    </a:cubicBezTo>
                    <a:cubicBezTo>
                      <a:pt x="0" y="2801"/>
                      <a:pt x="341" y="3000"/>
                      <a:pt x="341" y="3000"/>
                    </a:cubicBezTo>
                    <a:lnTo>
                      <a:pt x="21072" y="2886"/>
                    </a:lnTo>
                    <a:cubicBezTo>
                      <a:pt x="21726" y="2517"/>
                      <a:pt x="22010" y="529"/>
                      <a:pt x="22010" y="529"/>
                    </a:cubicBezTo>
                    <a:lnTo>
                      <a:pt x="22010" y="529"/>
                    </a:lnTo>
                    <a:cubicBezTo>
                      <a:pt x="22009" y="529"/>
                      <a:pt x="18800" y="614"/>
                      <a:pt x="16614" y="614"/>
                    </a:cubicBezTo>
                    <a:cubicBezTo>
                      <a:pt x="15110" y="410"/>
                      <a:pt x="11344" y="1"/>
                      <a:pt x="9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7065180" y="3830730"/>
                <a:ext cx="1033425" cy="116020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2471" extrusionOk="0">
                    <a:moveTo>
                      <a:pt x="22010" y="0"/>
                    </a:moveTo>
                    <a:lnTo>
                      <a:pt x="21271" y="29"/>
                    </a:lnTo>
                    <a:lnTo>
                      <a:pt x="20930" y="29"/>
                    </a:lnTo>
                    <a:cubicBezTo>
                      <a:pt x="20590" y="29"/>
                      <a:pt x="20192" y="85"/>
                      <a:pt x="19851" y="114"/>
                    </a:cubicBezTo>
                    <a:cubicBezTo>
                      <a:pt x="19482" y="142"/>
                      <a:pt x="19198" y="114"/>
                      <a:pt x="18857" y="199"/>
                    </a:cubicBezTo>
                    <a:cubicBezTo>
                      <a:pt x="18658" y="227"/>
                      <a:pt x="18460" y="256"/>
                      <a:pt x="18261" y="284"/>
                    </a:cubicBezTo>
                    <a:cubicBezTo>
                      <a:pt x="16756" y="454"/>
                      <a:pt x="15251" y="511"/>
                      <a:pt x="13745" y="625"/>
                    </a:cubicBezTo>
                    <a:cubicBezTo>
                      <a:pt x="12453" y="734"/>
                      <a:pt x="11160" y="785"/>
                      <a:pt x="9867" y="785"/>
                    </a:cubicBezTo>
                    <a:cubicBezTo>
                      <a:pt x="9144" y="785"/>
                      <a:pt x="8420" y="769"/>
                      <a:pt x="7696" y="738"/>
                    </a:cubicBezTo>
                    <a:cubicBezTo>
                      <a:pt x="5652" y="596"/>
                      <a:pt x="3692" y="682"/>
                      <a:pt x="1647" y="625"/>
                    </a:cubicBezTo>
                    <a:cubicBezTo>
                      <a:pt x="1250" y="625"/>
                      <a:pt x="1080" y="568"/>
                      <a:pt x="1051" y="426"/>
                    </a:cubicBezTo>
                    <a:cubicBezTo>
                      <a:pt x="824" y="710"/>
                      <a:pt x="654" y="1022"/>
                      <a:pt x="512" y="1363"/>
                    </a:cubicBezTo>
                    <a:cubicBezTo>
                      <a:pt x="0" y="2272"/>
                      <a:pt x="341" y="2471"/>
                      <a:pt x="341" y="2471"/>
                    </a:cubicBezTo>
                    <a:lnTo>
                      <a:pt x="21072" y="2357"/>
                    </a:lnTo>
                    <a:cubicBezTo>
                      <a:pt x="21726" y="1988"/>
                      <a:pt x="22010" y="0"/>
                      <a:pt x="220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7387845" y="3829368"/>
                <a:ext cx="49394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328" extrusionOk="0">
                    <a:moveTo>
                      <a:pt x="285" y="1"/>
                    </a:moveTo>
                    <a:cubicBezTo>
                      <a:pt x="171" y="1"/>
                      <a:pt x="1" y="285"/>
                      <a:pt x="86" y="285"/>
                    </a:cubicBezTo>
                    <a:cubicBezTo>
                      <a:pt x="214" y="313"/>
                      <a:pt x="342" y="327"/>
                      <a:pt x="469" y="327"/>
                    </a:cubicBezTo>
                    <a:cubicBezTo>
                      <a:pt x="597" y="327"/>
                      <a:pt x="725" y="313"/>
                      <a:pt x="853" y="285"/>
                    </a:cubicBezTo>
                    <a:cubicBezTo>
                      <a:pt x="938" y="285"/>
                      <a:pt x="1052" y="58"/>
                      <a:pt x="995" y="58"/>
                    </a:cubicBezTo>
                    <a:cubicBezTo>
                      <a:pt x="739" y="58"/>
                      <a:pt x="512" y="29"/>
                      <a:pt x="2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7447852" y="3830730"/>
                <a:ext cx="49394" cy="1403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299" extrusionOk="0">
                    <a:moveTo>
                      <a:pt x="200" y="0"/>
                    </a:moveTo>
                    <a:cubicBezTo>
                      <a:pt x="114" y="0"/>
                      <a:pt x="1" y="256"/>
                      <a:pt x="86" y="256"/>
                    </a:cubicBezTo>
                    <a:cubicBezTo>
                      <a:pt x="214" y="284"/>
                      <a:pt x="342" y="298"/>
                      <a:pt x="469" y="298"/>
                    </a:cubicBezTo>
                    <a:cubicBezTo>
                      <a:pt x="597" y="298"/>
                      <a:pt x="725" y="284"/>
                      <a:pt x="853" y="256"/>
                    </a:cubicBezTo>
                    <a:cubicBezTo>
                      <a:pt x="910" y="256"/>
                      <a:pt x="1052" y="29"/>
                      <a:pt x="995" y="29"/>
                    </a:cubicBezTo>
                    <a:cubicBezTo>
                      <a:pt x="626" y="29"/>
                      <a:pt x="484" y="29"/>
                      <a:pt x="2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7513211" y="3828053"/>
                <a:ext cx="102732" cy="16058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42" extrusionOk="0">
                    <a:moveTo>
                      <a:pt x="483" y="0"/>
                    </a:moveTo>
                    <a:lnTo>
                      <a:pt x="86" y="284"/>
                    </a:lnTo>
                    <a:cubicBezTo>
                      <a:pt x="86" y="284"/>
                      <a:pt x="0" y="341"/>
                      <a:pt x="284" y="341"/>
                    </a:cubicBezTo>
                    <a:lnTo>
                      <a:pt x="1761" y="341"/>
                    </a:lnTo>
                    <a:cubicBezTo>
                      <a:pt x="1761" y="341"/>
                      <a:pt x="2187" y="0"/>
                      <a:pt x="20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7627872" y="3829368"/>
                <a:ext cx="98741" cy="12349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63" extrusionOk="0">
                    <a:moveTo>
                      <a:pt x="143" y="1"/>
                    </a:moveTo>
                    <a:cubicBezTo>
                      <a:pt x="143" y="1"/>
                      <a:pt x="1" y="228"/>
                      <a:pt x="1" y="256"/>
                    </a:cubicBezTo>
                    <a:cubicBezTo>
                      <a:pt x="5" y="260"/>
                      <a:pt x="48" y="262"/>
                      <a:pt x="120" y="262"/>
                    </a:cubicBezTo>
                    <a:cubicBezTo>
                      <a:pt x="549" y="262"/>
                      <a:pt x="1989" y="200"/>
                      <a:pt x="1989" y="200"/>
                    </a:cubicBezTo>
                    <a:cubicBezTo>
                      <a:pt x="1989" y="200"/>
                      <a:pt x="2102" y="86"/>
                      <a:pt x="1364" y="29"/>
                    </a:cubicBezTo>
                    <a:cubicBezTo>
                      <a:pt x="625" y="1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7242524" y="3770723"/>
                <a:ext cx="89398" cy="20049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427" extrusionOk="0">
                    <a:moveTo>
                      <a:pt x="114" y="0"/>
                    </a:moveTo>
                    <a:lnTo>
                      <a:pt x="0" y="426"/>
                    </a:lnTo>
                    <a:lnTo>
                      <a:pt x="1420" y="426"/>
                    </a:lnTo>
                    <a:cubicBezTo>
                      <a:pt x="1420" y="426"/>
                      <a:pt x="1903" y="85"/>
                      <a:pt x="14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7081097" y="3770629"/>
                <a:ext cx="230818" cy="20143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429" extrusionOk="0">
                    <a:moveTo>
                      <a:pt x="155" y="0"/>
                    </a:moveTo>
                    <a:cubicBezTo>
                      <a:pt x="109" y="0"/>
                      <a:pt x="1" y="37"/>
                      <a:pt x="116" y="428"/>
                    </a:cubicBezTo>
                    <a:lnTo>
                      <a:pt x="3779" y="428"/>
                    </a:lnTo>
                    <a:cubicBezTo>
                      <a:pt x="4120" y="201"/>
                      <a:pt x="4518" y="59"/>
                      <a:pt x="4915" y="2"/>
                    </a:cubicBezTo>
                    <a:lnTo>
                      <a:pt x="173" y="2"/>
                    </a:lnTo>
                    <a:cubicBezTo>
                      <a:pt x="173" y="2"/>
                      <a:pt x="165" y="0"/>
                      <a:pt x="1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7121196" y="3841388"/>
                <a:ext cx="954732" cy="41882"/>
              </a:xfrm>
              <a:custGeom>
                <a:avLst/>
                <a:gdLst/>
                <a:ahLst/>
                <a:cxnLst/>
                <a:rect l="l" t="t" r="r" b="b"/>
                <a:pathLst>
                  <a:path w="20334" h="892" extrusionOk="0">
                    <a:moveTo>
                      <a:pt x="20334" y="0"/>
                    </a:moveTo>
                    <a:cubicBezTo>
                      <a:pt x="20333" y="0"/>
                      <a:pt x="16102" y="142"/>
                      <a:pt x="15137" y="341"/>
                    </a:cubicBezTo>
                    <a:cubicBezTo>
                      <a:pt x="13497" y="664"/>
                      <a:pt x="11475" y="757"/>
                      <a:pt x="9583" y="757"/>
                    </a:cubicBezTo>
                    <a:cubicBezTo>
                      <a:pt x="7479" y="757"/>
                      <a:pt x="5535" y="642"/>
                      <a:pt x="4459" y="597"/>
                    </a:cubicBezTo>
                    <a:cubicBezTo>
                      <a:pt x="3698" y="608"/>
                      <a:pt x="3063" y="613"/>
                      <a:pt x="2534" y="613"/>
                    </a:cubicBezTo>
                    <a:cubicBezTo>
                      <a:pt x="419" y="613"/>
                      <a:pt x="0" y="540"/>
                      <a:pt x="0" y="540"/>
                    </a:cubicBezTo>
                    <a:lnTo>
                      <a:pt x="0" y="540"/>
                    </a:lnTo>
                    <a:cubicBezTo>
                      <a:pt x="679" y="686"/>
                      <a:pt x="1239" y="714"/>
                      <a:pt x="1862" y="714"/>
                    </a:cubicBezTo>
                    <a:cubicBezTo>
                      <a:pt x="2246" y="714"/>
                      <a:pt x="2653" y="704"/>
                      <a:pt x="3126" y="704"/>
                    </a:cubicBezTo>
                    <a:cubicBezTo>
                      <a:pt x="3525" y="704"/>
                      <a:pt x="3970" y="711"/>
                      <a:pt x="4487" y="739"/>
                    </a:cubicBezTo>
                    <a:cubicBezTo>
                      <a:pt x="6565" y="849"/>
                      <a:pt x="8230" y="892"/>
                      <a:pt x="9572" y="892"/>
                    </a:cubicBezTo>
                    <a:cubicBezTo>
                      <a:pt x="13051" y="892"/>
                      <a:pt x="14355" y="606"/>
                      <a:pt x="15052" y="483"/>
                    </a:cubicBezTo>
                    <a:cubicBezTo>
                      <a:pt x="15989" y="284"/>
                      <a:pt x="20333" y="0"/>
                      <a:pt x="20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74" name="Google Shape;474;p16"/>
          <p:cNvSpPr/>
          <p:nvPr/>
        </p:nvSpPr>
        <p:spPr>
          <a:xfrm>
            <a:off x="2590833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16"/>
          <p:cNvSpPr/>
          <p:nvPr/>
        </p:nvSpPr>
        <p:spPr>
          <a:xfrm flipH="1">
            <a:off x="9701847" y="1401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6" name="Google Shape;476;p16"/>
          <p:cNvGrpSpPr/>
          <p:nvPr/>
        </p:nvGrpSpPr>
        <p:grpSpPr>
          <a:xfrm>
            <a:off x="-785251" y="292124"/>
            <a:ext cx="9416092" cy="1336688"/>
            <a:chOff x="1068461" y="156718"/>
            <a:chExt cx="7062069" cy="1002516"/>
          </a:xfrm>
        </p:grpSpPr>
        <p:sp>
          <p:nvSpPr>
            <p:cNvPr id="477" name="Google Shape;477;p16"/>
            <p:cNvSpPr/>
            <p:nvPr/>
          </p:nvSpPr>
          <p:spPr>
            <a:xfrm>
              <a:off x="5321724" y="1567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9" name="Google Shape;479;p16"/>
          <p:cNvSpPr/>
          <p:nvPr/>
        </p:nvSpPr>
        <p:spPr>
          <a:xfrm flipH="1">
            <a:off x="-176" y="5842267"/>
            <a:ext cx="12319177" cy="1320619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0" name="Google Shape;480;p16"/>
          <p:cNvSpPr/>
          <p:nvPr/>
        </p:nvSpPr>
        <p:spPr>
          <a:xfrm flipH="1">
            <a:off x="-3473514" y="5232267"/>
            <a:ext cx="7315281" cy="2470323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1" name="Google Shape;481;p16"/>
          <p:cNvGrpSpPr/>
          <p:nvPr/>
        </p:nvGrpSpPr>
        <p:grpSpPr>
          <a:xfrm rot="-378412">
            <a:off x="-291335" y="1679562"/>
            <a:ext cx="3592131" cy="5539745"/>
            <a:chOff x="-138878" y="1089036"/>
            <a:chExt cx="2326695" cy="3588512"/>
          </a:xfrm>
        </p:grpSpPr>
        <p:grpSp>
          <p:nvGrpSpPr>
            <p:cNvPr id="482" name="Google Shape;482;p16"/>
            <p:cNvGrpSpPr/>
            <p:nvPr/>
          </p:nvGrpSpPr>
          <p:grpSpPr>
            <a:xfrm rot="-536374">
              <a:off x="104887" y="1212004"/>
              <a:ext cx="1839165" cy="3281175"/>
              <a:chOff x="3734270" y="74249"/>
              <a:chExt cx="3046829" cy="5435717"/>
            </a:xfrm>
          </p:grpSpPr>
          <p:grpSp>
            <p:nvGrpSpPr>
              <p:cNvPr id="483" name="Google Shape;483;p16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484" name="Google Shape;484;p16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5" name="Google Shape;485;p16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6" name="Google Shape;486;p16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7" name="Google Shape;487;p16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8" name="Google Shape;488;p16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9" name="Google Shape;489;p16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0" name="Google Shape;490;p16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1" name="Google Shape;491;p16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92" name="Google Shape;492;p16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3" name="Google Shape;493;p16"/>
            <p:cNvSpPr/>
            <p:nvPr/>
          </p:nvSpPr>
          <p:spPr>
            <a:xfrm>
              <a:off x="189111" y="4292798"/>
              <a:ext cx="648400" cy="384750"/>
            </a:xfrm>
            <a:custGeom>
              <a:avLst/>
              <a:gdLst/>
              <a:ahLst/>
              <a:cxnLst/>
              <a:rect l="l" t="t" r="r" b="b"/>
              <a:pathLst>
                <a:path w="25936" h="15390" extrusionOk="0">
                  <a:moveTo>
                    <a:pt x="5009" y="119"/>
                  </a:moveTo>
                  <a:cubicBezTo>
                    <a:pt x="7295" y="-357"/>
                    <a:pt x="11423" y="2596"/>
                    <a:pt x="13772" y="3167"/>
                  </a:cubicBezTo>
                  <a:cubicBezTo>
                    <a:pt x="16122" y="3739"/>
                    <a:pt x="17455" y="3612"/>
                    <a:pt x="19106" y="3548"/>
                  </a:cubicBezTo>
                  <a:cubicBezTo>
                    <a:pt x="20757" y="3485"/>
                    <a:pt x="22599" y="2183"/>
                    <a:pt x="23678" y="2786"/>
                  </a:cubicBezTo>
                  <a:cubicBezTo>
                    <a:pt x="24758" y="3389"/>
                    <a:pt x="26663" y="5168"/>
                    <a:pt x="25583" y="7168"/>
                  </a:cubicBezTo>
                  <a:cubicBezTo>
                    <a:pt x="24504" y="9168"/>
                    <a:pt x="20852" y="13677"/>
                    <a:pt x="17201" y="14788"/>
                  </a:cubicBezTo>
                  <a:cubicBezTo>
                    <a:pt x="13550" y="15899"/>
                    <a:pt x="6534" y="15296"/>
                    <a:pt x="3676" y="13835"/>
                  </a:cubicBezTo>
                  <a:cubicBezTo>
                    <a:pt x="819" y="12375"/>
                    <a:pt x="-166" y="8311"/>
                    <a:pt x="56" y="6025"/>
                  </a:cubicBezTo>
                  <a:cubicBezTo>
                    <a:pt x="278" y="3739"/>
                    <a:pt x="2723" y="595"/>
                    <a:pt x="5009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494" name="Google Shape;494;p16"/>
          <p:cNvSpPr txBox="1">
            <a:spLocks noGrp="1"/>
          </p:cNvSpPr>
          <p:nvPr>
            <p:ph type="subTitle" idx="1"/>
          </p:nvPr>
        </p:nvSpPr>
        <p:spPr>
          <a:xfrm>
            <a:off x="262856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95" name="Google Shape;495;p16"/>
          <p:cNvSpPr txBox="1">
            <a:spLocks noGrp="1"/>
          </p:cNvSpPr>
          <p:nvPr>
            <p:ph type="title"/>
          </p:nvPr>
        </p:nvSpPr>
        <p:spPr>
          <a:xfrm>
            <a:off x="262856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6" name="Google Shape;496;p16"/>
          <p:cNvSpPr txBox="1">
            <a:spLocks noGrp="1"/>
          </p:cNvSpPr>
          <p:nvPr>
            <p:ph type="title" idx="2" hasCustomPrompt="1"/>
          </p:nvPr>
        </p:nvSpPr>
        <p:spPr>
          <a:xfrm>
            <a:off x="2577933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6253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8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8"/>
          <p:cNvSpPr/>
          <p:nvPr/>
        </p:nvSpPr>
        <p:spPr>
          <a:xfrm flipH="1">
            <a:off x="9917747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18"/>
          <p:cNvSpPr/>
          <p:nvPr/>
        </p:nvSpPr>
        <p:spPr>
          <a:xfrm>
            <a:off x="-645552" y="10922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8" name="Google Shape;538;p18"/>
          <p:cNvGrpSpPr/>
          <p:nvPr/>
        </p:nvGrpSpPr>
        <p:grpSpPr>
          <a:xfrm rot="1325081">
            <a:off x="1381940" y="548176"/>
            <a:ext cx="972537" cy="515408"/>
            <a:chOff x="2468025" y="734125"/>
            <a:chExt cx="980825" cy="519800"/>
          </a:xfrm>
        </p:grpSpPr>
        <p:sp>
          <p:nvSpPr>
            <p:cNvPr id="539" name="Google Shape;539;p1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7010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19"/>
          <p:cNvGrpSpPr/>
          <p:nvPr/>
        </p:nvGrpSpPr>
        <p:grpSpPr>
          <a:xfrm>
            <a:off x="-134" y="3873767"/>
            <a:ext cx="12192267" cy="2984165"/>
            <a:chOff x="-100" y="2905325"/>
            <a:chExt cx="9144200" cy="2238124"/>
          </a:xfrm>
        </p:grpSpPr>
        <p:sp>
          <p:nvSpPr>
            <p:cNvPr id="544" name="Google Shape;544;p19"/>
            <p:cNvSpPr/>
            <p:nvPr/>
          </p:nvSpPr>
          <p:spPr>
            <a:xfrm flipH="1">
              <a:off x="-80" y="2905325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-100" y="3067048"/>
              <a:ext cx="9144095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6" name="Google Shape;546;p19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19"/>
          <p:cNvSpPr/>
          <p:nvPr/>
        </p:nvSpPr>
        <p:spPr>
          <a:xfrm flipH="1">
            <a:off x="9917747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19"/>
          <p:cNvSpPr/>
          <p:nvPr/>
        </p:nvSpPr>
        <p:spPr>
          <a:xfrm>
            <a:off x="-645552" y="10922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9" name="Google Shape;549;p19"/>
          <p:cNvGrpSpPr/>
          <p:nvPr/>
        </p:nvGrpSpPr>
        <p:grpSpPr>
          <a:xfrm rot="1325081">
            <a:off x="1381940" y="548176"/>
            <a:ext cx="972537" cy="515408"/>
            <a:chOff x="2468025" y="734125"/>
            <a:chExt cx="980825" cy="519800"/>
          </a:xfrm>
        </p:grpSpPr>
        <p:sp>
          <p:nvSpPr>
            <p:cNvPr id="550" name="Google Shape;550;p1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4161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20"/>
          <p:cNvGrpSpPr/>
          <p:nvPr/>
        </p:nvGrpSpPr>
        <p:grpSpPr>
          <a:xfrm>
            <a:off x="-3473515" y="719245"/>
            <a:ext cx="20462104" cy="6678544"/>
            <a:chOff x="-2605136" y="539434"/>
            <a:chExt cx="15346578" cy="5008908"/>
          </a:xfrm>
        </p:grpSpPr>
        <p:sp>
          <p:nvSpPr>
            <p:cNvPr id="555" name="Google Shape;555;p20"/>
            <p:cNvSpPr/>
            <p:nvPr/>
          </p:nvSpPr>
          <p:spPr>
            <a:xfrm flipH="1">
              <a:off x="-80" y="4153100"/>
              <a:ext cx="9144180" cy="990464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0"/>
            <p:cNvSpPr/>
            <p:nvPr/>
          </p:nvSpPr>
          <p:spPr>
            <a:xfrm flipH="1">
              <a:off x="-2605136" y="3695600"/>
              <a:ext cx="5486461" cy="1852742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7" name="Google Shape;557;p20"/>
            <p:cNvGrpSpPr/>
            <p:nvPr/>
          </p:nvGrpSpPr>
          <p:grpSpPr>
            <a:xfrm rot="876897">
              <a:off x="-592173" y="817633"/>
              <a:ext cx="2748820" cy="4239217"/>
              <a:chOff x="-138878" y="1089036"/>
              <a:chExt cx="2326695" cy="3588512"/>
            </a:xfrm>
          </p:grpSpPr>
          <p:grpSp>
            <p:nvGrpSpPr>
              <p:cNvPr id="558" name="Google Shape;558;p20"/>
              <p:cNvGrpSpPr/>
              <p:nvPr/>
            </p:nvGrpSpPr>
            <p:grpSpPr>
              <a:xfrm rot="-536374">
                <a:off x="104887" y="1212004"/>
                <a:ext cx="1839165" cy="3281175"/>
                <a:chOff x="3734270" y="74249"/>
                <a:chExt cx="3046829" cy="5435717"/>
              </a:xfrm>
            </p:grpSpPr>
            <p:grpSp>
              <p:nvGrpSpPr>
                <p:cNvPr id="559" name="Google Shape;559;p20"/>
                <p:cNvGrpSpPr/>
                <p:nvPr/>
              </p:nvGrpSpPr>
              <p:grpSpPr>
                <a:xfrm rot="312499">
                  <a:off x="4269747" y="179454"/>
                  <a:ext cx="2417210" cy="2184088"/>
                  <a:chOff x="3949525" y="-38550"/>
                  <a:chExt cx="2695666" cy="2435690"/>
                </a:xfrm>
              </p:grpSpPr>
              <p:sp>
                <p:nvSpPr>
                  <p:cNvPr id="560" name="Google Shape;560;p20"/>
                  <p:cNvSpPr/>
                  <p:nvPr/>
                </p:nvSpPr>
                <p:spPr>
                  <a:xfrm flipH="1">
                    <a:off x="5395256" y="293336"/>
                    <a:ext cx="998480" cy="850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74" h="10876" extrusionOk="0">
                        <a:moveTo>
                          <a:pt x="271" y="1"/>
                        </a:moveTo>
                        <a:cubicBezTo>
                          <a:pt x="96" y="1"/>
                          <a:pt x="0" y="7"/>
                          <a:pt x="0" y="7"/>
                        </a:cubicBezTo>
                        <a:lnTo>
                          <a:pt x="3567" y="4576"/>
                        </a:lnTo>
                        <a:lnTo>
                          <a:pt x="7878" y="5361"/>
                        </a:lnTo>
                        <a:lnTo>
                          <a:pt x="5129" y="6673"/>
                        </a:lnTo>
                        <a:lnTo>
                          <a:pt x="5129" y="6673"/>
                        </a:lnTo>
                        <a:lnTo>
                          <a:pt x="9315" y="6331"/>
                        </a:lnTo>
                        <a:lnTo>
                          <a:pt x="7427" y="7935"/>
                        </a:lnTo>
                        <a:cubicBezTo>
                          <a:pt x="9532" y="8745"/>
                          <a:pt x="12773" y="10875"/>
                          <a:pt x="12773" y="10875"/>
                        </a:cubicBezTo>
                        <a:cubicBezTo>
                          <a:pt x="10614" y="499"/>
                          <a:pt x="1921" y="1"/>
                          <a:pt x="271" y="1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1" name="Google Shape;561;p20"/>
                  <p:cNvSpPr/>
                  <p:nvPr/>
                </p:nvSpPr>
                <p:spPr>
                  <a:xfrm flipH="1">
                    <a:off x="5395254" y="1046449"/>
                    <a:ext cx="1249937" cy="457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91" h="5852" extrusionOk="0">
                        <a:moveTo>
                          <a:pt x="10295" y="0"/>
                        </a:moveTo>
                        <a:cubicBezTo>
                          <a:pt x="3432" y="0"/>
                          <a:pt x="1" y="5852"/>
                          <a:pt x="1" y="5852"/>
                        </a:cubicBezTo>
                        <a:lnTo>
                          <a:pt x="5715" y="5426"/>
                        </a:lnTo>
                        <a:lnTo>
                          <a:pt x="8773" y="2251"/>
                        </a:lnTo>
                        <a:lnTo>
                          <a:pt x="8296" y="5309"/>
                        </a:lnTo>
                        <a:lnTo>
                          <a:pt x="10351" y="1591"/>
                        </a:lnTo>
                        <a:lnTo>
                          <a:pt x="10610" y="4081"/>
                        </a:lnTo>
                        <a:cubicBezTo>
                          <a:pt x="12440" y="2769"/>
                          <a:pt x="15990" y="1240"/>
                          <a:pt x="15990" y="1240"/>
                        </a:cubicBezTo>
                        <a:cubicBezTo>
                          <a:pt x="13884" y="355"/>
                          <a:pt x="11985" y="0"/>
                          <a:pt x="10295" y="0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2" name="Google Shape;562;p20"/>
                  <p:cNvSpPr/>
                  <p:nvPr/>
                </p:nvSpPr>
                <p:spPr>
                  <a:xfrm flipH="1">
                    <a:off x="3949525" y="963360"/>
                    <a:ext cx="1414474" cy="4098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96" h="5244" extrusionOk="0">
                        <a:moveTo>
                          <a:pt x="7764" y="0"/>
                        </a:moveTo>
                        <a:cubicBezTo>
                          <a:pt x="5399" y="0"/>
                          <a:pt x="2762" y="656"/>
                          <a:pt x="0" y="2479"/>
                        </a:cubicBezTo>
                        <a:cubicBezTo>
                          <a:pt x="0" y="2479"/>
                          <a:pt x="4169" y="3398"/>
                          <a:pt x="6475" y="4408"/>
                        </a:cubicBezTo>
                        <a:lnTo>
                          <a:pt x="5999" y="1819"/>
                        </a:lnTo>
                        <a:lnTo>
                          <a:pt x="9265" y="5244"/>
                        </a:lnTo>
                        <a:lnTo>
                          <a:pt x="7862" y="2211"/>
                        </a:lnTo>
                        <a:lnTo>
                          <a:pt x="11997" y="4901"/>
                        </a:lnTo>
                        <a:lnTo>
                          <a:pt x="18095" y="4300"/>
                        </a:lnTo>
                        <a:cubicBezTo>
                          <a:pt x="18095" y="4300"/>
                          <a:pt x="13822" y="0"/>
                          <a:pt x="7764" y="0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3" name="Google Shape;563;p20"/>
                  <p:cNvSpPr/>
                  <p:nvPr/>
                </p:nvSpPr>
                <p:spPr>
                  <a:xfrm flipH="1">
                    <a:off x="4567262" y="-38550"/>
                    <a:ext cx="867944" cy="1195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4" h="15297" extrusionOk="0">
                        <a:moveTo>
                          <a:pt x="11103" y="0"/>
                        </a:moveTo>
                        <a:cubicBezTo>
                          <a:pt x="11103" y="1"/>
                          <a:pt x="1" y="3392"/>
                          <a:pt x="911" y="15297"/>
                        </a:cubicBezTo>
                        <a:cubicBezTo>
                          <a:pt x="911" y="15297"/>
                          <a:pt x="3685" y="12022"/>
                          <a:pt x="5657" y="10443"/>
                        </a:cubicBezTo>
                        <a:lnTo>
                          <a:pt x="3192" y="9616"/>
                        </a:lnTo>
                        <a:lnTo>
                          <a:pt x="7703" y="8354"/>
                        </a:lnTo>
                        <a:lnTo>
                          <a:pt x="4420" y="8146"/>
                        </a:lnTo>
                        <a:lnTo>
                          <a:pt x="8714" y="5748"/>
                        </a:lnTo>
                        <a:lnTo>
                          <a:pt x="11103" y="0"/>
                        </a:ln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4" name="Google Shape;564;p20"/>
                  <p:cNvSpPr/>
                  <p:nvPr/>
                </p:nvSpPr>
                <p:spPr>
                  <a:xfrm flipH="1">
                    <a:off x="5374388" y="1159006"/>
                    <a:ext cx="769925" cy="1238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0" h="15840" extrusionOk="0">
                        <a:moveTo>
                          <a:pt x="9850" y="1"/>
                        </a:moveTo>
                        <a:lnTo>
                          <a:pt x="9850" y="1"/>
                        </a:lnTo>
                        <a:cubicBezTo>
                          <a:pt x="0" y="6074"/>
                          <a:pt x="4035" y="15840"/>
                          <a:pt x="4035" y="15840"/>
                        </a:cubicBezTo>
                        <a:lnTo>
                          <a:pt x="7085" y="10911"/>
                        </a:lnTo>
                        <a:lnTo>
                          <a:pt x="6374" y="6517"/>
                        </a:lnTo>
                        <a:lnTo>
                          <a:pt x="8505" y="8722"/>
                        </a:lnTo>
                        <a:lnTo>
                          <a:pt x="6784" y="4821"/>
                        </a:lnTo>
                        <a:lnTo>
                          <a:pt x="8906" y="6107"/>
                        </a:lnTo>
                        <a:cubicBezTo>
                          <a:pt x="8956" y="3819"/>
                          <a:pt x="9850" y="1"/>
                          <a:pt x="9850" y="1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5" name="Google Shape;565;p20"/>
                  <p:cNvSpPr/>
                  <p:nvPr/>
                </p:nvSpPr>
                <p:spPr>
                  <a:xfrm flipH="1">
                    <a:off x="5374384" y="1034646"/>
                    <a:ext cx="1270807" cy="469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58" h="6003" extrusionOk="0">
                        <a:moveTo>
                          <a:pt x="10097" y="1"/>
                        </a:moveTo>
                        <a:cubicBezTo>
                          <a:pt x="3453" y="1"/>
                          <a:pt x="1" y="6003"/>
                          <a:pt x="1" y="6003"/>
                        </a:cubicBezTo>
                        <a:cubicBezTo>
                          <a:pt x="5302" y="1956"/>
                          <a:pt x="9815" y="1079"/>
                          <a:pt x="12731" y="1079"/>
                        </a:cubicBezTo>
                        <a:cubicBezTo>
                          <a:pt x="14962" y="1079"/>
                          <a:pt x="16258" y="1592"/>
                          <a:pt x="16258" y="1592"/>
                        </a:cubicBezTo>
                        <a:cubicBezTo>
                          <a:pt x="13969" y="449"/>
                          <a:pt x="11914" y="1"/>
                          <a:pt x="10097" y="1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6" name="Google Shape;566;p20"/>
                  <p:cNvSpPr/>
                  <p:nvPr/>
                </p:nvSpPr>
                <p:spPr>
                  <a:xfrm flipH="1">
                    <a:off x="5374386" y="293805"/>
                    <a:ext cx="1019350" cy="865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41" h="11070" extrusionOk="0">
                        <a:moveTo>
                          <a:pt x="91" y="0"/>
                        </a:moveTo>
                        <a:cubicBezTo>
                          <a:pt x="61" y="0"/>
                          <a:pt x="31" y="0"/>
                          <a:pt x="0" y="1"/>
                        </a:cubicBezTo>
                        <a:cubicBezTo>
                          <a:pt x="0" y="1"/>
                          <a:pt x="10050" y="3250"/>
                          <a:pt x="13041" y="11070"/>
                        </a:cubicBezTo>
                        <a:cubicBezTo>
                          <a:pt x="13041" y="11070"/>
                          <a:pt x="11636" y="0"/>
                          <a:pt x="91" y="0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7" name="Google Shape;567;p20"/>
                  <p:cNvSpPr/>
                  <p:nvPr/>
                </p:nvSpPr>
                <p:spPr>
                  <a:xfrm flipH="1">
                    <a:off x="4567261" y="-37925"/>
                    <a:ext cx="983472" cy="1155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82" h="14788" extrusionOk="0">
                        <a:moveTo>
                          <a:pt x="12581" y="1"/>
                        </a:moveTo>
                        <a:cubicBezTo>
                          <a:pt x="0" y="4094"/>
                          <a:pt x="2431" y="14787"/>
                          <a:pt x="2431" y="14787"/>
                        </a:cubicBezTo>
                        <a:cubicBezTo>
                          <a:pt x="4645" y="5306"/>
                          <a:pt x="12581" y="1"/>
                          <a:pt x="12581" y="1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568" name="Google Shape;568;p20"/>
                <p:cNvSpPr/>
                <p:nvPr/>
              </p:nvSpPr>
              <p:spPr>
                <a:xfrm rot="822121" flipH="1">
                  <a:off x="4231896" y="1184641"/>
                  <a:ext cx="773829" cy="4294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69" name="Google Shape;569;p20"/>
              <p:cNvSpPr/>
              <p:nvPr/>
            </p:nvSpPr>
            <p:spPr>
              <a:xfrm>
                <a:off x="189111" y="4292798"/>
                <a:ext cx="648400" cy="384750"/>
              </a:xfrm>
              <a:custGeom>
                <a:avLst/>
                <a:gdLst/>
                <a:ahLst/>
                <a:cxnLst/>
                <a:rect l="l" t="t" r="r" b="b"/>
                <a:pathLst>
                  <a:path w="25936" h="15390" extrusionOk="0">
                    <a:moveTo>
                      <a:pt x="5009" y="119"/>
                    </a:moveTo>
                    <a:cubicBezTo>
                      <a:pt x="7295" y="-357"/>
                      <a:pt x="11423" y="2596"/>
                      <a:pt x="13772" y="3167"/>
                    </a:cubicBezTo>
                    <a:cubicBezTo>
                      <a:pt x="16122" y="3739"/>
                      <a:pt x="17455" y="3612"/>
                      <a:pt x="19106" y="3548"/>
                    </a:cubicBezTo>
                    <a:cubicBezTo>
                      <a:pt x="20757" y="3485"/>
                      <a:pt x="22599" y="2183"/>
                      <a:pt x="23678" y="2786"/>
                    </a:cubicBezTo>
                    <a:cubicBezTo>
                      <a:pt x="24758" y="3389"/>
                      <a:pt x="26663" y="5168"/>
                      <a:pt x="25583" y="7168"/>
                    </a:cubicBezTo>
                    <a:cubicBezTo>
                      <a:pt x="24504" y="9168"/>
                      <a:pt x="20852" y="13677"/>
                      <a:pt x="17201" y="14788"/>
                    </a:cubicBezTo>
                    <a:cubicBezTo>
                      <a:pt x="13550" y="15899"/>
                      <a:pt x="6534" y="15296"/>
                      <a:pt x="3676" y="13835"/>
                    </a:cubicBezTo>
                    <a:cubicBezTo>
                      <a:pt x="819" y="12375"/>
                      <a:pt x="-166" y="8311"/>
                      <a:pt x="56" y="6025"/>
                    </a:cubicBezTo>
                    <a:cubicBezTo>
                      <a:pt x="278" y="3739"/>
                      <a:pt x="2723" y="595"/>
                      <a:pt x="5009" y="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570" name="Google Shape;570;p20"/>
            <p:cNvSpPr/>
            <p:nvPr/>
          </p:nvSpPr>
          <p:spPr>
            <a:xfrm>
              <a:off x="5213225" y="4413262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1" name="Google Shape;571;p20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0"/>
          <p:cNvSpPr/>
          <p:nvPr/>
        </p:nvSpPr>
        <p:spPr>
          <a:xfrm>
            <a:off x="65649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0"/>
          <p:cNvSpPr/>
          <p:nvPr/>
        </p:nvSpPr>
        <p:spPr>
          <a:xfrm flipH="1">
            <a:off x="10870247" y="579869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74" name="Google Shape;574;p20"/>
          <p:cNvGrpSpPr/>
          <p:nvPr/>
        </p:nvGrpSpPr>
        <p:grpSpPr>
          <a:xfrm rot="-1325081" flipH="1">
            <a:off x="9927318" y="548176"/>
            <a:ext cx="972537" cy="515408"/>
            <a:chOff x="2468025" y="734125"/>
            <a:chExt cx="980825" cy="519800"/>
          </a:xfrm>
        </p:grpSpPr>
        <p:sp>
          <p:nvSpPr>
            <p:cNvPr id="575" name="Google Shape;575;p20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187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400740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6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7333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70883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3.xml"/><Relationship Id="rId5" Type="http://schemas.openxmlformats.org/officeDocument/2006/relationships/hyperlink" Target="https://www.facebook.com/huongthaoGADT" TargetMode="Externa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khuôn làm bánh quy&#10;&#10;Mô tả được tạo tự động">
            <a:extLst>
              <a:ext uri="{FF2B5EF4-FFF2-40B4-BE49-F238E27FC236}">
                <a16:creationId xmlns:a16="http://schemas.microsoft.com/office/drawing/2014/main" id="{9AB77A15-25A3-EF6C-3458-2420E4A73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76406" y="-239843"/>
            <a:ext cx="15487700" cy="7314888"/>
          </a:xfrm>
          <a:prstGeom prst="rect">
            <a:avLst/>
          </a:prstGeom>
        </p:spPr>
      </p:pic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474" y="2026397"/>
            <a:ext cx="3580049" cy="14261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1ECDAF-6A53-4CF3-9973-F85CF500E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817" y="3263390"/>
            <a:ext cx="7023201" cy="2060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276226" y="352288"/>
            <a:ext cx="11801474" cy="612261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547DD3D1-E9F3-C128-7175-6EA39ACA0F1D}"/>
              </a:ext>
            </a:extLst>
          </p:cNvPr>
          <p:cNvGrpSpPr/>
          <p:nvPr/>
        </p:nvGrpSpPr>
        <p:grpSpPr>
          <a:xfrm>
            <a:off x="1313980" y="524417"/>
            <a:ext cx="9849320" cy="1016607"/>
            <a:chOff x="1573976" y="506770"/>
            <a:chExt cx="7386990" cy="762455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2050BF24-FA61-A4B2-F02D-6D53971D0F9A}"/>
                </a:ext>
              </a:extLst>
            </p:cNvPr>
            <p:cNvGrpSpPr/>
            <p:nvPr/>
          </p:nvGrpSpPr>
          <p:grpSpPr>
            <a:xfrm>
              <a:off x="1573976" y="506770"/>
              <a:ext cx="875803" cy="762455"/>
              <a:chOff x="1573976" y="506770"/>
              <a:chExt cx="875803" cy="762455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178D7F17-4F76-0052-7549-9DF450A29895}"/>
                  </a:ext>
                </a:extLst>
              </p:cNvPr>
              <p:cNvSpPr/>
              <p:nvPr/>
            </p:nvSpPr>
            <p:spPr>
              <a:xfrm>
                <a:off x="1573976" y="506770"/>
                <a:ext cx="875803" cy="7197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5333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C2D1E3F-8D8F-7CB8-D818-23269B598644}"/>
                  </a:ext>
                </a:extLst>
              </p:cNvPr>
              <p:cNvSpPr txBox="1"/>
              <p:nvPr/>
            </p:nvSpPr>
            <p:spPr>
              <a:xfrm>
                <a:off x="1804393" y="645977"/>
                <a:ext cx="36046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4800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8633D082-0260-E7E4-46D9-9940BFD13230}"/>
                </a:ext>
              </a:extLst>
            </p:cNvPr>
            <p:cNvSpPr txBox="1"/>
            <p:nvPr/>
          </p:nvSpPr>
          <p:spPr>
            <a:xfrm>
              <a:off x="2032991" y="568939"/>
              <a:ext cx="692797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Toa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tàu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cuối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cùng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ghi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nào</a:t>
              </a:r>
              <a:endParaRPr lang="en-US" sz="53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314" name="Nhóm 313">
            <a:extLst>
              <a:ext uri="{FF2B5EF4-FFF2-40B4-BE49-F238E27FC236}">
                <a16:creationId xmlns:a16="http://schemas.microsoft.com/office/drawing/2014/main" id="{A364210A-0087-9BD2-4BD6-2F0166C15CEE}"/>
              </a:ext>
            </a:extLst>
          </p:cNvPr>
          <p:cNvGrpSpPr/>
          <p:nvPr/>
        </p:nvGrpSpPr>
        <p:grpSpPr>
          <a:xfrm>
            <a:off x="8391351" y="4697020"/>
            <a:ext cx="2895767" cy="1764632"/>
            <a:chOff x="-318383" y="3781079"/>
            <a:chExt cx="2171825" cy="1323474"/>
          </a:xfrm>
        </p:grpSpPr>
        <p:pic>
          <p:nvPicPr>
            <p:cNvPr id="316" name="Hình ảnh 315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86BBACBA-932A-F151-C4E7-29F661F83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660" t="7647" r="53330" b="44216"/>
            <a:stretch/>
          </p:blipFill>
          <p:spPr>
            <a:xfrm>
              <a:off x="1183706" y="4055041"/>
              <a:ext cx="607613" cy="530545"/>
            </a:xfrm>
            <a:prstGeom prst="rect">
              <a:avLst/>
            </a:prstGeom>
          </p:spPr>
        </p:pic>
        <p:grpSp>
          <p:nvGrpSpPr>
            <p:cNvPr id="317" name="Nhóm 316">
              <a:extLst>
                <a:ext uri="{FF2B5EF4-FFF2-40B4-BE49-F238E27FC236}">
                  <a16:creationId xmlns:a16="http://schemas.microsoft.com/office/drawing/2014/main" id="{948F635E-82B8-9A1E-40DA-B13C9E9595A0}"/>
                </a:ext>
              </a:extLst>
            </p:cNvPr>
            <p:cNvGrpSpPr/>
            <p:nvPr/>
          </p:nvGrpSpPr>
          <p:grpSpPr>
            <a:xfrm>
              <a:off x="-318383" y="3781079"/>
              <a:ext cx="2171825" cy="1323474"/>
              <a:chOff x="-318383" y="3781079"/>
              <a:chExt cx="2171825" cy="1323474"/>
            </a:xfrm>
          </p:grpSpPr>
          <p:grpSp>
            <p:nvGrpSpPr>
              <p:cNvPr id="325" name="Nhóm 324">
                <a:extLst>
                  <a:ext uri="{FF2B5EF4-FFF2-40B4-BE49-F238E27FC236}">
                    <a16:creationId xmlns:a16="http://schemas.microsoft.com/office/drawing/2014/main" id="{7B86371F-B9A8-A0E6-AB5D-5955B100D28E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05896" cy="1323474"/>
                <a:chOff x="-318383" y="3781079"/>
                <a:chExt cx="2105896" cy="1323474"/>
              </a:xfrm>
            </p:grpSpPr>
            <p:pic>
              <p:nvPicPr>
                <p:cNvPr id="327" name="Hình ảnh 326">
                  <a:extLst>
                    <a:ext uri="{FF2B5EF4-FFF2-40B4-BE49-F238E27FC236}">
                      <a16:creationId xmlns:a16="http://schemas.microsoft.com/office/drawing/2014/main" id="{5D33D40E-9760-B32F-1F27-17D2A7342C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38174" r="54711" b="33364"/>
                <a:stretch/>
              </p:blipFill>
              <p:spPr>
                <a:xfrm>
                  <a:off x="-318383" y="3781079"/>
                  <a:ext cx="2105896" cy="1323474"/>
                </a:xfrm>
                <a:prstGeom prst="rect">
                  <a:avLst/>
                </a:prstGeom>
              </p:spPr>
            </p:pic>
            <p:pic>
              <p:nvPicPr>
                <p:cNvPr id="328" name="Hình ảnh 327">
                  <a:extLst>
                    <a:ext uri="{FF2B5EF4-FFF2-40B4-BE49-F238E27FC236}">
                      <a16:creationId xmlns:a16="http://schemas.microsoft.com/office/drawing/2014/main" id="{CD936DE4-27BF-6522-0CED-155AFB690E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6267" t="26385" r="6810" b="28037"/>
                <a:stretch/>
              </p:blipFill>
              <p:spPr>
                <a:xfrm flipV="1">
                  <a:off x="957954" y="3939703"/>
                  <a:ext cx="577190" cy="549639"/>
                </a:xfrm>
                <a:prstGeom prst="rect">
                  <a:avLst/>
                </a:prstGeom>
              </p:spPr>
            </p:pic>
            <p:pic>
              <p:nvPicPr>
                <p:cNvPr id="329" name="Hình ảnh 328">
                  <a:extLst>
                    <a:ext uri="{FF2B5EF4-FFF2-40B4-BE49-F238E27FC236}">
                      <a16:creationId xmlns:a16="http://schemas.microsoft.com/office/drawing/2014/main" id="{C0129A45-0BCC-3D19-3070-5A94EFD43E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4010" t="17213" r="49620" b="34984"/>
                <a:stretch/>
              </p:blipFill>
              <p:spPr>
                <a:xfrm>
                  <a:off x="852706" y="4378950"/>
                  <a:ext cx="707373" cy="410183"/>
                </a:xfrm>
                <a:prstGeom prst="rect">
                  <a:avLst/>
                </a:prstGeom>
              </p:spPr>
            </p:pic>
          </p:grpSp>
          <p:pic>
            <p:nvPicPr>
              <p:cNvPr id="326" name="Hình ảnh 325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5437B5D8-2AF4-4045-978D-E3FAAD80AF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5801" t="36564" r="33365" b="5909"/>
              <a:stretch/>
            </p:blipFill>
            <p:spPr>
              <a:xfrm rot="19399709">
                <a:off x="1184281" y="4057188"/>
                <a:ext cx="669161" cy="1039353"/>
              </a:xfrm>
              <a:prstGeom prst="rect">
                <a:avLst/>
              </a:prstGeom>
            </p:spPr>
          </p:pic>
        </p:grpSp>
        <p:pic>
          <p:nvPicPr>
            <p:cNvPr id="320" name="Hình ảnh 319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C9CC410E-5CA4-0DC2-8196-C660C9B44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393" t="14968" r="2022" b="37678"/>
            <a:stretch/>
          </p:blipFill>
          <p:spPr>
            <a:xfrm flipV="1">
              <a:off x="957954" y="4324822"/>
              <a:ext cx="798061" cy="74365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A279E95-B670-B059-0A1E-95BDE278E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461" y="1971674"/>
            <a:ext cx="10560021" cy="1685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181380A-AAEF-BA2D-F0F7-A42ECB21FCA0}"/>
              </a:ext>
            </a:extLst>
          </p:cNvPr>
          <p:cNvGrpSpPr/>
          <p:nvPr/>
        </p:nvGrpSpPr>
        <p:grpSpPr>
          <a:xfrm>
            <a:off x="3390900" y="3433764"/>
            <a:ext cx="1962150" cy="1117102"/>
            <a:chOff x="3390900" y="3433764"/>
            <a:chExt cx="1962150" cy="1117102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15381D13-AB7E-94C4-B018-477FAA7149B3}"/>
                </a:ext>
              </a:extLst>
            </p:cNvPr>
            <p:cNvSpPr/>
            <p:nvPr/>
          </p:nvSpPr>
          <p:spPr>
            <a:xfrm rot="5400000">
              <a:off x="4050505" y="3069431"/>
              <a:ext cx="404811" cy="1133477"/>
            </a:xfrm>
            <a:prstGeom prst="rightBrace">
              <a:avLst>
                <a:gd name="adj1" fmla="val 21766"/>
                <a:gd name="adj2" fmla="val 5000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1409CE-6320-83A1-A825-2EFE4390D764}"/>
                </a:ext>
              </a:extLst>
            </p:cNvPr>
            <p:cNvSpPr txBox="1"/>
            <p:nvPr/>
          </p:nvSpPr>
          <p:spPr>
            <a:xfrm>
              <a:off x="3390900" y="3781425"/>
              <a:ext cx="19621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</a:rPr>
                <a:t>10 000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90E32D-231D-F321-0373-C0AD66BC5D39}"/>
              </a:ext>
            </a:extLst>
          </p:cNvPr>
          <p:cNvGrpSpPr/>
          <p:nvPr/>
        </p:nvGrpSpPr>
        <p:grpSpPr>
          <a:xfrm>
            <a:off x="5067300" y="3443289"/>
            <a:ext cx="1962150" cy="1117102"/>
            <a:chOff x="3390900" y="3433764"/>
            <a:chExt cx="1962150" cy="1117102"/>
          </a:xfrm>
        </p:grpSpPr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B127D9ED-CCCD-252E-4015-A83EA944C708}"/>
                </a:ext>
              </a:extLst>
            </p:cNvPr>
            <p:cNvSpPr/>
            <p:nvPr/>
          </p:nvSpPr>
          <p:spPr>
            <a:xfrm rot="5400000">
              <a:off x="4050505" y="3069431"/>
              <a:ext cx="404811" cy="1133477"/>
            </a:xfrm>
            <a:prstGeom prst="rightBrace">
              <a:avLst>
                <a:gd name="adj1" fmla="val 21766"/>
                <a:gd name="adj2" fmla="val 5000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1FE5DB-A860-6BC5-DD78-C5F71D4B8005}"/>
                </a:ext>
              </a:extLst>
            </p:cNvPr>
            <p:cNvSpPr txBox="1"/>
            <p:nvPr/>
          </p:nvSpPr>
          <p:spPr>
            <a:xfrm>
              <a:off x="3390900" y="3781425"/>
              <a:ext cx="19621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</a:rPr>
                <a:t>10 000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88C651-4D57-D843-F053-39A480705999}"/>
              </a:ext>
            </a:extLst>
          </p:cNvPr>
          <p:cNvSpPr/>
          <p:nvPr/>
        </p:nvSpPr>
        <p:spPr>
          <a:xfrm>
            <a:off x="7410450" y="2752725"/>
            <a:ext cx="1123950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80 000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378392C-A571-AD70-1039-19AA1E234D73}"/>
              </a:ext>
            </a:extLst>
          </p:cNvPr>
          <p:cNvSpPr/>
          <p:nvPr/>
        </p:nvSpPr>
        <p:spPr>
          <a:xfrm>
            <a:off x="8772525" y="2733675"/>
            <a:ext cx="1123950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90 000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04E1C02-F3C5-4F64-9E67-4D8B6CC3DF81}"/>
              </a:ext>
            </a:extLst>
          </p:cNvPr>
          <p:cNvSpPr/>
          <p:nvPr/>
        </p:nvSpPr>
        <p:spPr>
          <a:xfrm>
            <a:off x="10182225" y="2705100"/>
            <a:ext cx="1295400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277813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276226" y="352288"/>
            <a:ext cx="11801474" cy="612261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547DD3D1-E9F3-C128-7175-6EA39ACA0F1D}"/>
              </a:ext>
            </a:extLst>
          </p:cNvPr>
          <p:cNvGrpSpPr/>
          <p:nvPr/>
        </p:nvGrpSpPr>
        <p:grpSpPr>
          <a:xfrm>
            <a:off x="466255" y="397759"/>
            <a:ext cx="11620970" cy="1323439"/>
            <a:chOff x="938182" y="411776"/>
            <a:chExt cx="8715728" cy="992579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2050BF24-FA61-A4B2-F02D-6D53971D0F9A}"/>
                </a:ext>
              </a:extLst>
            </p:cNvPr>
            <p:cNvGrpSpPr/>
            <p:nvPr/>
          </p:nvGrpSpPr>
          <p:grpSpPr>
            <a:xfrm>
              <a:off x="938182" y="471051"/>
              <a:ext cx="875803" cy="791031"/>
              <a:chOff x="938182" y="471051"/>
              <a:chExt cx="875803" cy="791031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178D7F17-4F76-0052-7549-9DF450A29895}"/>
                  </a:ext>
                </a:extLst>
              </p:cNvPr>
              <p:cNvSpPr/>
              <p:nvPr/>
            </p:nvSpPr>
            <p:spPr>
              <a:xfrm>
                <a:off x="938182" y="471051"/>
                <a:ext cx="875803" cy="7197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5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C2D1E3F-8D8F-7CB8-D818-23269B598644}"/>
                  </a:ext>
                </a:extLst>
              </p:cNvPr>
              <p:cNvSpPr txBox="1"/>
              <p:nvPr/>
            </p:nvSpPr>
            <p:spPr>
              <a:xfrm>
                <a:off x="1225749" y="638834"/>
                <a:ext cx="36046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2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8633D082-0260-E7E4-46D9-9940BFD13230}"/>
                </a:ext>
              </a:extLst>
            </p:cNvPr>
            <p:cNvSpPr txBox="1"/>
            <p:nvPr/>
          </p:nvSpPr>
          <p:spPr>
            <a:xfrm>
              <a:off x="1674342" y="411776"/>
              <a:ext cx="7979568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ô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tô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sẽ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đến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chỗ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rửa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xe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ghi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biểu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thức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có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giá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trị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là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số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ghi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trên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ô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tô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đó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.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Tìm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chỗ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rửa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cho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ô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tô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.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4" name="Nhóm 313">
            <a:extLst>
              <a:ext uri="{FF2B5EF4-FFF2-40B4-BE49-F238E27FC236}">
                <a16:creationId xmlns:a16="http://schemas.microsoft.com/office/drawing/2014/main" id="{A364210A-0087-9BD2-4BD6-2F0166C15CEE}"/>
              </a:ext>
            </a:extLst>
          </p:cNvPr>
          <p:cNvGrpSpPr/>
          <p:nvPr/>
        </p:nvGrpSpPr>
        <p:grpSpPr>
          <a:xfrm>
            <a:off x="9058101" y="5093368"/>
            <a:ext cx="2895767" cy="1764632"/>
            <a:chOff x="-318383" y="3781079"/>
            <a:chExt cx="2171825" cy="1323474"/>
          </a:xfrm>
        </p:grpSpPr>
        <p:pic>
          <p:nvPicPr>
            <p:cNvPr id="316" name="Hình ảnh 315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86BBACBA-932A-F151-C4E7-29F661F83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660" t="7647" r="53330" b="44216"/>
            <a:stretch/>
          </p:blipFill>
          <p:spPr>
            <a:xfrm>
              <a:off x="1183706" y="4055041"/>
              <a:ext cx="607613" cy="530545"/>
            </a:xfrm>
            <a:prstGeom prst="rect">
              <a:avLst/>
            </a:prstGeom>
          </p:spPr>
        </p:pic>
        <p:grpSp>
          <p:nvGrpSpPr>
            <p:cNvPr id="317" name="Nhóm 316">
              <a:extLst>
                <a:ext uri="{FF2B5EF4-FFF2-40B4-BE49-F238E27FC236}">
                  <a16:creationId xmlns:a16="http://schemas.microsoft.com/office/drawing/2014/main" id="{948F635E-82B8-9A1E-40DA-B13C9E9595A0}"/>
                </a:ext>
              </a:extLst>
            </p:cNvPr>
            <p:cNvGrpSpPr/>
            <p:nvPr/>
          </p:nvGrpSpPr>
          <p:grpSpPr>
            <a:xfrm>
              <a:off x="-318383" y="3781079"/>
              <a:ext cx="2171825" cy="1323474"/>
              <a:chOff x="-318383" y="3781079"/>
              <a:chExt cx="2171825" cy="1323474"/>
            </a:xfrm>
          </p:grpSpPr>
          <p:grpSp>
            <p:nvGrpSpPr>
              <p:cNvPr id="325" name="Nhóm 324">
                <a:extLst>
                  <a:ext uri="{FF2B5EF4-FFF2-40B4-BE49-F238E27FC236}">
                    <a16:creationId xmlns:a16="http://schemas.microsoft.com/office/drawing/2014/main" id="{7B86371F-B9A8-A0E6-AB5D-5955B100D28E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05896" cy="1323474"/>
                <a:chOff x="-318383" y="3781079"/>
                <a:chExt cx="2105896" cy="1323474"/>
              </a:xfrm>
            </p:grpSpPr>
            <p:pic>
              <p:nvPicPr>
                <p:cNvPr id="327" name="Hình ảnh 326">
                  <a:extLst>
                    <a:ext uri="{FF2B5EF4-FFF2-40B4-BE49-F238E27FC236}">
                      <a16:creationId xmlns:a16="http://schemas.microsoft.com/office/drawing/2014/main" id="{5D33D40E-9760-B32F-1F27-17D2A7342C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38174" r="54711" b="33364"/>
                <a:stretch/>
              </p:blipFill>
              <p:spPr>
                <a:xfrm>
                  <a:off x="-318383" y="3781079"/>
                  <a:ext cx="2105896" cy="1323474"/>
                </a:xfrm>
                <a:prstGeom prst="rect">
                  <a:avLst/>
                </a:prstGeom>
              </p:spPr>
            </p:pic>
            <p:pic>
              <p:nvPicPr>
                <p:cNvPr id="328" name="Hình ảnh 327">
                  <a:extLst>
                    <a:ext uri="{FF2B5EF4-FFF2-40B4-BE49-F238E27FC236}">
                      <a16:creationId xmlns:a16="http://schemas.microsoft.com/office/drawing/2014/main" id="{CD936DE4-27BF-6522-0CED-155AFB690E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6267" t="26385" r="6810" b="28037"/>
                <a:stretch/>
              </p:blipFill>
              <p:spPr>
                <a:xfrm flipV="1">
                  <a:off x="957954" y="3939703"/>
                  <a:ext cx="577190" cy="549639"/>
                </a:xfrm>
                <a:prstGeom prst="rect">
                  <a:avLst/>
                </a:prstGeom>
              </p:spPr>
            </p:pic>
            <p:pic>
              <p:nvPicPr>
                <p:cNvPr id="329" name="Hình ảnh 328">
                  <a:extLst>
                    <a:ext uri="{FF2B5EF4-FFF2-40B4-BE49-F238E27FC236}">
                      <a16:creationId xmlns:a16="http://schemas.microsoft.com/office/drawing/2014/main" id="{C0129A45-0BCC-3D19-3070-5A94EFD43E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4010" t="17213" r="49620" b="34984"/>
                <a:stretch/>
              </p:blipFill>
              <p:spPr>
                <a:xfrm>
                  <a:off x="852706" y="4378950"/>
                  <a:ext cx="707373" cy="410183"/>
                </a:xfrm>
                <a:prstGeom prst="rect">
                  <a:avLst/>
                </a:prstGeom>
              </p:spPr>
            </p:pic>
          </p:grpSp>
          <p:pic>
            <p:nvPicPr>
              <p:cNvPr id="326" name="Hình ảnh 325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5437B5D8-2AF4-4045-978D-E3FAAD80AF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5801" t="36564" r="33365" b="5909"/>
              <a:stretch/>
            </p:blipFill>
            <p:spPr>
              <a:xfrm rot="19399709">
                <a:off x="1184281" y="4057188"/>
                <a:ext cx="669161" cy="1039353"/>
              </a:xfrm>
              <a:prstGeom prst="rect">
                <a:avLst/>
              </a:prstGeom>
            </p:spPr>
          </p:pic>
        </p:grpSp>
        <p:pic>
          <p:nvPicPr>
            <p:cNvPr id="320" name="Hình ảnh 319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C9CC410E-5CA4-0DC2-8196-C660C9B44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393" t="14968" r="2022" b="37678"/>
            <a:stretch/>
          </p:blipFill>
          <p:spPr>
            <a:xfrm flipV="1">
              <a:off x="957954" y="4324822"/>
              <a:ext cx="798061" cy="743652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0E4719BE-4C2E-BA64-0E9D-22F1869B1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462" y="2657475"/>
            <a:ext cx="8224838" cy="3012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BA43CAF-CD51-CCF0-FB40-99E661318AE0}"/>
              </a:ext>
            </a:extLst>
          </p:cNvPr>
          <p:cNvSpPr/>
          <p:nvPr/>
        </p:nvSpPr>
        <p:spPr>
          <a:xfrm>
            <a:off x="2295525" y="2162175"/>
            <a:ext cx="196215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39 845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08E9C30-A63E-A170-8E8D-3A580F60ACE1}"/>
              </a:ext>
            </a:extLst>
          </p:cNvPr>
          <p:cNvSpPr/>
          <p:nvPr/>
        </p:nvSpPr>
        <p:spPr>
          <a:xfrm>
            <a:off x="4886325" y="2190750"/>
            <a:ext cx="196215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28 716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B06C7FC-A665-C2CE-AE61-E553480372EE}"/>
              </a:ext>
            </a:extLst>
          </p:cNvPr>
          <p:cNvSpPr/>
          <p:nvPr/>
        </p:nvSpPr>
        <p:spPr>
          <a:xfrm>
            <a:off x="7581900" y="2152650"/>
            <a:ext cx="196215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28 170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2EB2B4F-DE66-9723-C536-00A414EDFA59}"/>
              </a:ext>
            </a:extLst>
          </p:cNvPr>
          <p:cNvCxnSpPr>
            <a:cxnSpLocks/>
          </p:cNvCxnSpPr>
          <p:nvPr/>
        </p:nvCxnSpPr>
        <p:spPr>
          <a:xfrm flipV="1">
            <a:off x="3781425" y="3724275"/>
            <a:ext cx="2238375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18BFDEF-50F0-FBBB-D89F-CEAE5EDF6B93}"/>
              </a:ext>
            </a:extLst>
          </p:cNvPr>
          <p:cNvCxnSpPr>
            <a:cxnSpLocks/>
          </p:cNvCxnSpPr>
          <p:nvPr/>
        </p:nvCxnSpPr>
        <p:spPr>
          <a:xfrm flipH="1" flipV="1">
            <a:off x="3619500" y="3752850"/>
            <a:ext cx="2466975" cy="8191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2E5C081-0B12-882E-30BF-BE7474D7CAD0}"/>
              </a:ext>
            </a:extLst>
          </p:cNvPr>
          <p:cNvCxnSpPr>
            <a:cxnSpLocks/>
          </p:cNvCxnSpPr>
          <p:nvPr/>
        </p:nvCxnSpPr>
        <p:spPr>
          <a:xfrm flipV="1">
            <a:off x="8439150" y="3733800"/>
            <a:ext cx="0" cy="8953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56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49D651C3-52D1-FAE8-4883-6B729EE92D19}"/>
              </a:ext>
            </a:extLst>
          </p:cNvPr>
          <p:cNvGrpSpPr/>
          <p:nvPr/>
        </p:nvGrpSpPr>
        <p:grpSpPr>
          <a:xfrm flipH="1">
            <a:off x="6890039" y="3434568"/>
            <a:ext cx="2707367" cy="2709689"/>
            <a:chOff x="1164410" y="999300"/>
            <a:chExt cx="2488469" cy="2875947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E47DE6F5-69B6-81B7-5DB7-13845B161C0D}"/>
                </a:ext>
              </a:extLst>
            </p:cNvPr>
            <p:cNvSpPr/>
            <p:nvPr/>
          </p:nvSpPr>
          <p:spPr>
            <a:xfrm>
              <a:off x="1320755" y="3030414"/>
              <a:ext cx="1957749" cy="756928"/>
            </a:xfrm>
            <a:prstGeom prst="ellipse">
              <a:avLst/>
            </a:prstGeom>
            <a:solidFill>
              <a:srgbClr val="FFF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5572BC10-822F-4120-A81F-568BB9B29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969" t="9911" r="8223" b="59108"/>
            <a:stretch/>
          </p:blipFill>
          <p:spPr>
            <a:xfrm>
              <a:off x="1164410" y="999300"/>
              <a:ext cx="2488469" cy="2875947"/>
            </a:xfrm>
            <a:prstGeom prst="rect">
              <a:avLst/>
            </a:prstGeom>
          </p:spPr>
        </p:pic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F3E13E38-55FB-AD7D-C802-ACA3A831D690}"/>
              </a:ext>
            </a:extLst>
          </p:cNvPr>
          <p:cNvGrpSpPr/>
          <p:nvPr/>
        </p:nvGrpSpPr>
        <p:grpSpPr>
          <a:xfrm>
            <a:off x="8528787" y="676477"/>
            <a:ext cx="2630423" cy="1927232"/>
            <a:chOff x="6396590" y="507358"/>
            <a:chExt cx="1972817" cy="1445424"/>
          </a:xfrm>
        </p:grpSpPr>
        <p:sp>
          <p:nvSpPr>
            <p:cNvPr id="366" name="Bong bóng Ý nghĩ: Hình đám mây 365">
              <a:extLst>
                <a:ext uri="{FF2B5EF4-FFF2-40B4-BE49-F238E27FC236}">
                  <a16:creationId xmlns:a16="http://schemas.microsoft.com/office/drawing/2014/main" id="{47CEC806-74AC-1B76-1321-1213721D64AA}"/>
                </a:ext>
              </a:extLst>
            </p:cNvPr>
            <p:cNvSpPr/>
            <p:nvPr/>
          </p:nvSpPr>
          <p:spPr>
            <a:xfrm>
              <a:off x="6396590" y="507358"/>
              <a:ext cx="1972817" cy="1445424"/>
            </a:xfrm>
            <a:prstGeom prst="cloudCallout">
              <a:avLst>
                <a:gd name="adj1" fmla="val -24184"/>
                <a:gd name="adj2" fmla="val 14253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9" name="Tim 8">
              <a:extLst>
                <a:ext uri="{FF2B5EF4-FFF2-40B4-BE49-F238E27FC236}">
                  <a16:creationId xmlns:a16="http://schemas.microsoft.com/office/drawing/2014/main" id="{71578FCB-D748-672B-CA1D-252013A8B8D4}"/>
                </a:ext>
              </a:extLst>
            </p:cNvPr>
            <p:cNvSpPr/>
            <p:nvPr/>
          </p:nvSpPr>
          <p:spPr>
            <a:xfrm>
              <a:off x="6981275" y="844657"/>
              <a:ext cx="828937" cy="685234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98" name="Nhóm 297">
            <a:extLst>
              <a:ext uri="{FF2B5EF4-FFF2-40B4-BE49-F238E27FC236}">
                <a16:creationId xmlns:a16="http://schemas.microsoft.com/office/drawing/2014/main" id="{45B23682-5DBF-DB65-A451-DC686983D0CB}"/>
              </a:ext>
            </a:extLst>
          </p:cNvPr>
          <p:cNvGrpSpPr/>
          <p:nvPr/>
        </p:nvGrpSpPr>
        <p:grpSpPr>
          <a:xfrm rot="20856719">
            <a:off x="1600238" y="252408"/>
            <a:ext cx="6095812" cy="4302979"/>
            <a:chOff x="1665290" y="-88190"/>
            <a:chExt cx="3531593" cy="2384169"/>
          </a:xfrm>
        </p:grpSpPr>
        <p:grpSp>
          <p:nvGrpSpPr>
            <p:cNvPr id="299" name="Google Shape;258;p6">
              <a:extLst>
                <a:ext uri="{FF2B5EF4-FFF2-40B4-BE49-F238E27FC236}">
                  <a16:creationId xmlns:a16="http://schemas.microsoft.com/office/drawing/2014/main" id="{16480B24-7B77-924D-532E-34D07E5B9265}"/>
                </a:ext>
              </a:extLst>
            </p:cNvPr>
            <p:cNvGrpSpPr/>
            <p:nvPr/>
          </p:nvGrpSpPr>
          <p:grpSpPr>
            <a:xfrm flipH="1">
              <a:off x="1665290" y="-88190"/>
              <a:ext cx="3531593" cy="2384169"/>
              <a:chOff x="4351" y="1949"/>
              <a:chExt cx="841" cy="811"/>
            </a:xfrm>
          </p:grpSpPr>
          <p:sp>
            <p:nvSpPr>
              <p:cNvPr id="301" name="Google Shape;259;p6">
                <a:extLst>
                  <a:ext uri="{FF2B5EF4-FFF2-40B4-BE49-F238E27FC236}">
                    <a16:creationId xmlns:a16="http://schemas.microsoft.com/office/drawing/2014/main" id="{B7D7C7EC-09A1-9FD5-3D0C-B7F082F28B51}"/>
                  </a:ext>
                </a:extLst>
              </p:cNvPr>
              <p:cNvSpPr/>
              <p:nvPr/>
            </p:nvSpPr>
            <p:spPr>
              <a:xfrm rot="20856719">
                <a:off x="4351" y="2163"/>
                <a:ext cx="752" cy="597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2" name="Google Shape;260;p6">
                <a:extLst>
                  <a:ext uri="{FF2B5EF4-FFF2-40B4-BE49-F238E27FC236}">
                    <a16:creationId xmlns:a16="http://schemas.microsoft.com/office/drawing/2014/main" id="{6C421A9E-FBC9-2CEF-4364-FF73984E2A7D}"/>
                  </a:ext>
                </a:extLst>
              </p:cNvPr>
              <p:cNvSpPr/>
              <p:nvPr/>
            </p:nvSpPr>
            <p:spPr>
              <a:xfrm rot="8057412">
                <a:off x="5094" y="2145"/>
                <a:ext cx="100" cy="96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3" name="Google Shape;261;p6">
                <a:extLst>
                  <a:ext uri="{FF2B5EF4-FFF2-40B4-BE49-F238E27FC236}">
                    <a16:creationId xmlns:a16="http://schemas.microsoft.com/office/drawing/2014/main" id="{E1AC040E-6915-BEEE-1359-65A4A0AFE062}"/>
                  </a:ext>
                </a:extLst>
              </p:cNvPr>
              <p:cNvSpPr/>
              <p:nvPr/>
            </p:nvSpPr>
            <p:spPr>
              <a:xfrm rot="7514891">
                <a:off x="5066" y="2096"/>
                <a:ext cx="115" cy="44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4" name="Google Shape;262;p6">
                <a:extLst>
                  <a:ext uri="{FF2B5EF4-FFF2-40B4-BE49-F238E27FC236}">
                    <a16:creationId xmlns:a16="http://schemas.microsoft.com/office/drawing/2014/main" id="{EF627450-6142-7A3D-64E7-2F0EFC77F02F}"/>
                  </a:ext>
                </a:extLst>
              </p:cNvPr>
              <p:cNvSpPr/>
              <p:nvPr/>
            </p:nvSpPr>
            <p:spPr>
              <a:xfrm rot="6174344">
                <a:off x="4999" y="2027"/>
                <a:ext cx="186" cy="30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5" name="Google Shape;263;p6">
                <a:extLst>
                  <a:ext uri="{FF2B5EF4-FFF2-40B4-BE49-F238E27FC236}">
                    <a16:creationId xmlns:a16="http://schemas.microsoft.com/office/drawing/2014/main" id="{FF7F2606-6727-C270-3BC0-4EC227C47905}"/>
                  </a:ext>
                </a:extLst>
              </p:cNvPr>
              <p:cNvSpPr/>
              <p:nvPr/>
            </p:nvSpPr>
            <p:spPr>
              <a:xfrm>
                <a:off x="4918" y="2571"/>
                <a:ext cx="61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6" name="Google Shape;264;p6">
                <a:extLst>
                  <a:ext uri="{FF2B5EF4-FFF2-40B4-BE49-F238E27FC236}">
                    <a16:creationId xmlns:a16="http://schemas.microsoft.com/office/drawing/2014/main" id="{18CF9D10-1586-F6C9-3EF2-D1086747D662}"/>
                  </a:ext>
                </a:extLst>
              </p:cNvPr>
              <p:cNvSpPr/>
              <p:nvPr/>
            </p:nvSpPr>
            <p:spPr>
              <a:xfrm rot="21093227">
                <a:off x="4394" y="2431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7" name="Google Shape;265;p6">
                <a:extLst>
                  <a:ext uri="{FF2B5EF4-FFF2-40B4-BE49-F238E27FC236}">
                    <a16:creationId xmlns:a16="http://schemas.microsoft.com/office/drawing/2014/main" id="{42504AA5-FF20-F8E6-0C52-1BD597157D19}"/>
                  </a:ext>
                </a:extLst>
              </p:cNvPr>
              <p:cNvSpPr/>
              <p:nvPr/>
            </p:nvSpPr>
            <p:spPr>
              <a:xfrm>
                <a:off x="4733" y="2627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300" name="Google Shape;266;p6">
              <a:extLst>
                <a:ext uri="{FF2B5EF4-FFF2-40B4-BE49-F238E27FC236}">
                  <a16:creationId xmlns:a16="http://schemas.microsoft.com/office/drawing/2014/main" id="{6B5CBF92-5CFF-9E3E-9C2F-FA7B96F4C27D}"/>
                </a:ext>
              </a:extLst>
            </p:cNvPr>
            <p:cNvSpPr/>
            <p:nvPr/>
          </p:nvSpPr>
          <p:spPr>
            <a:xfrm rot="743281">
              <a:off x="2082981" y="594771"/>
              <a:ext cx="2936968" cy="1309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Các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bạn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làm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tốt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lắm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!</a:t>
              </a:r>
            </a:p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Rùa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con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cảm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ơn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các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bạn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đã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giúp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đỡ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mình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.</a:t>
              </a:r>
              <a:endParaRPr lang="vi-VN" sz="3733" b="1" kern="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2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026C3B29-2728-4066-AF58-9719667B0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4" name="Google Shape;2392;p59">
            <a:extLst>
              <a:ext uri="{FF2B5EF4-FFF2-40B4-BE49-F238E27FC236}">
                <a16:creationId xmlns:a16="http://schemas.microsoft.com/office/drawing/2014/main" id="{4A244A5B-C7C2-40FA-7952-61C52EAE767A}"/>
              </a:ext>
            </a:extLst>
          </p:cNvPr>
          <p:cNvGrpSpPr/>
          <p:nvPr/>
        </p:nvGrpSpPr>
        <p:grpSpPr>
          <a:xfrm rot="2828343">
            <a:off x="10576402" y="4524289"/>
            <a:ext cx="1179917" cy="1700703"/>
            <a:chOff x="913350" y="238025"/>
            <a:chExt cx="1434725" cy="2067975"/>
          </a:xfrm>
        </p:grpSpPr>
        <p:sp>
          <p:nvSpPr>
            <p:cNvPr id="5" name="Google Shape;2393;p59">
              <a:extLst>
                <a:ext uri="{FF2B5EF4-FFF2-40B4-BE49-F238E27FC236}">
                  <a16:creationId xmlns:a16="http://schemas.microsoft.com/office/drawing/2014/main" id="{90BD4FF1-DFA1-7649-7172-1644FB369F5F}"/>
                </a:ext>
              </a:extLst>
            </p:cNvPr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394;p59">
              <a:extLst>
                <a:ext uri="{FF2B5EF4-FFF2-40B4-BE49-F238E27FC236}">
                  <a16:creationId xmlns:a16="http://schemas.microsoft.com/office/drawing/2014/main" id="{F34DD1A1-D3FF-1FAF-8F4E-B7EAE3AA2D41}"/>
                </a:ext>
              </a:extLst>
            </p:cNvPr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395;p59">
              <a:extLst>
                <a:ext uri="{FF2B5EF4-FFF2-40B4-BE49-F238E27FC236}">
                  <a16:creationId xmlns:a16="http://schemas.microsoft.com/office/drawing/2014/main" id="{1F1D2CDE-9984-E666-4B47-E9F315CFF723}"/>
                </a:ext>
              </a:extLst>
            </p:cNvPr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396;p59">
              <a:extLst>
                <a:ext uri="{FF2B5EF4-FFF2-40B4-BE49-F238E27FC236}">
                  <a16:creationId xmlns:a16="http://schemas.microsoft.com/office/drawing/2014/main" id="{B2D2DDC7-AD0E-A59A-5566-F210092E4D45}"/>
                </a:ext>
              </a:extLst>
            </p:cNvPr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397;p59">
              <a:extLst>
                <a:ext uri="{FF2B5EF4-FFF2-40B4-BE49-F238E27FC236}">
                  <a16:creationId xmlns:a16="http://schemas.microsoft.com/office/drawing/2014/main" id="{B40A5267-FC68-5E16-6FD6-A57A82A6AED7}"/>
                </a:ext>
              </a:extLst>
            </p:cNvPr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398;p59">
              <a:extLst>
                <a:ext uri="{FF2B5EF4-FFF2-40B4-BE49-F238E27FC236}">
                  <a16:creationId xmlns:a16="http://schemas.microsoft.com/office/drawing/2014/main" id="{36AC512A-094F-9470-58B5-FCFBAEFEED30}"/>
                </a:ext>
              </a:extLst>
            </p:cNvPr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399;p59">
              <a:extLst>
                <a:ext uri="{FF2B5EF4-FFF2-40B4-BE49-F238E27FC236}">
                  <a16:creationId xmlns:a16="http://schemas.microsoft.com/office/drawing/2014/main" id="{CAC79DB8-D156-674C-2045-B917D4348C6F}"/>
                </a:ext>
              </a:extLst>
            </p:cNvPr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400;p59">
              <a:extLst>
                <a:ext uri="{FF2B5EF4-FFF2-40B4-BE49-F238E27FC236}">
                  <a16:creationId xmlns:a16="http://schemas.microsoft.com/office/drawing/2014/main" id="{7B9C988E-E596-DDE0-840B-A20382608416}"/>
                </a:ext>
              </a:extLst>
            </p:cNvPr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401;p59">
              <a:extLst>
                <a:ext uri="{FF2B5EF4-FFF2-40B4-BE49-F238E27FC236}">
                  <a16:creationId xmlns:a16="http://schemas.microsoft.com/office/drawing/2014/main" id="{21B05302-FB59-2DCB-7291-20753FB59FFC}"/>
                </a:ext>
              </a:extLst>
            </p:cNvPr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402;p59">
              <a:extLst>
                <a:ext uri="{FF2B5EF4-FFF2-40B4-BE49-F238E27FC236}">
                  <a16:creationId xmlns:a16="http://schemas.microsoft.com/office/drawing/2014/main" id="{62CE6050-627A-0A12-AA0B-6FE549C6F964}"/>
                </a:ext>
              </a:extLst>
            </p:cNvPr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403;p59">
              <a:extLst>
                <a:ext uri="{FF2B5EF4-FFF2-40B4-BE49-F238E27FC236}">
                  <a16:creationId xmlns:a16="http://schemas.microsoft.com/office/drawing/2014/main" id="{9552F16C-CCE9-9ADC-D1C0-4F6221559116}"/>
                </a:ext>
              </a:extLst>
            </p:cNvPr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404;p59">
              <a:extLst>
                <a:ext uri="{FF2B5EF4-FFF2-40B4-BE49-F238E27FC236}">
                  <a16:creationId xmlns:a16="http://schemas.microsoft.com/office/drawing/2014/main" id="{A968E269-4AA1-9E75-F1B4-5F87DF689885}"/>
                </a:ext>
              </a:extLst>
            </p:cNvPr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405;p59">
              <a:extLst>
                <a:ext uri="{FF2B5EF4-FFF2-40B4-BE49-F238E27FC236}">
                  <a16:creationId xmlns:a16="http://schemas.microsoft.com/office/drawing/2014/main" id="{848271A6-40F8-A282-578E-50651DFB2CC9}"/>
                </a:ext>
              </a:extLst>
            </p:cNvPr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2410;p59">
            <a:extLst>
              <a:ext uri="{FF2B5EF4-FFF2-40B4-BE49-F238E27FC236}">
                <a16:creationId xmlns:a16="http://schemas.microsoft.com/office/drawing/2014/main" id="{8D925E2B-624B-A464-FFAC-8B5CF90734E3}"/>
              </a:ext>
            </a:extLst>
          </p:cNvPr>
          <p:cNvGrpSpPr/>
          <p:nvPr/>
        </p:nvGrpSpPr>
        <p:grpSpPr>
          <a:xfrm>
            <a:off x="5639671" y="5556020"/>
            <a:ext cx="811059" cy="686595"/>
            <a:chOff x="2381325" y="4278600"/>
            <a:chExt cx="1259300" cy="1185175"/>
          </a:xfrm>
        </p:grpSpPr>
        <p:sp>
          <p:nvSpPr>
            <p:cNvPr id="19" name="Google Shape;2411;p59">
              <a:extLst>
                <a:ext uri="{FF2B5EF4-FFF2-40B4-BE49-F238E27FC236}">
                  <a16:creationId xmlns:a16="http://schemas.microsoft.com/office/drawing/2014/main" id="{E4962D45-2E07-25EB-85E9-598D9F740052}"/>
                </a:ext>
              </a:extLst>
            </p:cNvPr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412;p59">
              <a:extLst>
                <a:ext uri="{FF2B5EF4-FFF2-40B4-BE49-F238E27FC236}">
                  <a16:creationId xmlns:a16="http://schemas.microsoft.com/office/drawing/2014/main" id="{50C954A8-C68C-27D3-8EBB-90E059F577AF}"/>
                </a:ext>
              </a:extLst>
            </p:cNvPr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413;p59">
              <a:extLst>
                <a:ext uri="{FF2B5EF4-FFF2-40B4-BE49-F238E27FC236}">
                  <a16:creationId xmlns:a16="http://schemas.microsoft.com/office/drawing/2014/main" id="{E5F5DAD5-ACDC-1FE6-86E9-07B114A9670F}"/>
                </a:ext>
              </a:extLst>
            </p:cNvPr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414;p59">
              <a:extLst>
                <a:ext uri="{FF2B5EF4-FFF2-40B4-BE49-F238E27FC236}">
                  <a16:creationId xmlns:a16="http://schemas.microsoft.com/office/drawing/2014/main" id="{7DFC6946-2E51-07FD-F00E-25F138C101C2}"/>
                </a:ext>
              </a:extLst>
            </p:cNvPr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415;p59">
              <a:extLst>
                <a:ext uri="{FF2B5EF4-FFF2-40B4-BE49-F238E27FC236}">
                  <a16:creationId xmlns:a16="http://schemas.microsoft.com/office/drawing/2014/main" id="{53F8C18A-342A-84AA-09DF-CEE4754F8034}"/>
                </a:ext>
              </a:extLst>
            </p:cNvPr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16;p59">
              <a:extLst>
                <a:ext uri="{FF2B5EF4-FFF2-40B4-BE49-F238E27FC236}">
                  <a16:creationId xmlns:a16="http://schemas.microsoft.com/office/drawing/2014/main" id="{D85ED2DA-DD84-5A00-7E5D-612648F66593}"/>
                </a:ext>
              </a:extLst>
            </p:cNvPr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417;p59">
              <a:extLst>
                <a:ext uri="{FF2B5EF4-FFF2-40B4-BE49-F238E27FC236}">
                  <a16:creationId xmlns:a16="http://schemas.microsoft.com/office/drawing/2014/main" id="{EB164AE4-145E-0FB1-05B8-4B4A9D51E9FF}"/>
                </a:ext>
              </a:extLst>
            </p:cNvPr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418;p59">
              <a:extLst>
                <a:ext uri="{FF2B5EF4-FFF2-40B4-BE49-F238E27FC236}">
                  <a16:creationId xmlns:a16="http://schemas.microsoft.com/office/drawing/2014/main" id="{E1793097-5AF2-EFD6-44D1-03493AB7396A}"/>
                </a:ext>
              </a:extLst>
            </p:cNvPr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419;p59">
              <a:extLst>
                <a:ext uri="{FF2B5EF4-FFF2-40B4-BE49-F238E27FC236}">
                  <a16:creationId xmlns:a16="http://schemas.microsoft.com/office/drawing/2014/main" id="{A90BA710-9DBC-8D13-5D3E-164152E5AB15}"/>
                </a:ext>
              </a:extLst>
            </p:cNvPr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420;p59">
              <a:extLst>
                <a:ext uri="{FF2B5EF4-FFF2-40B4-BE49-F238E27FC236}">
                  <a16:creationId xmlns:a16="http://schemas.microsoft.com/office/drawing/2014/main" id="{863F648D-660A-78C7-225B-27C78280A5ED}"/>
                </a:ext>
              </a:extLst>
            </p:cNvPr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421;p59">
              <a:extLst>
                <a:ext uri="{FF2B5EF4-FFF2-40B4-BE49-F238E27FC236}">
                  <a16:creationId xmlns:a16="http://schemas.microsoft.com/office/drawing/2014/main" id="{DB9A297D-7615-BBD1-196A-5D749493324C}"/>
                </a:ext>
              </a:extLst>
            </p:cNvPr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422;p59">
              <a:extLst>
                <a:ext uri="{FF2B5EF4-FFF2-40B4-BE49-F238E27FC236}">
                  <a16:creationId xmlns:a16="http://schemas.microsoft.com/office/drawing/2014/main" id="{0DF522A8-0EE1-D5A7-56D2-FADCF85A1C79}"/>
                </a:ext>
              </a:extLst>
            </p:cNvPr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423;p59">
              <a:extLst>
                <a:ext uri="{FF2B5EF4-FFF2-40B4-BE49-F238E27FC236}">
                  <a16:creationId xmlns:a16="http://schemas.microsoft.com/office/drawing/2014/main" id="{8A458708-A2FC-21D4-E7BD-1A3999570652}"/>
                </a:ext>
              </a:extLst>
            </p:cNvPr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424;p59">
              <a:extLst>
                <a:ext uri="{FF2B5EF4-FFF2-40B4-BE49-F238E27FC236}">
                  <a16:creationId xmlns:a16="http://schemas.microsoft.com/office/drawing/2014/main" id="{1AA2B443-55B7-B149-F5C3-8D1A5D8CC9E3}"/>
                </a:ext>
              </a:extLst>
            </p:cNvPr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25;p59">
              <a:extLst>
                <a:ext uri="{FF2B5EF4-FFF2-40B4-BE49-F238E27FC236}">
                  <a16:creationId xmlns:a16="http://schemas.microsoft.com/office/drawing/2014/main" id="{325B63B2-DBE8-CDFD-5CE4-6E0A333AF295}"/>
                </a:ext>
              </a:extLst>
            </p:cNvPr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26;p59">
              <a:extLst>
                <a:ext uri="{FF2B5EF4-FFF2-40B4-BE49-F238E27FC236}">
                  <a16:creationId xmlns:a16="http://schemas.microsoft.com/office/drawing/2014/main" id="{47F4F628-71C0-AED0-9A72-F43D411F23AC}"/>
                </a:ext>
              </a:extLst>
            </p:cNvPr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27;p59">
              <a:extLst>
                <a:ext uri="{FF2B5EF4-FFF2-40B4-BE49-F238E27FC236}">
                  <a16:creationId xmlns:a16="http://schemas.microsoft.com/office/drawing/2014/main" id="{4E6AC689-F39E-208A-FE6A-8A6273182B80}"/>
                </a:ext>
              </a:extLst>
            </p:cNvPr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28;p59">
              <a:extLst>
                <a:ext uri="{FF2B5EF4-FFF2-40B4-BE49-F238E27FC236}">
                  <a16:creationId xmlns:a16="http://schemas.microsoft.com/office/drawing/2014/main" id="{DC403675-5A89-4CBB-DFBC-8979DB913BC7}"/>
                </a:ext>
              </a:extLst>
            </p:cNvPr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29;p59">
              <a:extLst>
                <a:ext uri="{FF2B5EF4-FFF2-40B4-BE49-F238E27FC236}">
                  <a16:creationId xmlns:a16="http://schemas.microsoft.com/office/drawing/2014/main" id="{DF568DCD-C3D3-9052-5E34-DEF3E7C59188}"/>
                </a:ext>
              </a:extLst>
            </p:cNvPr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30;p59">
              <a:extLst>
                <a:ext uri="{FF2B5EF4-FFF2-40B4-BE49-F238E27FC236}">
                  <a16:creationId xmlns:a16="http://schemas.microsoft.com/office/drawing/2014/main" id="{839D207C-5C13-1CAF-823F-E996171C9B4B}"/>
                </a:ext>
              </a:extLst>
            </p:cNvPr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31;p59">
              <a:extLst>
                <a:ext uri="{FF2B5EF4-FFF2-40B4-BE49-F238E27FC236}">
                  <a16:creationId xmlns:a16="http://schemas.microsoft.com/office/drawing/2014/main" id="{1E175DE8-2FA1-542B-9559-4E8BCA101694}"/>
                </a:ext>
              </a:extLst>
            </p:cNvPr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32;p59">
              <a:extLst>
                <a:ext uri="{FF2B5EF4-FFF2-40B4-BE49-F238E27FC236}">
                  <a16:creationId xmlns:a16="http://schemas.microsoft.com/office/drawing/2014/main" id="{C8B384DE-8707-138B-EC32-D6F38C99F647}"/>
                </a:ext>
              </a:extLst>
            </p:cNvPr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33;p59">
              <a:extLst>
                <a:ext uri="{FF2B5EF4-FFF2-40B4-BE49-F238E27FC236}">
                  <a16:creationId xmlns:a16="http://schemas.microsoft.com/office/drawing/2014/main" id="{C03C23A4-EAEC-FE08-0038-35CEC880B62B}"/>
                </a:ext>
              </a:extLst>
            </p:cNvPr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34;p59">
              <a:extLst>
                <a:ext uri="{FF2B5EF4-FFF2-40B4-BE49-F238E27FC236}">
                  <a16:creationId xmlns:a16="http://schemas.microsoft.com/office/drawing/2014/main" id="{D29E8FCB-4868-5483-39EF-43FA51FD07F0}"/>
                </a:ext>
              </a:extLst>
            </p:cNvPr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Hình Bầu dục 60">
            <a:extLst>
              <a:ext uri="{FF2B5EF4-FFF2-40B4-BE49-F238E27FC236}">
                <a16:creationId xmlns:a16="http://schemas.microsoft.com/office/drawing/2014/main" id="{D40C791A-6FD7-0C05-3A77-071F91F3D8C8}"/>
              </a:ext>
            </a:extLst>
          </p:cNvPr>
          <p:cNvSpPr/>
          <p:nvPr/>
        </p:nvSpPr>
        <p:spPr>
          <a:xfrm>
            <a:off x="1230284" y="2090834"/>
            <a:ext cx="349553" cy="2000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5" name="Hình Bầu dục 64">
            <a:extLst>
              <a:ext uri="{FF2B5EF4-FFF2-40B4-BE49-F238E27FC236}">
                <a16:creationId xmlns:a16="http://schemas.microsoft.com/office/drawing/2014/main" id="{D105A38D-64DA-4A32-0D2C-EA1857139FE8}"/>
              </a:ext>
            </a:extLst>
          </p:cNvPr>
          <p:cNvSpPr/>
          <p:nvPr/>
        </p:nvSpPr>
        <p:spPr>
          <a:xfrm>
            <a:off x="3434458" y="2580500"/>
            <a:ext cx="375709" cy="2174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2" name="Hình Bầu dục 61">
            <a:extLst>
              <a:ext uri="{FF2B5EF4-FFF2-40B4-BE49-F238E27FC236}">
                <a16:creationId xmlns:a16="http://schemas.microsoft.com/office/drawing/2014/main" id="{53D3E6EE-6B18-9BE3-8CA8-A84358204576}"/>
              </a:ext>
            </a:extLst>
          </p:cNvPr>
          <p:cNvSpPr/>
          <p:nvPr/>
        </p:nvSpPr>
        <p:spPr>
          <a:xfrm>
            <a:off x="3412702" y="1814512"/>
            <a:ext cx="375709" cy="2174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9F33AD32-793C-A451-7F2C-7070508F3DB4}"/>
              </a:ext>
            </a:extLst>
          </p:cNvPr>
          <p:cNvGrpSpPr/>
          <p:nvPr/>
        </p:nvGrpSpPr>
        <p:grpSpPr>
          <a:xfrm>
            <a:off x="715390" y="-27704"/>
            <a:ext cx="6297647" cy="2668524"/>
            <a:chOff x="832042" y="854109"/>
            <a:chExt cx="4044139" cy="2075309"/>
          </a:xfrm>
        </p:grpSpPr>
        <p:sp>
          <p:nvSpPr>
            <p:cNvPr id="2" name="Bong bóng Ý nghĩ: Hình đám mây 1">
              <a:extLst>
                <a:ext uri="{FF2B5EF4-FFF2-40B4-BE49-F238E27FC236}">
                  <a16:creationId xmlns:a16="http://schemas.microsoft.com/office/drawing/2014/main" id="{C05790B3-08D3-120D-08A2-8BCA3DE893CA}"/>
                </a:ext>
              </a:extLst>
            </p:cNvPr>
            <p:cNvSpPr/>
            <p:nvPr/>
          </p:nvSpPr>
          <p:spPr>
            <a:xfrm>
              <a:off x="1278086" y="1075156"/>
              <a:ext cx="3255814" cy="1826084"/>
            </a:xfrm>
            <a:prstGeom prst="wedgeEllipseCallout">
              <a:avLst>
                <a:gd name="adj1" fmla="val 94609"/>
                <a:gd name="adj2" fmla="val 13597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D810B4E8-5A47-A444-6A6B-AB18E249C01B}"/>
                </a:ext>
              </a:extLst>
            </p:cNvPr>
            <p:cNvSpPr txBox="1"/>
            <p:nvPr/>
          </p:nvSpPr>
          <p:spPr>
            <a:xfrm>
              <a:off x="832042" y="854109"/>
              <a:ext cx="4044139" cy="2075309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Tuy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đã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lấy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hết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rác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thải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quanh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nhưng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chân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bị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chảy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máu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khá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nhiều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F7E00465-15E7-3750-09C0-951EDCC298BA}"/>
              </a:ext>
            </a:extLst>
          </p:cNvPr>
          <p:cNvGrpSpPr/>
          <p:nvPr/>
        </p:nvGrpSpPr>
        <p:grpSpPr>
          <a:xfrm>
            <a:off x="1197406" y="-35010"/>
            <a:ext cx="5333613" cy="2553204"/>
            <a:chOff x="930913" y="916698"/>
            <a:chExt cx="3908729" cy="2061214"/>
          </a:xfrm>
        </p:grpSpPr>
        <p:sp>
          <p:nvSpPr>
            <p:cNvPr id="76" name="Bong bóng Ý nghĩ: Hình đám mây 1">
              <a:extLst>
                <a:ext uri="{FF2B5EF4-FFF2-40B4-BE49-F238E27FC236}">
                  <a16:creationId xmlns:a16="http://schemas.microsoft.com/office/drawing/2014/main" id="{33FC0BA2-B229-5B22-AC69-4CCF8161F160}"/>
                </a:ext>
              </a:extLst>
            </p:cNvPr>
            <p:cNvSpPr/>
            <p:nvPr/>
          </p:nvSpPr>
          <p:spPr>
            <a:xfrm>
              <a:off x="1278086" y="1075156"/>
              <a:ext cx="3255814" cy="1826084"/>
            </a:xfrm>
            <a:prstGeom prst="wedgeEllipseCallout">
              <a:avLst>
                <a:gd name="adj1" fmla="val 61483"/>
                <a:gd name="adj2" fmla="val 49552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D0A1B6CA-2829-AC49-93F6-D7BCF4A404BA}"/>
                </a:ext>
              </a:extLst>
            </p:cNvPr>
            <p:cNvSpPr txBox="1"/>
            <p:nvPr/>
          </p:nvSpPr>
          <p:spPr>
            <a:xfrm>
              <a:off x="930913" y="916698"/>
              <a:ext cx="3908729" cy="2061214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Chúng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hãy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chăm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sóc</a:t>
              </a:r>
              <a:endPara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nhé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!</a:t>
              </a:r>
            </a:p>
          </p:txBody>
        </p:sp>
      </p:grpSp>
      <p:grpSp>
        <p:nvGrpSpPr>
          <p:cNvPr id="44" name="Nhóm 43">
            <a:extLst>
              <a:ext uri="{FF2B5EF4-FFF2-40B4-BE49-F238E27FC236}">
                <a16:creationId xmlns:a16="http://schemas.microsoft.com/office/drawing/2014/main" id="{AA5F4D72-3A02-A7F9-737C-96A9450527E0}"/>
              </a:ext>
            </a:extLst>
          </p:cNvPr>
          <p:cNvGrpSpPr/>
          <p:nvPr/>
        </p:nvGrpSpPr>
        <p:grpSpPr>
          <a:xfrm>
            <a:off x="93283" y="4807744"/>
            <a:ext cx="2807861" cy="1764632"/>
            <a:chOff x="-69921" y="3590942"/>
            <a:chExt cx="2105896" cy="1323474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C8020862-65D2-E5EB-9E40-29A7BB5B4E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8174" r="54711" b="33364"/>
            <a:stretch/>
          </p:blipFill>
          <p:spPr>
            <a:xfrm>
              <a:off x="-69921" y="3590942"/>
              <a:ext cx="2105896" cy="1323474"/>
            </a:xfrm>
            <a:prstGeom prst="rect">
              <a:avLst/>
            </a:prstGeom>
          </p:spPr>
        </p:pic>
        <p:sp>
          <p:nvSpPr>
            <p:cNvPr id="46" name="Hình giọt nước 45">
              <a:extLst>
                <a:ext uri="{FF2B5EF4-FFF2-40B4-BE49-F238E27FC236}">
                  <a16:creationId xmlns:a16="http://schemas.microsoft.com/office/drawing/2014/main" id="{A30D73BB-DBFC-4AA1-23B7-6D19081B8CF0}"/>
                </a:ext>
              </a:extLst>
            </p:cNvPr>
            <p:cNvSpPr/>
            <p:nvPr/>
          </p:nvSpPr>
          <p:spPr>
            <a:xfrm>
              <a:off x="1511075" y="4106956"/>
              <a:ext cx="50905" cy="45719"/>
            </a:xfrm>
            <a:prstGeom prst="teardrop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80" name="Hình giọt nước 79">
              <a:extLst>
                <a:ext uri="{FF2B5EF4-FFF2-40B4-BE49-F238E27FC236}">
                  <a16:creationId xmlns:a16="http://schemas.microsoft.com/office/drawing/2014/main" id="{E9EE2065-099C-2285-AD8D-777D26961C63}"/>
                </a:ext>
              </a:extLst>
            </p:cNvPr>
            <p:cNvSpPr/>
            <p:nvPr/>
          </p:nvSpPr>
          <p:spPr>
            <a:xfrm>
              <a:off x="1460170" y="4015824"/>
              <a:ext cx="50905" cy="45719"/>
            </a:xfrm>
            <a:prstGeom prst="teardrop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93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75F800EC-E3DE-C17E-4762-F833601DFE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960" t="70897" b="4117"/>
          <a:stretch/>
        </p:blipFill>
        <p:spPr>
          <a:xfrm>
            <a:off x="7523747" y="1789591"/>
            <a:ext cx="2288093" cy="19030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1772A4-1591-1325-3F22-DB3EA4461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580" y="851008"/>
            <a:ext cx="6517189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5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7570A237-C9F1-E075-772A-1306250C004D}"/>
              </a:ext>
            </a:extLst>
          </p:cNvPr>
          <p:cNvGrpSpPr/>
          <p:nvPr/>
        </p:nvGrpSpPr>
        <p:grpSpPr>
          <a:xfrm>
            <a:off x="4406452" y="569657"/>
            <a:ext cx="5756177" cy="951599"/>
            <a:chOff x="2755046" y="450752"/>
            <a:chExt cx="3373331" cy="713699"/>
          </a:xfrm>
        </p:grpSpPr>
        <p:sp>
          <p:nvSpPr>
            <p:cNvPr id="331" name="Hình chữ nhật: Góc Tròn 330">
              <a:extLst>
                <a:ext uri="{FF2B5EF4-FFF2-40B4-BE49-F238E27FC236}">
                  <a16:creationId xmlns:a16="http://schemas.microsoft.com/office/drawing/2014/main" id="{81BF91AB-2FE8-1D01-09D5-98E1427E3EE1}"/>
                </a:ext>
              </a:extLst>
            </p:cNvPr>
            <p:cNvSpPr/>
            <p:nvPr/>
          </p:nvSpPr>
          <p:spPr>
            <a:xfrm>
              <a:off x="2995215" y="472821"/>
              <a:ext cx="2823684" cy="691630"/>
            </a:xfrm>
            <a:prstGeom prst="roundRect">
              <a:avLst/>
            </a:prstGeom>
            <a:solidFill>
              <a:srgbClr val="FFF79A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32" name="Hộp Văn bản 331">
              <a:extLst>
                <a:ext uri="{FF2B5EF4-FFF2-40B4-BE49-F238E27FC236}">
                  <a16:creationId xmlns:a16="http://schemas.microsoft.com/office/drawing/2014/main" id="{A55348E2-976C-0FCA-A5F4-0AC0FB7B0985}"/>
                </a:ext>
              </a:extLst>
            </p:cNvPr>
            <p:cNvSpPr txBox="1"/>
            <p:nvPr/>
          </p:nvSpPr>
          <p:spPr>
            <a:xfrm>
              <a:off x="2755046" y="450752"/>
              <a:ext cx="3373331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Cách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chăm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sóc</a:t>
              </a:r>
              <a:endParaRPr lang="en-US" sz="5333" b="1" kern="0" dirty="0">
                <a:solidFill>
                  <a:srgbClr val="F7A923">
                    <a:lumMod val="50000"/>
                  </a:srgbClr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605739F-EA3F-D020-FC31-FD065AF8E985}"/>
              </a:ext>
            </a:extLst>
          </p:cNvPr>
          <p:cNvSpPr txBox="1"/>
          <p:nvPr/>
        </p:nvSpPr>
        <p:spPr>
          <a:xfrm>
            <a:off x="3701901" y="1771117"/>
            <a:ext cx="7661235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Chăm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sóc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vết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thương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ở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chân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Rùa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con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bằng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cách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hoàn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thành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bài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tập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7FCE977A-91D6-807C-4316-7179ADFEFCE0}"/>
              </a:ext>
            </a:extLst>
          </p:cNvPr>
          <p:cNvGrpSpPr/>
          <p:nvPr/>
        </p:nvGrpSpPr>
        <p:grpSpPr>
          <a:xfrm>
            <a:off x="1029291" y="2856232"/>
            <a:ext cx="2885624" cy="2155824"/>
            <a:chOff x="84444" y="1966320"/>
            <a:chExt cx="2971901" cy="2052235"/>
          </a:xfrm>
        </p:grpSpPr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DED7C1C1-06AE-A428-B2D8-3AFC0C1CA747}"/>
                </a:ext>
              </a:extLst>
            </p:cNvPr>
            <p:cNvSpPr/>
            <p:nvPr/>
          </p:nvSpPr>
          <p:spPr>
            <a:xfrm>
              <a:off x="1320339" y="3705994"/>
              <a:ext cx="852897" cy="312561"/>
            </a:xfrm>
            <a:prstGeom prst="ellipse">
              <a:avLst/>
            </a:prstGeom>
            <a:solidFill>
              <a:srgbClr val="D5D1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298" name="Hình ảnh 297">
              <a:extLst>
                <a:ext uri="{FF2B5EF4-FFF2-40B4-BE49-F238E27FC236}">
                  <a16:creationId xmlns:a16="http://schemas.microsoft.com/office/drawing/2014/main" id="{62D2C806-2487-6B24-B986-45B1F01B1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8174" r="54711" b="33364"/>
            <a:stretch/>
          </p:blipFill>
          <p:spPr>
            <a:xfrm>
              <a:off x="84444" y="1966320"/>
              <a:ext cx="2971901" cy="186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944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43"/>
          <p:cNvSpPr/>
          <p:nvPr/>
        </p:nvSpPr>
        <p:spPr>
          <a:xfrm>
            <a:off x="764149" y="11130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" name="Google Shape;1409;p43"/>
          <p:cNvSpPr/>
          <p:nvPr/>
        </p:nvSpPr>
        <p:spPr>
          <a:xfrm flipH="1">
            <a:off x="8825486" y="622932"/>
            <a:ext cx="2445055" cy="624843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00C3311C-ABD6-2606-732D-98F3DEA6DE91}"/>
              </a:ext>
            </a:extLst>
          </p:cNvPr>
          <p:cNvSpPr/>
          <p:nvPr/>
        </p:nvSpPr>
        <p:spPr>
          <a:xfrm>
            <a:off x="520990" y="469295"/>
            <a:ext cx="11545527" cy="612261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D6F4FF"/>
                </a:solidFill>
                <a:latin typeface="Calibri"/>
                <a:sym typeface="Arial"/>
              </a:rPr>
              <a:t>z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45AD331C-AA1D-540C-1CFB-9D3162EB1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33" t="42417" r="33588" b="30491"/>
          <a:stretch/>
        </p:blipFill>
        <p:spPr>
          <a:xfrm flipH="1">
            <a:off x="446000" y="4114800"/>
            <a:ext cx="2248596" cy="23909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917F96-970E-637D-CB26-7D7C237E5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50" y="509587"/>
            <a:ext cx="5581650" cy="24228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C22DD5-3AD1-2521-74C1-A1177B7CBC68}"/>
              </a:ext>
            </a:extLst>
          </p:cNvPr>
          <p:cNvSpPr txBox="1"/>
          <p:nvPr/>
        </p:nvSpPr>
        <p:spPr>
          <a:xfrm>
            <a:off x="1828800" y="3329672"/>
            <a:ext cx="95059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</a:rPr>
              <a:t> Biết rằng bài hát có 74 381 lượt nghe. Nam và Việt làm tròn số đến hàng nghìn, ai đã làm tròn đúng?</a:t>
            </a:r>
            <a:endParaRPr lang="en-US" sz="3200" dirty="0"/>
          </a:p>
        </p:txBody>
      </p:sp>
      <p:sp>
        <p:nvSpPr>
          <p:cNvPr id="6" name="Tam giác Cân 13">
            <a:extLst>
              <a:ext uri="{FF2B5EF4-FFF2-40B4-BE49-F238E27FC236}">
                <a16:creationId xmlns:a16="http://schemas.microsoft.com/office/drawing/2014/main" id="{02562A0C-9C0F-9373-52AF-CAB255D0049D}"/>
              </a:ext>
            </a:extLst>
          </p:cNvPr>
          <p:cNvSpPr/>
          <p:nvPr/>
        </p:nvSpPr>
        <p:spPr>
          <a:xfrm>
            <a:off x="1329155" y="557450"/>
            <a:ext cx="1167737" cy="9596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5333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8" name="Hộp Văn bản 14">
            <a:extLst>
              <a:ext uri="{FF2B5EF4-FFF2-40B4-BE49-F238E27FC236}">
                <a16:creationId xmlns:a16="http://schemas.microsoft.com/office/drawing/2014/main" id="{39D99BFA-9333-6BAA-AD25-9554E76BF2FB}"/>
              </a:ext>
            </a:extLst>
          </p:cNvPr>
          <p:cNvSpPr txBox="1"/>
          <p:nvPr/>
        </p:nvSpPr>
        <p:spPr>
          <a:xfrm>
            <a:off x="1636378" y="743059"/>
            <a:ext cx="480615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8392E7-E2CA-8F28-9827-64DA60612852}"/>
              </a:ext>
            </a:extLst>
          </p:cNvPr>
          <p:cNvSpPr/>
          <p:nvPr/>
        </p:nvSpPr>
        <p:spPr>
          <a:xfrm>
            <a:off x="2628900" y="5038725"/>
            <a:ext cx="3619500" cy="552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tròn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đến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hàng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nghìn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13B8E7-58AE-1BD1-88C4-01F3F64C5AA7}"/>
              </a:ext>
            </a:extLst>
          </p:cNvPr>
          <p:cNvSpPr txBox="1"/>
          <p:nvPr/>
        </p:nvSpPr>
        <p:spPr>
          <a:xfrm>
            <a:off x="6515100" y="5000625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74 381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28CD4F1-030B-B9A4-6055-EFA0BD11ED5F}"/>
              </a:ext>
            </a:extLst>
          </p:cNvPr>
          <p:cNvCxnSpPr>
            <a:cxnSpLocks/>
          </p:cNvCxnSpPr>
          <p:nvPr/>
        </p:nvCxnSpPr>
        <p:spPr>
          <a:xfrm>
            <a:off x="7781925" y="5295900"/>
            <a:ext cx="2514600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47E49EE-85FC-0448-E033-007E2E379D16}"/>
              </a:ext>
            </a:extLst>
          </p:cNvPr>
          <p:cNvSpPr txBox="1"/>
          <p:nvPr/>
        </p:nvSpPr>
        <p:spPr>
          <a:xfrm>
            <a:off x="8067675" y="4743450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3 &lt;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A7FF61-A7BD-F787-99CA-B3CF3B9539DB}"/>
              </a:ext>
            </a:extLst>
          </p:cNvPr>
          <p:cNvSpPr txBox="1"/>
          <p:nvPr/>
        </p:nvSpPr>
        <p:spPr>
          <a:xfrm>
            <a:off x="7610475" y="52673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tròn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xuống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C43DD3-B802-5D49-1493-0195CCAB1615}"/>
              </a:ext>
            </a:extLst>
          </p:cNvPr>
          <p:cNvSpPr txBox="1"/>
          <p:nvPr/>
        </p:nvSpPr>
        <p:spPr>
          <a:xfrm>
            <a:off x="10410825" y="5048250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74 000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896811-7807-E692-545A-F105FE2B1AC0}"/>
              </a:ext>
            </a:extLst>
          </p:cNvPr>
          <p:cNvSpPr txBox="1"/>
          <p:nvPr/>
        </p:nvSpPr>
        <p:spPr>
          <a:xfrm>
            <a:off x="4143374" y="5838825"/>
            <a:ext cx="7077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Vậy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Việt</a:t>
            </a:r>
            <a:r>
              <a:rPr lang="en-US" sz="4000" dirty="0">
                <a:solidFill>
                  <a:srgbClr val="002060"/>
                </a:solidFill>
              </a:rPr>
              <a:t> (</a:t>
            </a:r>
            <a:r>
              <a:rPr lang="en-US" sz="4000" dirty="0" err="1">
                <a:solidFill>
                  <a:srgbClr val="002060"/>
                </a:solidFill>
              </a:rPr>
              <a:t>áo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vàng</a:t>
            </a:r>
            <a:r>
              <a:rPr lang="en-US" sz="4000" dirty="0">
                <a:solidFill>
                  <a:srgbClr val="002060"/>
                </a:solidFill>
              </a:rPr>
              <a:t>) </a:t>
            </a:r>
            <a:r>
              <a:rPr lang="en-US" sz="4000" dirty="0" err="1">
                <a:solidFill>
                  <a:srgbClr val="002060"/>
                </a:solidFill>
              </a:rPr>
              <a:t>nói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đúng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DE3AFA0C-7FB3-9A9B-B0C5-C9F66132159D}"/>
              </a:ext>
            </a:extLst>
          </p:cNvPr>
          <p:cNvGrpSpPr/>
          <p:nvPr/>
        </p:nvGrpSpPr>
        <p:grpSpPr>
          <a:xfrm>
            <a:off x="7155990" y="3482947"/>
            <a:ext cx="3502089" cy="2370095"/>
            <a:chOff x="5475448" y="2186570"/>
            <a:chExt cx="3437876" cy="2326637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E47DE6F5-69B6-81B7-5DB7-13845B161C0D}"/>
                </a:ext>
              </a:extLst>
            </p:cNvPr>
            <p:cNvSpPr/>
            <p:nvPr/>
          </p:nvSpPr>
          <p:spPr>
            <a:xfrm flipH="1">
              <a:off x="5934189" y="3756279"/>
              <a:ext cx="1957749" cy="756928"/>
            </a:xfrm>
            <a:prstGeom prst="ellipse">
              <a:avLst/>
            </a:prstGeom>
            <a:solidFill>
              <a:srgbClr val="FFF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7AE96C55-75C1-6119-7CC9-F7855268C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83" t="65211" r="58401" b="8666"/>
            <a:stretch/>
          </p:blipFill>
          <p:spPr>
            <a:xfrm flipH="1">
              <a:off x="5475448" y="2186570"/>
              <a:ext cx="3437876" cy="2295950"/>
            </a:xfrm>
            <a:prstGeom prst="rect">
              <a:avLst/>
            </a:prstGeom>
          </p:spPr>
        </p:pic>
      </p:grpSp>
      <p:pic>
        <p:nvPicPr>
          <p:cNvPr id="291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7F581267-8324-8834-B92B-FF5661318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5324" flipH="1">
            <a:off x="1432094" y="243192"/>
            <a:ext cx="6250976" cy="5212352"/>
          </a:xfrm>
          <a:prstGeom prst="rect">
            <a:avLst/>
          </a:prstGeom>
        </p:spPr>
      </p:pic>
      <p:sp>
        <p:nvSpPr>
          <p:cNvPr id="292" name="TextBox 3">
            <a:extLst>
              <a:ext uri="{FF2B5EF4-FFF2-40B4-BE49-F238E27FC236}">
                <a16:creationId xmlns:a16="http://schemas.microsoft.com/office/drawing/2014/main" id="{33E4EACF-5F52-94BC-7103-E8D4E53C849E}"/>
              </a:ext>
            </a:extLst>
          </p:cNvPr>
          <p:cNvSpPr txBox="1"/>
          <p:nvPr/>
        </p:nvSpPr>
        <p:spPr>
          <a:xfrm rot="21408022">
            <a:off x="2063462" y="911484"/>
            <a:ext cx="52238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Chân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Rùa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Con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hôm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nay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đã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khỏi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h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ẳn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.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Cảm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ơn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đã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tận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tình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chăm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sóc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cho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Rùa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con.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hãy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hoàn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thành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bài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tập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số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4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để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cho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Rùa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con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về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nhà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nhé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!</a:t>
            </a:r>
          </a:p>
          <a:p>
            <a:pPr defTabSz="1219170">
              <a:defRPr/>
            </a:pPr>
            <a:r>
              <a:rPr lang="en-US" sz="3600" b="1" dirty="0">
                <a:solidFill>
                  <a:srgbClr val="D6F4FF"/>
                </a:solidFill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1219170">
              <a:defRPr/>
            </a:pPr>
            <a:endParaRPr lang="en-US" sz="3600" dirty="0">
              <a:solidFill>
                <a:srgbClr val="D6F4FF"/>
              </a:solidFill>
              <a:cs typeface="Arial"/>
              <a:sym typeface="Arial"/>
            </a:endParaRP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4E6460A2-D553-5D20-B0EB-DE8C02BB6F7E}"/>
              </a:ext>
            </a:extLst>
          </p:cNvPr>
          <p:cNvGrpSpPr/>
          <p:nvPr/>
        </p:nvGrpSpPr>
        <p:grpSpPr>
          <a:xfrm>
            <a:off x="7967093" y="1166907"/>
            <a:ext cx="3173905" cy="2065835"/>
            <a:chOff x="5975319" y="875180"/>
            <a:chExt cx="2380429" cy="1549376"/>
          </a:xfrm>
        </p:grpSpPr>
        <p:sp>
          <p:nvSpPr>
            <p:cNvPr id="11" name="Bong bóng Ý nghĩ: Hình đám mây 10">
              <a:extLst>
                <a:ext uri="{FF2B5EF4-FFF2-40B4-BE49-F238E27FC236}">
                  <a16:creationId xmlns:a16="http://schemas.microsoft.com/office/drawing/2014/main" id="{93B43E95-4FE6-E2FC-4BAF-671446AC1B0B}"/>
                </a:ext>
              </a:extLst>
            </p:cNvPr>
            <p:cNvSpPr/>
            <p:nvPr/>
          </p:nvSpPr>
          <p:spPr>
            <a:xfrm>
              <a:off x="5975319" y="875180"/>
              <a:ext cx="2380429" cy="1549376"/>
            </a:xfrm>
            <a:prstGeom prst="cloudCallout">
              <a:avLst>
                <a:gd name="adj1" fmla="val -44899"/>
                <a:gd name="adj2" fmla="val 7601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B4DF8948-B01A-F597-5469-C981C144C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8026" t="30784" r="24019" b="13762"/>
            <a:stretch/>
          </p:blipFill>
          <p:spPr>
            <a:xfrm>
              <a:off x="6324419" y="1213022"/>
              <a:ext cx="1580412" cy="7294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130212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Hình chữ nhật: Góc Tròn 70">
            <a:extLst>
              <a:ext uri="{FF2B5EF4-FFF2-40B4-BE49-F238E27FC236}">
                <a16:creationId xmlns:a16="http://schemas.microsoft.com/office/drawing/2014/main" id="{7C62DF4A-DDCC-F900-C06E-D17F5CC2BC55}"/>
              </a:ext>
            </a:extLst>
          </p:cNvPr>
          <p:cNvSpPr/>
          <p:nvPr/>
        </p:nvSpPr>
        <p:spPr>
          <a:xfrm>
            <a:off x="161925" y="182601"/>
            <a:ext cx="11855903" cy="655157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5" name="Nhóm 8">
            <a:extLst>
              <a:ext uri="{FF2B5EF4-FFF2-40B4-BE49-F238E27FC236}">
                <a16:creationId xmlns:a16="http://schemas.microsoft.com/office/drawing/2014/main" id="{019D16FD-3166-92D1-6B12-0675E9CEA369}"/>
              </a:ext>
            </a:extLst>
          </p:cNvPr>
          <p:cNvGrpSpPr/>
          <p:nvPr/>
        </p:nvGrpSpPr>
        <p:grpSpPr>
          <a:xfrm>
            <a:off x="409105" y="105318"/>
            <a:ext cx="11563821" cy="1054709"/>
            <a:chOff x="938182" y="471051"/>
            <a:chExt cx="8672866" cy="791031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4FFDF45D-A275-B6DF-EF1E-4F7C47572B0A}"/>
                </a:ext>
              </a:extLst>
            </p:cNvPr>
            <p:cNvGrpSpPr/>
            <p:nvPr/>
          </p:nvGrpSpPr>
          <p:grpSpPr>
            <a:xfrm>
              <a:off x="938182" y="471051"/>
              <a:ext cx="875803" cy="791031"/>
              <a:chOff x="938182" y="471051"/>
              <a:chExt cx="875803" cy="791031"/>
            </a:xfrm>
          </p:grpSpPr>
          <p:sp>
            <p:nvSpPr>
              <p:cNvPr id="9" name="Tam giác Cân 4">
                <a:extLst>
                  <a:ext uri="{FF2B5EF4-FFF2-40B4-BE49-F238E27FC236}">
                    <a16:creationId xmlns:a16="http://schemas.microsoft.com/office/drawing/2014/main" id="{940E1AB1-2711-2E38-2CC5-45C55C88E66B}"/>
                  </a:ext>
                </a:extLst>
              </p:cNvPr>
              <p:cNvSpPr/>
              <p:nvPr/>
            </p:nvSpPr>
            <p:spPr>
              <a:xfrm>
                <a:off x="938182" y="471051"/>
                <a:ext cx="875803" cy="7197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5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" name="Hộp Văn bản 5">
                <a:extLst>
                  <a:ext uri="{FF2B5EF4-FFF2-40B4-BE49-F238E27FC236}">
                    <a16:creationId xmlns:a16="http://schemas.microsoft.com/office/drawing/2014/main" id="{03CD4F27-CD91-6F4D-5C68-655D80FEEC85}"/>
                  </a:ext>
                </a:extLst>
              </p:cNvPr>
              <p:cNvSpPr txBox="1"/>
              <p:nvPr/>
            </p:nvSpPr>
            <p:spPr>
              <a:xfrm>
                <a:off x="1225749" y="638834"/>
                <a:ext cx="36046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4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E956AB03-0D16-BCAD-734B-06E850042880}"/>
                </a:ext>
              </a:extLst>
            </p:cNvPr>
            <p:cNvSpPr txBox="1"/>
            <p:nvPr/>
          </p:nvSpPr>
          <p:spPr>
            <a:xfrm>
              <a:off x="1631480" y="540363"/>
              <a:ext cx="7979568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bạn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viết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một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trong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các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số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20 080, 52 080, 92 000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11B2695-70E0-5A17-2B0D-B3F055B47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262" y="842962"/>
            <a:ext cx="7186613" cy="26543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2964AD-93C4-3F36-1F6B-67A99AEAF090}"/>
              </a:ext>
            </a:extLst>
          </p:cNvPr>
          <p:cNvSpPr txBox="1"/>
          <p:nvPr/>
        </p:nvSpPr>
        <p:spPr>
          <a:xfrm>
            <a:off x="3162300" y="3381375"/>
            <a:ext cx="701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Mỗi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bạn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đã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số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nào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A7F15F8-5155-262C-68EE-F6A8AC52E1BE}"/>
              </a:ext>
            </a:extLst>
          </p:cNvPr>
          <p:cNvSpPr/>
          <p:nvPr/>
        </p:nvSpPr>
        <p:spPr>
          <a:xfrm>
            <a:off x="1581149" y="4086225"/>
            <a:ext cx="8572501" cy="552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nghìn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giống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2031E4-FFBC-7689-9A03-6ABBC1772664}"/>
              </a:ext>
            </a:extLst>
          </p:cNvPr>
          <p:cNvSpPr txBox="1"/>
          <p:nvPr/>
        </p:nvSpPr>
        <p:spPr>
          <a:xfrm>
            <a:off x="3400425" y="4543425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52 080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92 000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48197C7-18FD-CEA3-16B5-4D9AA125DB11}"/>
              </a:ext>
            </a:extLst>
          </p:cNvPr>
          <p:cNvSpPr/>
          <p:nvPr/>
        </p:nvSpPr>
        <p:spPr>
          <a:xfrm>
            <a:off x="1609724" y="5057775"/>
            <a:ext cx="8572501" cy="552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chục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giống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B659E-E7FF-0034-F5D8-C15A5C15F89A}"/>
              </a:ext>
            </a:extLst>
          </p:cNvPr>
          <p:cNvSpPr txBox="1"/>
          <p:nvPr/>
        </p:nvSpPr>
        <p:spPr>
          <a:xfrm>
            <a:off x="3438525" y="5600700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20 080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52 080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9E50F1-44BD-B971-C2CA-B1E33115065D}"/>
              </a:ext>
            </a:extLst>
          </p:cNvPr>
          <p:cNvSpPr txBox="1"/>
          <p:nvPr/>
        </p:nvSpPr>
        <p:spPr>
          <a:xfrm>
            <a:off x="762000" y="6086475"/>
            <a:ext cx="11563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Vậy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Mai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: 52 080,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Nam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92 000,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Việt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20 080</a:t>
            </a:r>
          </a:p>
        </p:txBody>
      </p:sp>
    </p:spTree>
    <p:extLst>
      <p:ext uri="{BB962C8B-B14F-4D97-AF65-F5344CB8AC3E}">
        <p14:creationId xmlns:p14="http://schemas.microsoft.com/office/powerpoint/2010/main" val="324717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9562235" y="4393586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4199257" y="4362330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DE3AFA0C-7FB3-9A9B-B0C5-C9F66132159D}"/>
              </a:ext>
            </a:extLst>
          </p:cNvPr>
          <p:cNvGrpSpPr/>
          <p:nvPr/>
        </p:nvGrpSpPr>
        <p:grpSpPr>
          <a:xfrm>
            <a:off x="5941936" y="4484748"/>
            <a:ext cx="3412737" cy="2451141"/>
            <a:chOff x="5475448" y="2186570"/>
            <a:chExt cx="3437876" cy="2326637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E47DE6F5-69B6-81B7-5DB7-13845B161C0D}"/>
                </a:ext>
              </a:extLst>
            </p:cNvPr>
            <p:cNvSpPr/>
            <p:nvPr/>
          </p:nvSpPr>
          <p:spPr>
            <a:xfrm flipH="1">
              <a:off x="5934189" y="3756279"/>
              <a:ext cx="1957749" cy="756928"/>
            </a:xfrm>
            <a:prstGeom prst="ellipse">
              <a:avLst/>
            </a:prstGeom>
            <a:solidFill>
              <a:srgbClr val="FFF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7AE96C55-75C1-6119-7CC9-F7855268C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83" t="65211" r="58401" b="8666"/>
            <a:stretch/>
          </p:blipFill>
          <p:spPr>
            <a:xfrm flipH="1">
              <a:off x="5475448" y="2186570"/>
              <a:ext cx="3437876" cy="2295950"/>
            </a:xfrm>
            <a:prstGeom prst="rect">
              <a:avLst/>
            </a:prstGeom>
          </p:spPr>
        </p:pic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E49EFE7D-5D10-2EBD-C915-FD3D765D3A76}"/>
              </a:ext>
            </a:extLst>
          </p:cNvPr>
          <p:cNvGrpSpPr/>
          <p:nvPr/>
        </p:nvGrpSpPr>
        <p:grpSpPr>
          <a:xfrm flipH="1">
            <a:off x="1813560" y="811058"/>
            <a:ext cx="5184256" cy="2894785"/>
            <a:chOff x="5975319" y="875180"/>
            <a:chExt cx="2380429" cy="1549376"/>
          </a:xfrm>
        </p:grpSpPr>
        <p:sp>
          <p:nvSpPr>
            <p:cNvPr id="11" name="Bong bóng Ý nghĩ: Hình đám mây 10">
              <a:extLst>
                <a:ext uri="{FF2B5EF4-FFF2-40B4-BE49-F238E27FC236}">
                  <a16:creationId xmlns:a16="http://schemas.microsoft.com/office/drawing/2014/main" id="{93B43E95-4FE6-E2FC-4BAF-671446AC1B0B}"/>
                </a:ext>
              </a:extLst>
            </p:cNvPr>
            <p:cNvSpPr/>
            <p:nvPr/>
          </p:nvSpPr>
          <p:spPr>
            <a:xfrm>
              <a:off x="5975319" y="875180"/>
              <a:ext cx="2380429" cy="1549376"/>
            </a:xfrm>
            <a:prstGeom prst="cloudCallout">
              <a:avLst>
                <a:gd name="adj1" fmla="val -42391"/>
                <a:gd name="adj2" fmla="val 86483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BE5BB"/>
                </a:solidFill>
                <a:latin typeface="Calibri"/>
                <a:sym typeface="Arial"/>
              </a:endParaRPr>
            </a:p>
          </p:txBody>
        </p:sp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97F88B06-E733-06E9-E194-8517B7E0DE65}"/>
                </a:ext>
              </a:extLst>
            </p:cNvPr>
            <p:cNvSpPr txBox="1"/>
            <p:nvPr/>
          </p:nvSpPr>
          <p:spPr>
            <a:xfrm>
              <a:off x="6291526" y="1127138"/>
              <a:ext cx="1689482" cy="971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tạm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biệt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và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hẹn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gặp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lại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nhé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!</a:t>
              </a:r>
            </a:p>
          </p:txBody>
        </p:sp>
      </p:grpSp>
      <p:grpSp>
        <p:nvGrpSpPr>
          <p:cNvPr id="297" name="Google Shape;2549;p59">
            <a:extLst>
              <a:ext uri="{FF2B5EF4-FFF2-40B4-BE49-F238E27FC236}">
                <a16:creationId xmlns:a16="http://schemas.microsoft.com/office/drawing/2014/main" id="{1FE73E58-25B2-34AC-2CEF-570C035D3AA9}"/>
              </a:ext>
            </a:extLst>
          </p:cNvPr>
          <p:cNvGrpSpPr/>
          <p:nvPr/>
        </p:nvGrpSpPr>
        <p:grpSpPr>
          <a:xfrm>
            <a:off x="8379293" y="1142130"/>
            <a:ext cx="4206504" cy="3672633"/>
            <a:chOff x="6601117" y="625235"/>
            <a:chExt cx="3154878" cy="2754475"/>
          </a:xfrm>
        </p:grpSpPr>
        <p:sp>
          <p:nvSpPr>
            <p:cNvPr id="298" name="Google Shape;2550;p59">
              <a:extLst>
                <a:ext uri="{FF2B5EF4-FFF2-40B4-BE49-F238E27FC236}">
                  <a16:creationId xmlns:a16="http://schemas.microsoft.com/office/drawing/2014/main" id="{BA51B0E7-8405-61BC-EA67-4E520E6CA737}"/>
                </a:ext>
              </a:extLst>
            </p:cNvPr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551;p59">
              <a:extLst>
                <a:ext uri="{FF2B5EF4-FFF2-40B4-BE49-F238E27FC236}">
                  <a16:creationId xmlns:a16="http://schemas.microsoft.com/office/drawing/2014/main" id="{D7CFB7B2-BD1F-FFC7-C282-B5F1825065D7}"/>
                </a:ext>
              </a:extLst>
            </p:cNvPr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2552;p59">
              <a:extLst>
                <a:ext uri="{FF2B5EF4-FFF2-40B4-BE49-F238E27FC236}">
                  <a16:creationId xmlns:a16="http://schemas.microsoft.com/office/drawing/2014/main" id="{5B082448-3B33-9E43-D02E-DAF4D68EDD95}"/>
                </a:ext>
              </a:extLst>
            </p:cNvPr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2553;p59">
              <a:extLst>
                <a:ext uri="{FF2B5EF4-FFF2-40B4-BE49-F238E27FC236}">
                  <a16:creationId xmlns:a16="http://schemas.microsoft.com/office/drawing/2014/main" id="{CC095D27-85BD-E6FC-F414-115E2BD3D65E}"/>
                </a:ext>
              </a:extLst>
            </p:cNvPr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2554;p59">
              <a:extLst>
                <a:ext uri="{FF2B5EF4-FFF2-40B4-BE49-F238E27FC236}">
                  <a16:creationId xmlns:a16="http://schemas.microsoft.com/office/drawing/2014/main" id="{478300ED-903B-1436-43E3-E44A678FECC1}"/>
                </a:ext>
              </a:extLst>
            </p:cNvPr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2555;p59">
              <a:extLst>
                <a:ext uri="{FF2B5EF4-FFF2-40B4-BE49-F238E27FC236}">
                  <a16:creationId xmlns:a16="http://schemas.microsoft.com/office/drawing/2014/main" id="{A7F31129-C705-841E-A200-814A4FADA4C1}"/>
                </a:ext>
              </a:extLst>
            </p:cNvPr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2556;p59">
              <a:extLst>
                <a:ext uri="{FF2B5EF4-FFF2-40B4-BE49-F238E27FC236}">
                  <a16:creationId xmlns:a16="http://schemas.microsoft.com/office/drawing/2014/main" id="{AA630CD1-2EB8-F315-88CC-D1BDC72C7CE5}"/>
                </a:ext>
              </a:extLst>
            </p:cNvPr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2557;p59">
              <a:extLst>
                <a:ext uri="{FF2B5EF4-FFF2-40B4-BE49-F238E27FC236}">
                  <a16:creationId xmlns:a16="http://schemas.microsoft.com/office/drawing/2014/main" id="{B61ACDCF-C310-75D9-6139-913F555C2B94}"/>
                </a:ext>
              </a:extLst>
            </p:cNvPr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2558;p59">
              <a:extLst>
                <a:ext uri="{FF2B5EF4-FFF2-40B4-BE49-F238E27FC236}">
                  <a16:creationId xmlns:a16="http://schemas.microsoft.com/office/drawing/2014/main" id="{ECC9FA02-32A6-67CD-7B89-0ACF96FEF609}"/>
                </a:ext>
              </a:extLst>
            </p:cNvPr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2559;p59">
              <a:extLst>
                <a:ext uri="{FF2B5EF4-FFF2-40B4-BE49-F238E27FC236}">
                  <a16:creationId xmlns:a16="http://schemas.microsoft.com/office/drawing/2014/main" id="{EFCFB4B5-8C42-D01B-543E-F9C560A9C4B2}"/>
                </a:ext>
              </a:extLst>
            </p:cNvPr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2560;p59">
              <a:extLst>
                <a:ext uri="{FF2B5EF4-FFF2-40B4-BE49-F238E27FC236}">
                  <a16:creationId xmlns:a16="http://schemas.microsoft.com/office/drawing/2014/main" id="{2E69BF77-A18A-93B4-DFD5-74B99D8D3FA8}"/>
                </a:ext>
              </a:extLst>
            </p:cNvPr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2561;p59">
              <a:extLst>
                <a:ext uri="{FF2B5EF4-FFF2-40B4-BE49-F238E27FC236}">
                  <a16:creationId xmlns:a16="http://schemas.microsoft.com/office/drawing/2014/main" id="{B98CC623-67DE-E987-2D7B-696E7846BF9F}"/>
                </a:ext>
              </a:extLst>
            </p:cNvPr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2562;p59">
              <a:extLst>
                <a:ext uri="{FF2B5EF4-FFF2-40B4-BE49-F238E27FC236}">
                  <a16:creationId xmlns:a16="http://schemas.microsoft.com/office/drawing/2014/main" id="{8CAE2CC1-9716-DAB2-BEAC-D8974C331BB2}"/>
                </a:ext>
              </a:extLst>
            </p:cNvPr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2563;p59">
              <a:extLst>
                <a:ext uri="{FF2B5EF4-FFF2-40B4-BE49-F238E27FC236}">
                  <a16:creationId xmlns:a16="http://schemas.microsoft.com/office/drawing/2014/main" id="{3E79150E-C381-FA13-6B3E-0A73751BED50}"/>
                </a:ext>
              </a:extLst>
            </p:cNvPr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2564;p59">
              <a:extLst>
                <a:ext uri="{FF2B5EF4-FFF2-40B4-BE49-F238E27FC236}">
                  <a16:creationId xmlns:a16="http://schemas.microsoft.com/office/drawing/2014/main" id="{869AFF1A-A353-EEAF-C121-0BD6EB02260C}"/>
                </a:ext>
              </a:extLst>
            </p:cNvPr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2565;p59">
              <a:extLst>
                <a:ext uri="{FF2B5EF4-FFF2-40B4-BE49-F238E27FC236}">
                  <a16:creationId xmlns:a16="http://schemas.microsoft.com/office/drawing/2014/main" id="{EBE8C983-2FB8-B5DC-40C2-81DDBED41365}"/>
                </a:ext>
              </a:extLst>
            </p:cNvPr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2566;p59">
              <a:extLst>
                <a:ext uri="{FF2B5EF4-FFF2-40B4-BE49-F238E27FC236}">
                  <a16:creationId xmlns:a16="http://schemas.microsoft.com/office/drawing/2014/main" id="{64AD1F4D-3AA6-E1DE-004B-F3F8A9EC332C}"/>
                </a:ext>
              </a:extLst>
            </p:cNvPr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2567;p59">
              <a:extLst>
                <a:ext uri="{FF2B5EF4-FFF2-40B4-BE49-F238E27FC236}">
                  <a16:creationId xmlns:a16="http://schemas.microsoft.com/office/drawing/2014/main" id="{3231D70A-F4B5-A811-B89C-0F46D1A3DC52}"/>
                </a:ext>
              </a:extLst>
            </p:cNvPr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2568;p59">
              <a:extLst>
                <a:ext uri="{FF2B5EF4-FFF2-40B4-BE49-F238E27FC236}">
                  <a16:creationId xmlns:a16="http://schemas.microsoft.com/office/drawing/2014/main" id="{1C37DF83-4AF0-F867-1A24-C0CCA5B4F3FD}"/>
                </a:ext>
              </a:extLst>
            </p:cNvPr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2569;p59">
              <a:extLst>
                <a:ext uri="{FF2B5EF4-FFF2-40B4-BE49-F238E27FC236}">
                  <a16:creationId xmlns:a16="http://schemas.microsoft.com/office/drawing/2014/main" id="{A1ED978C-36DC-C4CE-AF29-587F641EF61A}"/>
                </a:ext>
              </a:extLst>
            </p:cNvPr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2570;p59">
              <a:extLst>
                <a:ext uri="{FF2B5EF4-FFF2-40B4-BE49-F238E27FC236}">
                  <a16:creationId xmlns:a16="http://schemas.microsoft.com/office/drawing/2014/main" id="{BBC41FF0-C3C7-1CB5-942B-F32777F0FCF9}"/>
                </a:ext>
              </a:extLst>
            </p:cNvPr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2571;p59">
              <a:extLst>
                <a:ext uri="{FF2B5EF4-FFF2-40B4-BE49-F238E27FC236}">
                  <a16:creationId xmlns:a16="http://schemas.microsoft.com/office/drawing/2014/main" id="{487665F8-E78E-B1A9-6BB5-AC67F4108298}"/>
                </a:ext>
              </a:extLst>
            </p:cNvPr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2572;p59">
              <a:extLst>
                <a:ext uri="{FF2B5EF4-FFF2-40B4-BE49-F238E27FC236}">
                  <a16:creationId xmlns:a16="http://schemas.microsoft.com/office/drawing/2014/main" id="{D47E2C9A-7E9A-2F13-87B6-1E2428EF98CF}"/>
                </a:ext>
              </a:extLst>
            </p:cNvPr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2573;p59">
              <a:extLst>
                <a:ext uri="{FF2B5EF4-FFF2-40B4-BE49-F238E27FC236}">
                  <a16:creationId xmlns:a16="http://schemas.microsoft.com/office/drawing/2014/main" id="{B87ACAE3-A527-4A73-81A3-20B2C80B3F06}"/>
                </a:ext>
              </a:extLst>
            </p:cNvPr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2574;p59">
              <a:extLst>
                <a:ext uri="{FF2B5EF4-FFF2-40B4-BE49-F238E27FC236}">
                  <a16:creationId xmlns:a16="http://schemas.microsoft.com/office/drawing/2014/main" id="{BCA64746-F114-25A6-BA82-E0873ED8FC78}"/>
                </a:ext>
              </a:extLst>
            </p:cNvPr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2575;p59">
              <a:extLst>
                <a:ext uri="{FF2B5EF4-FFF2-40B4-BE49-F238E27FC236}">
                  <a16:creationId xmlns:a16="http://schemas.microsoft.com/office/drawing/2014/main" id="{A7366014-0402-6AEE-AA95-6526DD042CEB}"/>
                </a:ext>
              </a:extLst>
            </p:cNvPr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2576;p59">
              <a:extLst>
                <a:ext uri="{FF2B5EF4-FFF2-40B4-BE49-F238E27FC236}">
                  <a16:creationId xmlns:a16="http://schemas.microsoft.com/office/drawing/2014/main" id="{77B82497-F159-9AAF-2C03-70546BD58DFC}"/>
                </a:ext>
              </a:extLst>
            </p:cNvPr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2577;p59">
              <a:extLst>
                <a:ext uri="{FF2B5EF4-FFF2-40B4-BE49-F238E27FC236}">
                  <a16:creationId xmlns:a16="http://schemas.microsoft.com/office/drawing/2014/main" id="{ABF31184-EC4A-1CDC-BEFB-C4DBB91DAE8D}"/>
                </a:ext>
              </a:extLst>
            </p:cNvPr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2578;p59">
              <a:extLst>
                <a:ext uri="{FF2B5EF4-FFF2-40B4-BE49-F238E27FC236}">
                  <a16:creationId xmlns:a16="http://schemas.microsoft.com/office/drawing/2014/main" id="{3F68617D-05B8-F299-55A1-4C052B92279B}"/>
                </a:ext>
              </a:extLst>
            </p:cNvPr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2579;p59">
              <a:extLst>
                <a:ext uri="{FF2B5EF4-FFF2-40B4-BE49-F238E27FC236}">
                  <a16:creationId xmlns:a16="http://schemas.microsoft.com/office/drawing/2014/main" id="{F2160224-ECF6-6623-C162-209BE4C69B66}"/>
                </a:ext>
              </a:extLst>
            </p:cNvPr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2580;p59">
              <a:extLst>
                <a:ext uri="{FF2B5EF4-FFF2-40B4-BE49-F238E27FC236}">
                  <a16:creationId xmlns:a16="http://schemas.microsoft.com/office/drawing/2014/main" id="{1EBC26AC-B19A-0427-9253-639403F717D7}"/>
                </a:ext>
              </a:extLst>
            </p:cNvPr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2581;p59">
              <a:extLst>
                <a:ext uri="{FF2B5EF4-FFF2-40B4-BE49-F238E27FC236}">
                  <a16:creationId xmlns:a16="http://schemas.microsoft.com/office/drawing/2014/main" id="{38B85012-DA5F-FA0F-6F26-7BF29EBFC5D5}"/>
                </a:ext>
              </a:extLst>
            </p:cNvPr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2582;p59">
              <a:extLst>
                <a:ext uri="{FF2B5EF4-FFF2-40B4-BE49-F238E27FC236}">
                  <a16:creationId xmlns:a16="http://schemas.microsoft.com/office/drawing/2014/main" id="{515BE852-A66E-24D1-9D41-C4E81F87C490}"/>
                </a:ext>
              </a:extLst>
            </p:cNvPr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2583;p59">
              <a:extLst>
                <a:ext uri="{FF2B5EF4-FFF2-40B4-BE49-F238E27FC236}">
                  <a16:creationId xmlns:a16="http://schemas.microsoft.com/office/drawing/2014/main" id="{6F6A3D50-77D5-9D0A-C37A-E955B6E8FC29}"/>
                </a:ext>
              </a:extLst>
            </p:cNvPr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2584;p59">
              <a:extLst>
                <a:ext uri="{FF2B5EF4-FFF2-40B4-BE49-F238E27FC236}">
                  <a16:creationId xmlns:a16="http://schemas.microsoft.com/office/drawing/2014/main" id="{10E0A442-2882-4B41-097B-8D81852D94B2}"/>
                </a:ext>
              </a:extLst>
            </p:cNvPr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2585;p59">
              <a:extLst>
                <a:ext uri="{FF2B5EF4-FFF2-40B4-BE49-F238E27FC236}">
                  <a16:creationId xmlns:a16="http://schemas.microsoft.com/office/drawing/2014/main" id="{C11F3715-53C4-2A63-6CAE-65767ED24C5E}"/>
                </a:ext>
              </a:extLst>
            </p:cNvPr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2586;p59">
              <a:extLst>
                <a:ext uri="{FF2B5EF4-FFF2-40B4-BE49-F238E27FC236}">
                  <a16:creationId xmlns:a16="http://schemas.microsoft.com/office/drawing/2014/main" id="{D138C8C9-66C0-4541-112C-57ED4160886A}"/>
                </a:ext>
              </a:extLst>
            </p:cNvPr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2587;p59">
              <a:extLst>
                <a:ext uri="{FF2B5EF4-FFF2-40B4-BE49-F238E27FC236}">
                  <a16:creationId xmlns:a16="http://schemas.microsoft.com/office/drawing/2014/main" id="{21AC1A05-02F8-E93F-BE99-5D81534DC7EA}"/>
                </a:ext>
              </a:extLst>
            </p:cNvPr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2588;p59">
              <a:extLst>
                <a:ext uri="{FF2B5EF4-FFF2-40B4-BE49-F238E27FC236}">
                  <a16:creationId xmlns:a16="http://schemas.microsoft.com/office/drawing/2014/main" id="{C8860F62-0EC4-C0BE-5647-F135BEDA6989}"/>
                </a:ext>
              </a:extLst>
            </p:cNvPr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2589;p59">
              <a:extLst>
                <a:ext uri="{FF2B5EF4-FFF2-40B4-BE49-F238E27FC236}">
                  <a16:creationId xmlns:a16="http://schemas.microsoft.com/office/drawing/2014/main" id="{5294B222-0850-3706-CEB1-AFE5CD85E0B6}"/>
                </a:ext>
              </a:extLst>
            </p:cNvPr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2590;p59">
              <a:extLst>
                <a:ext uri="{FF2B5EF4-FFF2-40B4-BE49-F238E27FC236}">
                  <a16:creationId xmlns:a16="http://schemas.microsoft.com/office/drawing/2014/main" id="{C18685B8-B719-B5BF-F238-9D4E6CF5D10F}"/>
                </a:ext>
              </a:extLst>
            </p:cNvPr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2591;p59">
              <a:extLst>
                <a:ext uri="{FF2B5EF4-FFF2-40B4-BE49-F238E27FC236}">
                  <a16:creationId xmlns:a16="http://schemas.microsoft.com/office/drawing/2014/main" id="{7E6132BE-B0D7-BA7C-0A2B-DE6D995CA335}"/>
                </a:ext>
              </a:extLst>
            </p:cNvPr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2592;p59">
              <a:extLst>
                <a:ext uri="{FF2B5EF4-FFF2-40B4-BE49-F238E27FC236}">
                  <a16:creationId xmlns:a16="http://schemas.microsoft.com/office/drawing/2014/main" id="{8ACF18D8-8380-8567-7D29-02C57CD287B8}"/>
                </a:ext>
              </a:extLst>
            </p:cNvPr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2593;p59">
              <a:extLst>
                <a:ext uri="{FF2B5EF4-FFF2-40B4-BE49-F238E27FC236}">
                  <a16:creationId xmlns:a16="http://schemas.microsoft.com/office/drawing/2014/main" id="{D4B67A32-07B8-F3DD-C18C-7DADB17B2AAA}"/>
                </a:ext>
              </a:extLst>
            </p:cNvPr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2594;p59">
              <a:extLst>
                <a:ext uri="{FF2B5EF4-FFF2-40B4-BE49-F238E27FC236}">
                  <a16:creationId xmlns:a16="http://schemas.microsoft.com/office/drawing/2014/main" id="{005C105C-3F08-29D3-DC1A-C330448CB8C1}"/>
                </a:ext>
              </a:extLst>
            </p:cNvPr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2595;p59">
              <a:extLst>
                <a:ext uri="{FF2B5EF4-FFF2-40B4-BE49-F238E27FC236}">
                  <a16:creationId xmlns:a16="http://schemas.microsoft.com/office/drawing/2014/main" id="{F334C52A-FC44-10BB-E47E-3B0C38D61920}"/>
                </a:ext>
              </a:extLst>
            </p:cNvPr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2596;p59">
              <a:extLst>
                <a:ext uri="{FF2B5EF4-FFF2-40B4-BE49-F238E27FC236}">
                  <a16:creationId xmlns:a16="http://schemas.microsoft.com/office/drawing/2014/main" id="{39AADB23-AD3C-CFC3-892A-EA86C634C884}"/>
                </a:ext>
              </a:extLst>
            </p:cNvPr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2597;p59">
              <a:extLst>
                <a:ext uri="{FF2B5EF4-FFF2-40B4-BE49-F238E27FC236}">
                  <a16:creationId xmlns:a16="http://schemas.microsoft.com/office/drawing/2014/main" id="{5494DAD8-C166-AA6E-8937-1D52ED2D92D3}"/>
                </a:ext>
              </a:extLst>
            </p:cNvPr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2598;p59">
              <a:extLst>
                <a:ext uri="{FF2B5EF4-FFF2-40B4-BE49-F238E27FC236}">
                  <a16:creationId xmlns:a16="http://schemas.microsoft.com/office/drawing/2014/main" id="{7417E96E-3492-A17D-666C-1192D1866A3C}"/>
                </a:ext>
              </a:extLst>
            </p:cNvPr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2599;p59">
              <a:extLst>
                <a:ext uri="{FF2B5EF4-FFF2-40B4-BE49-F238E27FC236}">
                  <a16:creationId xmlns:a16="http://schemas.microsoft.com/office/drawing/2014/main" id="{62A7B72C-91F6-8EBC-209A-4125988CF23D}"/>
                </a:ext>
              </a:extLst>
            </p:cNvPr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2600;p59">
              <a:extLst>
                <a:ext uri="{FF2B5EF4-FFF2-40B4-BE49-F238E27FC236}">
                  <a16:creationId xmlns:a16="http://schemas.microsoft.com/office/drawing/2014/main" id="{2413D356-4E43-BE32-026A-86CF346252D4}"/>
                </a:ext>
              </a:extLst>
            </p:cNvPr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2601;p59">
              <a:extLst>
                <a:ext uri="{FF2B5EF4-FFF2-40B4-BE49-F238E27FC236}">
                  <a16:creationId xmlns:a16="http://schemas.microsoft.com/office/drawing/2014/main" id="{79053455-B8C8-0063-89BD-8D829608F6E1}"/>
                </a:ext>
              </a:extLst>
            </p:cNvPr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2602;p59">
              <a:extLst>
                <a:ext uri="{FF2B5EF4-FFF2-40B4-BE49-F238E27FC236}">
                  <a16:creationId xmlns:a16="http://schemas.microsoft.com/office/drawing/2014/main" id="{CDC737C3-9E4D-C68E-12E4-EC0FCA01AC98}"/>
                </a:ext>
              </a:extLst>
            </p:cNvPr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2603;p59">
              <a:extLst>
                <a:ext uri="{FF2B5EF4-FFF2-40B4-BE49-F238E27FC236}">
                  <a16:creationId xmlns:a16="http://schemas.microsoft.com/office/drawing/2014/main" id="{1E323560-F997-89C3-C272-37BF037F0BE8}"/>
                </a:ext>
              </a:extLst>
            </p:cNvPr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2604;p59">
              <a:extLst>
                <a:ext uri="{FF2B5EF4-FFF2-40B4-BE49-F238E27FC236}">
                  <a16:creationId xmlns:a16="http://schemas.microsoft.com/office/drawing/2014/main" id="{4A63A989-36C9-743B-85BA-51648D152872}"/>
                </a:ext>
              </a:extLst>
            </p:cNvPr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2605;p59">
              <a:extLst>
                <a:ext uri="{FF2B5EF4-FFF2-40B4-BE49-F238E27FC236}">
                  <a16:creationId xmlns:a16="http://schemas.microsoft.com/office/drawing/2014/main" id="{1BA520F0-6F93-D40E-96C5-89FAA69BBCC6}"/>
                </a:ext>
              </a:extLst>
            </p:cNvPr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2606;p59">
              <a:extLst>
                <a:ext uri="{FF2B5EF4-FFF2-40B4-BE49-F238E27FC236}">
                  <a16:creationId xmlns:a16="http://schemas.microsoft.com/office/drawing/2014/main" id="{BCD4CD8A-0CFB-9A5C-7378-A6BA20E28074}"/>
                </a:ext>
              </a:extLst>
            </p:cNvPr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2607;p59">
              <a:extLst>
                <a:ext uri="{FF2B5EF4-FFF2-40B4-BE49-F238E27FC236}">
                  <a16:creationId xmlns:a16="http://schemas.microsoft.com/office/drawing/2014/main" id="{9AA56057-CD1E-6867-1751-5381B403C684}"/>
                </a:ext>
              </a:extLst>
            </p:cNvPr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2608;p59">
              <a:extLst>
                <a:ext uri="{FF2B5EF4-FFF2-40B4-BE49-F238E27FC236}">
                  <a16:creationId xmlns:a16="http://schemas.microsoft.com/office/drawing/2014/main" id="{B73EF367-BB62-FC78-D969-9B0CBD2EC46D}"/>
                </a:ext>
              </a:extLst>
            </p:cNvPr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2609;p59">
              <a:extLst>
                <a:ext uri="{FF2B5EF4-FFF2-40B4-BE49-F238E27FC236}">
                  <a16:creationId xmlns:a16="http://schemas.microsoft.com/office/drawing/2014/main" id="{78078352-303B-2F67-2248-059504C67A0D}"/>
                </a:ext>
              </a:extLst>
            </p:cNvPr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2610;p59">
              <a:extLst>
                <a:ext uri="{FF2B5EF4-FFF2-40B4-BE49-F238E27FC236}">
                  <a16:creationId xmlns:a16="http://schemas.microsoft.com/office/drawing/2014/main" id="{48A9F1B2-4D87-2896-B209-D355A53E96D4}"/>
                </a:ext>
              </a:extLst>
            </p:cNvPr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41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6AC31-CF79-4A0D-92D7-D54F6FA58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834" y="1734105"/>
            <a:ext cx="9559357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89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7BB68114-7D06-FB75-5B41-91A3BFFAB041}"/>
              </a:ext>
            </a:extLst>
          </p:cNvPr>
          <p:cNvSpPr/>
          <p:nvPr/>
        </p:nvSpPr>
        <p:spPr>
          <a:xfrm>
            <a:off x="6045200" y="4572000"/>
            <a:ext cx="4445000" cy="1066800"/>
          </a:xfrm>
          <a:prstGeom prst="rect">
            <a:avLst/>
          </a:prstGeom>
          <a:solidFill>
            <a:srgbClr val="00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29" name="Google Shape;1725;p52">
            <a:extLst>
              <a:ext uri="{FF2B5EF4-FFF2-40B4-BE49-F238E27FC236}">
                <a16:creationId xmlns:a16="http://schemas.microsoft.com/office/drawing/2014/main" id="{AA7BDC4D-185C-249A-50E8-8A46B751B9A3}"/>
              </a:ext>
            </a:extLst>
          </p:cNvPr>
          <p:cNvSpPr txBox="1">
            <a:spLocks/>
          </p:cNvSpPr>
          <p:nvPr/>
        </p:nvSpPr>
        <p:spPr>
          <a:xfrm>
            <a:off x="3835133" y="-95498"/>
            <a:ext cx="9557809" cy="4762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5200"/>
              <a:buFont typeface="Satisfy"/>
              <a:buNone/>
              <a:defRPr sz="859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Tạm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 </a:t>
            </a:r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Biệt</a:t>
            </a:r>
            <a:endParaRPr lang="en-US" sz="88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</a:endParaRPr>
          </a:p>
          <a:p>
            <a:pPr defTabSz="1219170"/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Và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 </a:t>
            </a:r>
          </a:p>
          <a:p>
            <a:pPr defTabSz="1219170"/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Hẹn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 </a:t>
            </a:r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Gặp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 </a:t>
            </a:r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Lại</a:t>
            </a:r>
            <a:endParaRPr lang="vi-VN" sz="88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3970" y="-24765"/>
            <a:ext cx="12205970" cy="6898640"/>
            <a:chOff x="-22" y="-39"/>
            <a:chExt cx="19222" cy="10864"/>
          </a:xfrm>
        </p:grpSpPr>
        <p:sp>
          <p:nvSpPr>
            <p:cNvPr id="149" name="矩形 148"/>
            <p:cNvSpPr/>
            <p:nvPr/>
          </p:nvSpPr>
          <p:spPr>
            <a:xfrm>
              <a:off x="-22" y="4631"/>
              <a:ext cx="19217" cy="6194"/>
            </a:xfrm>
            <a:prstGeom prst="rect">
              <a:avLst/>
            </a:prstGeom>
            <a:solidFill>
              <a:srgbClr val="55B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45" name="组合 144"/>
            <p:cNvGrpSpPr/>
            <p:nvPr/>
          </p:nvGrpSpPr>
          <p:grpSpPr>
            <a:xfrm>
              <a:off x="1" y="-39"/>
              <a:ext cx="19199" cy="3584"/>
              <a:chOff x="1" y="0"/>
              <a:chExt cx="19199" cy="358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146" name="图片 145" descr="组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" y="0"/>
                <a:ext cx="9192" cy="3585"/>
              </a:xfrm>
              <a:prstGeom prst="rect">
                <a:avLst/>
              </a:prstGeom>
            </p:spPr>
          </p:pic>
          <p:pic>
            <p:nvPicPr>
              <p:cNvPr id="147" name="图片 146" descr="组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08" y="0"/>
                <a:ext cx="9192" cy="3585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>
              <a:off x="1135" y="1355"/>
              <a:ext cx="16931" cy="8891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135" y="1155"/>
              <a:ext cx="16931" cy="8891"/>
            </a:xfrm>
            <a:prstGeom prst="round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135" y="955"/>
              <a:ext cx="16931" cy="88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52" name="组合 151"/>
            <p:cNvGrpSpPr/>
            <p:nvPr/>
          </p:nvGrpSpPr>
          <p:grpSpPr>
            <a:xfrm>
              <a:off x="-5" y="0"/>
              <a:ext cx="19200" cy="10221"/>
              <a:chOff x="-5" y="0"/>
              <a:chExt cx="19200" cy="10221"/>
            </a:xfrm>
          </p:grpSpPr>
          <p:pic>
            <p:nvPicPr>
              <p:cNvPr id="150" name="图片 149" descr="矢量智能对象"/>
              <p:cNvPicPr>
                <a:picLocks noChangeAspect="1"/>
              </p:cNvPicPr>
              <p:nvPr/>
            </p:nvPicPr>
            <p:blipFill>
              <a:blip r:embed="rId4"/>
              <a:srcRect l="1252" r="50009" b="52806"/>
              <a:stretch>
                <a:fillRect/>
              </a:stretch>
            </p:blipFill>
            <p:spPr>
              <a:xfrm flipH="1">
                <a:off x="15015" y="0"/>
                <a:ext cx="4180" cy="7604"/>
              </a:xfrm>
              <a:prstGeom prst="rect">
                <a:avLst/>
              </a:prstGeom>
            </p:spPr>
          </p:pic>
          <p:pic>
            <p:nvPicPr>
              <p:cNvPr id="151" name="图片 150" descr="矢量智能对象"/>
              <p:cNvPicPr>
                <a:picLocks noChangeAspect="1"/>
              </p:cNvPicPr>
              <p:nvPr/>
            </p:nvPicPr>
            <p:blipFill>
              <a:blip r:embed="rId4"/>
              <a:srcRect l="1252" t="4482" r="50009" b="52806"/>
              <a:stretch>
                <a:fillRect/>
              </a:stretch>
            </p:blipFill>
            <p:spPr>
              <a:xfrm>
                <a:off x="-5" y="5"/>
                <a:ext cx="6206" cy="10217"/>
              </a:xfrm>
              <a:prstGeom prst="rect">
                <a:avLst/>
              </a:prstGeom>
            </p:spPr>
          </p:pic>
        </p:grpSp>
      </p:grpSp>
      <p:sp>
        <p:nvSpPr>
          <p:cNvPr id="73" name="Title 1">
            <a:extLst>
              <a:ext uri="{FF2B5EF4-FFF2-40B4-BE49-F238E27FC236}">
                <a16:creationId xmlns:a16="http://schemas.microsoft.com/office/drawing/2014/main" id="{938BFFE2-A27E-4FFE-8AB3-C28C492A0591}"/>
              </a:ext>
            </a:extLst>
          </p:cNvPr>
          <p:cNvSpPr txBox="1">
            <a:spLocks/>
          </p:cNvSpPr>
          <p:nvPr/>
        </p:nvSpPr>
        <p:spPr>
          <a:xfrm>
            <a:off x="1380148" y="1085311"/>
            <a:ext cx="10129025" cy="1200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soạn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ZALO: 0972.115.126</a:t>
            </a:r>
          </a:p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Link Facebook: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hlinkClick r:id="rId5"/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copy link FB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nick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ạ,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Facbook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CE3F410-1EB5-4D7C-ABC7-E5101F9BCEE4}"/>
              </a:ext>
            </a:extLst>
          </p:cNvPr>
          <p:cNvSpPr txBox="1"/>
          <p:nvPr/>
        </p:nvSpPr>
        <p:spPr>
          <a:xfrm>
            <a:off x="885825" y="2533869"/>
            <a:ext cx="10515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 SOẠN GIÁO ÁN PPT 1 MÌNH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KHÔNG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 CHUNG VỚI NGƯỜI NÀO CẢ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 NHÓM GỬI BÀI QUA ZALO ĐỀU LÀ GIẢ MẠO.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STK giao dịch duy nhất của em: Techcombank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19030197359010 -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hủ tài khoản: Trần Thu Thảo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 tài khoản các đều là giả mạo, trục lợi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kumimoji="0" lang="vi-VN" sz="2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Nick Hương Thảo giả mạo lập thì nhiều chứ số điện thoại Zalo và STK ngân hàng thì có 1 thôi ạ. Mong thầy cô sáng suốt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lựa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chọn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địa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chỉ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soạn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chính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chủ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kumimoji="0" lang="vi-VN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556975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E1650AC-0FF2-63BE-4313-84964DB5EF73}"/>
              </a:ext>
            </a:extLst>
          </p:cNvPr>
          <p:cNvSpPr/>
          <p:nvPr/>
        </p:nvSpPr>
        <p:spPr>
          <a:xfrm>
            <a:off x="2646438" y="702734"/>
            <a:ext cx="9332685" cy="545253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1915563-955B-FA33-AEC7-1DF495C1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58" t="50035" r="15238"/>
          <a:stretch/>
        </p:blipFill>
        <p:spPr>
          <a:xfrm>
            <a:off x="613711" y="3000684"/>
            <a:ext cx="6777063" cy="3488267"/>
          </a:xfrm>
          <a:prstGeom prst="ellipse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18C7B452-3CD9-594E-BBDF-B92173BDE071}"/>
              </a:ext>
            </a:extLst>
          </p:cNvPr>
          <p:cNvGrpSpPr/>
          <p:nvPr/>
        </p:nvGrpSpPr>
        <p:grpSpPr>
          <a:xfrm>
            <a:off x="3125122" y="873825"/>
            <a:ext cx="3911607" cy="2621981"/>
            <a:chOff x="2039023" y="0"/>
            <a:chExt cx="3707963" cy="2295974"/>
          </a:xfrm>
        </p:grpSpPr>
        <p:grpSp>
          <p:nvGrpSpPr>
            <p:cNvPr id="24" name="Google Shape;258;p6">
              <a:extLst>
                <a:ext uri="{FF2B5EF4-FFF2-40B4-BE49-F238E27FC236}">
                  <a16:creationId xmlns:a16="http://schemas.microsoft.com/office/drawing/2014/main" id="{C18AC66D-D091-F467-F9DE-15B99E9C09D4}"/>
                </a:ext>
              </a:extLst>
            </p:cNvPr>
            <p:cNvGrpSpPr/>
            <p:nvPr/>
          </p:nvGrpSpPr>
          <p:grpSpPr>
            <a:xfrm flipH="1">
              <a:off x="2039023" y="0"/>
              <a:ext cx="3707963" cy="2295974"/>
              <a:chOff x="4220" y="1979"/>
              <a:chExt cx="883" cy="781"/>
            </a:xfrm>
          </p:grpSpPr>
          <p:sp>
            <p:nvSpPr>
              <p:cNvPr id="26" name="Google Shape;259;p6">
                <a:extLst>
                  <a:ext uri="{FF2B5EF4-FFF2-40B4-BE49-F238E27FC236}">
                    <a16:creationId xmlns:a16="http://schemas.microsoft.com/office/drawing/2014/main" id="{722D8742-1F65-B201-0135-F539EE520465}"/>
                  </a:ext>
                </a:extLst>
              </p:cNvPr>
              <p:cNvSpPr/>
              <p:nvPr/>
            </p:nvSpPr>
            <p:spPr>
              <a:xfrm>
                <a:off x="4351" y="2163"/>
                <a:ext cx="752" cy="597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7" name="Google Shape;260;p6">
                <a:extLst>
                  <a:ext uri="{FF2B5EF4-FFF2-40B4-BE49-F238E27FC236}">
                    <a16:creationId xmlns:a16="http://schemas.microsoft.com/office/drawing/2014/main" id="{495F6BB7-6960-D765-FA56-C3BF6B392441}"/>
                  </a:ext>
                </a:extLst>
              </p:cNvPr>
              <p:cNvSpPr/>
              <p:nvPr/>
            </p:nvSpPr>
            <p:spPr>
              <a:xfrm>
                <a:off x="4337" y="1979"/>
                <a:ext cx="73" cy="131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8" name="Google Shape;261;p6">
                <a:extLst>
                  <a:ext uri="{FF2B5EF4-FFF2-40B4-BE49-F238E27FC236}">
                    <a16:creationId xmlns:a16="http://schemas.microsoft.com/office/drawing/2014/main" id="{4998DEA4-849F-27E4-100E-C00633444318}"/>
                  </a:ext>
                </a:extLst>
              </p:cNvPr>
              <p:cNvSpPr/>
              <p:nvPr/>
            </p:nvSpPr>
            <p:spPr>
              <a:xfrm>
                <a:off x="4298" y="2063"/>
                <a:ext cx="84" cy="60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9" name="Google Shape;262;p6">
                <a:extLst>
                  <a:ext uri="{FF2B5EF4-FFF2-40B4-BE49-F238E27FC236}">
                    <a16:creationId xmlns:a16="http://schemas.microsoft.com/office/drawing/2014/main" id="{DFB9F0E8-55D9-B0E6-6BAE-D9F6DFF08F50}"/>
                  </a:ext>
                </a:extLst>
              </p:cNvPr>
              <p:cNvSpPr/>
              <p:nvPr/>
            </p:nvSpPr>
            <p:spPr>
              <a:xfrm>
                <a:off x="4220" y="2123"/>
                <a:ext cx="136" cy="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" name="Google Shape;263;p6">
                <a:extLst>
                  <a:ext uri="{FF2B5EF4-FFF2-40B4-BE49-F238E27FC236}">
                    <a16:creationId xmlns:a16="http://schemas.microsoft.com/office/drawing/2014/main" id="{C04952C3-F24F-1EA3-5824-DBCCC3178A82}"/>
                  </a:ext>
                </a:extLst>
              </p:cNvPr>
              <p:cNvSpPr/>
              <p:nvPr/>
            </p:nvSpPr>
            <p:spPr>
              <a:xfrm>
                <a:off x="4905" y="2557"/>
                <a:ext cx="77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1" name="Google Shape;264;p6">
                <a:extLst>
                  <a:ext uri="{FF2B5EF4-FFF2-40B4-BE49-F238E27FC236}">
                    <a16:creationId xmlns:a16="http://schemas.microsoft.com/office/drawing/2014/main" id="{4AEEF26A-8A23-FDB4-2C07-CEF959307D34}"/>
                  </a:ext>
                </a:extLst>
              </p:cNvPr>
              <p:cNvSpPr/>
              <p:nvPr/>
            </p:nvSpPr>
            <p:spPr>
              <a:xfrm>
                <a:off x="4374" y="2347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2" name="Google Shape;265;p6">
                <a:extLst>
                  <a:ext uri="{FF2B5EF4-FFF2-40B4-BE49-F238E27FC236}">
                    <a16:creationId xmlns:a16="http://schemas.microsoft.com/office/drawing/2014/main" id="{72633473-B915-7E0B-835A-441E403C8A89}"/>
                  </a:ext>
                </a:extLst>
              </p:cNvPr>
              <p:cNvSpPr/>
              <p:nvPr/>
            </p:nvSpPr>
            <p:spPr>
              <a:xfrm>
                <a:off x="4703" y="2585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25" name="Google Shape;266;p6">
              <a:extLst>
                <a:ext uri="{FF2B5EF4-FFF2-40B4-BE49-F238E27FC236}">
                  <a16:creationId xmlns:a16="http://schemas.microsoft.com/office/drawing/2014/main" id="{D7DF4EDA-B44E-BC3E-9741-115AD70400D5}"/>
                </a:ext>
              </a:extLst>
            </p:cNvPr>
            <p:cNvSpPr/>
            <p:nvPr/>
          </p:nvSpPr>
          <p:spPr>
            <a:xfrm>
              <a:off x="2217921" y="593430"/>
              <a:ext cx="2734859" cy="1415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vi-VN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Thổi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đọc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số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</a:p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52 267</a:t>
              </a:r>
              <a:endParaRPr lang="vi-VN" sz="3733" b="1" kern="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97FED48D-26FB-A5F9-C470-1D12EABD9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43484" t="50035" r="15238"/>
          <a:stretch/>
        </p:blipFill>
        <p:spPr>
          <a:xfrm>
            <a:off x="3919957" y="3000684"/>
            <a:ext cx="5123172" cy="3488267"/>
          </a:xfrm>
          <a:prstGeom prst="ellipse">
            <a:avLst/>
          </a:prstGeom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id="{1757DCA8-60C7-4C19-71E3-D132B7195671}"/>
              </a:ext>
            </a:extLst>
          </p:cNvPr>
          <p:cNvGrpSpPr/>
          <p:nvPr/>
        </p:nvGrpSpPr>
        <p:grpSpPr>
          <a:xfrm>
            <a:off x="6933704" y="369050"/>
            <a:ext cx="5210256" cy="4157021"/>
            <a:chOff x="5200278" y="276787"/>
            <a:chExt cx="3907692" cy="3117766"/>
          </a:xfrm>
        </p:grpSpPr>
        <p:pic>
          <p:nvPicPr>
            <p:cNvPr id="11" name="Hình ảnh 10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15315C85-BCDE-9864-1729-119DBB45B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0278" y="276787"/>
              <a:ext cx="3907692" cy="3117766"/>
            </a:xfrm>
            <a:prstGeom prst="rect">
              <a:avLst/>
            </a:prstGeom>
          </p:spPr>
        </p:pic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A4B65798-7D67-8692-6FB2-232EE7BF7609}"/>
                </a:ext>
              </a:extLst>
            </p:cNvPr>
            <p:cNvSpPr/>
            <p:nvPr/>
          </p:nvSpPr>
          <p:spPr>
            <a:xfrm>
              <a:off x="7208091" y="2855934"/>
              <a:ext cx="1550439" cy="39346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90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9136E-6 L 0.13542 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E1650AC-0FF2-63BE-4313-84964DB5EF73}"/>
              </a:ext>
            </a:extLst>
          </p:cNvPr>
          <p:cNvSpPr/>
          <p:nvPr/>
        </p:nvSpPr>
        <p:spPr>
          <a:xfrm>
            <a:off x="2646438" y="702734"/>
            <a:ext cx="9332685" cy="545253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1915563-955B-FA33-AEC7-1DF495C1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58" t="50035" r="15238"/>
          <a:stretch/>
        </p:blipFill>
        <p:spPr>
          <a:xfrm>
            <a:off x="613711" y="3000684"/>
            <a:ext cx="6777063" cy="3488267"/>
          </a:xfrm>
          <a:prstGeom prst="ellipse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18C7B452-3CD9-594E-BBDF-B92173BDE071}"/>
              </a:ext>
            </a:extLst>
          </p:cNvPr>
          <p:cNvGrpSpPr/>
          <p:nvPr/>
        </p:nvGrpSpPr>
        <p:grpSpPr>
          <a:xfrm>
            <a:off x="1575799" y="102448"/>
            <a:ext cx="5565155" cy="3377353"/>
            <a:chOff x="909417" y="-661452"/>
            <a:chExt cx="4837569" cy="2957426"/>
          </a:xfrm>
        </p:grpSpPr>
        <p:grpSp>
          <p:nvGrpSpPr>
            <p:cNvPr id="24" name="Google Shape;258;p6">
              <a:extLst>
                <a:ext uri="{FF2B5EF4-FFF2-40B4-BE49-F238E27FC236}">
                  <a16:creationId xmlns:a16="http://schemas.microsoft.com/office/drawing/2014/main" id="{C18AC66D-D091-F467-F9DE-15B99E9C09D4}"/>
                </a:ext>
              </a:extLst>
            </p:cNvPr>
            <p:cNvGrpSpPr/>
            <p:nvPr/>
          </p:nvGrpSpPr>
          <p:grpSpPr>
            <a:xfrm flipH="1">
              <a:off x="909417" y="-661452"/>
              <a:ext cx="4837569" cy="2957426"/>
              <a:chOff x="4220" y="1754"/>
              <a:chExt cx="1152" cy="1006"/>
            </a:xfrm>
          </p:grpSpPr>
          <p:sp>
            <p:nvSpPr>
              <p:cNvPr id="26" name="Google Shape;259;p6">
                <a:extLst>
                  <a:ext uri="{FF2B5EF4-FFF2-40B4-BE49-F238E27FC236}">
                    <a16:creationId xmlns:a16="http://schemas.microsoft.com/office/drawing/2014/main" id="{722D8742-1F65-B201-0135-F539EE520465}"/>
                  </a:ext>
                </a:extLst>
              </p:cNvPr>
              <p:cNvSpPr/>
              <p:nvPr/>
            </p:nvSpPr>
            <p:spPr>
              <a:xfrm>
                <a:off x="4351" y="1754"/>
                <a:ext cx="1021" cy="1006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chemeClr val="tx1">
                  <a:lumMod val="90000"/>
                </a:schemeClr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7" name="Google Shape;260;p6">
                <a:extLst>
                  <a:ext uri="{FF2B5EF4-FFF2-40B4-BE49-F238E27FC236}">
                    <a16:creationId xmlns:a16="http://schemas.microsoft.com/office/drawing/2014/main" id="{495F6BB7-6960-D765-FA56-C3BF6B392441}"/>
                  </a:ext>
                </a:extLst>
              </p:cNvPr>
              <p:cNvSpPr/>
              <p:nvPr/>
            </p:nvSpPr>
            <p:spPr>
              <a:xfrm>
                <a:off x="4337" y="1979"/>
                <a:ext cx="73" cy="131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8" name="Google Shape;261;p6">
                <a:extLst>
                  <a:ext uri="{FF2B5EF4-FFF2-40B4-BE49-F238E27FC236}">
                    <a16:creationId xmlns:a16="http://schemas.microsoft.com/office/drawing/2014/main" id="{4998DEA4-849F-27E4-100E-C00633444318}"/>
                  </a:ext>
                </a:extLst>
              </p:cNvPr>
              <p:cNvSpPr/>
              <p:nvPr/>
            </p:nvSpPr>
            <p:spPr>
              <a:xfrm>
                <a:off x="4298" y="2063"/>
                <a:ext cx="84" cy="60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9" name="Google Shape;262;p6">
                <a:extLst>
                  <a:ext uri="{FF2B5EF4-FFF2-40B4-BE49-F238E27FC236}">
                    <a16:creationId xmlns:a16="http://schemas.microsoft.com/office/drawing/2014/main" id="{DFB9F0E8-55D9-B0E6-6BAE-D9F6DFF08F50}"/>
                  </a:ext>
                </a:extLst>
              </p:cNvPr>
              <p:cNvSpPr/>
              <p:nvPr/>
            </p:nvSpPr>
            <p:spPr>
              <a:xfrm>
                <a:off x="4220" y="2123"/>
                <a:ext cx="136" cy="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" name="Google Shape;263;p6">
                <a:extLst>
                  <a:ext uri="{FF2B5EF4-FFF2-40B4-BE49-F238E27FC236}">
                    <a16:creationId xmlns:a16="http://schemas.microsoft.com/office/drawing/2014/main" id="{C04952C3-F24F-1EA3-5824-DBCCC3178A82}"/>
                  </a:ext>
                </a:extLst>
              </p:cNvPr>
              <p:cNvSpPr/>
              <p:nvPr/>
            </p:nvSpPr>
            <p:spPr>
              <a:xfrm>
                <a:off x="4900" y="2585"/>
                <a:ext cx="77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1" name="Google Shape;264;p6">
                <a:extLst>
                  <a:ext uri="{FF2B5EF4-FFF2-40B4-BE49-F238E27FC236}">
                    <a16:creationId xmlns:a16="http://schemas.microsoft.com/office/drawing/2014/main" id="{4AEEF26A-8A23-FDB4-2C07-CEF959307D34}"/>
                  </a:ext>
                </a:extLst>
              </p:cNvPr>
              <p:cNvSpPr/>
              <p:nvPr/>
            </p:nvSpPr>
            <p:spPr>
              <a:xfrm>
                <a:off x="4378" y="2385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2" name="Google Shape;265;p6">
                <a:extLst>
                  <a:ext uri="{FF2B5EF4-FFF2-40B4-BE49-F238E27FC236}">
                    <a16:creationId xmlns:a16="http://schemas.microsoft.com/office/drawing/2014/main" id="{72633473-B915-7E0B-835A-441E403C8A89}"/>
                  </a:ext>
                </a:extLst>
              </p:cNvPr>
              <p:cNvSpPr/>
              <p:nvPr/>
            </p:nvSpPr>
            <p:spPr>
              <a:xfrm>
                <a:off x="4712" y="2614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25" name="Google Shape;266;p6">
              <a:extLst>
                <a:ext uri="{FF2B5EF4-FFF2-40B4-BE49-F238E27FC236}">
                  <a16:creationId xmlns:a16="http://schemas.microsoft.com/office/drawing/2014/main" id="{D7DF4EDA-B44E-BC3E-9741-115AD70400D5}"/>
                </a:ext>
              </a:extLst>
            </p:cNvPr>
            <p:cNvSpPr/>
            <p:nvPr/>
          </p:nvSpPr>
          <p:spPr>
            <a:xfrm>
              <a:off x="1096692" y="-495211"/>
              <a:ext cx="3747450" cy="2069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vi-VN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Thổi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đọc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viết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số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bảy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mươi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tám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nghìn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tám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trăm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.</a:t>
              </a:r>
              <a:endParaRPr lang="vi-VN" sz="3733" b="1" kern="0" dirty="0">
                <a:solidFill>
                  <a:srgbClr val="D6F4FF">
                    <a:lumMod val="10000"/>
                  </a:srgbClr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97FED48D-26FB-A5F9-C470-1D12EABD9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43484" t="50035" r="15238"/>
          <a:stretch/>
        </p:blipFill>
        <p:spPr>
          <a:xfrm>
            <a:off x="3919957" y="3000684"/>
            <a:ext cx="5123172" cy="3488267"/>
          </a:xfrm>
          <a:prstGeom prst="ellipse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950AD444-4E30-CE45-31B2-E7EC0ADA0759}"/>
              </a:ext>
            </a:extLst>
          </p:cNvPr>
          <p:cNvGrpSpPr/>
          <p:nvPr/>
        </p:nvGrpSpPr>
        <p:grpSpPr>
          <a:xfrm>
            <a:off x="7053717" y="-99026"/>
            <a:ext cx="4867865" cy="4272041"/>
            <a:chOff x="5290287" y="-74270"/>
            <a:chExt cx="3650899" cy="3204031"/>
          </a:xfrm>
        </p:grpSpPr>
        <p:pic>
          <p:nvPicPr>
            <p:cNvPr id="5" name="Hình ảnh 4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D267D825-686A-BF90-7662-3EE6F33B3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086"/>
            <a:stretch/>
          </p:blipFill>
          <p:spPr>
            <a:xfrm>
              <a:off x="5290287" y="-74270"/>
              <a:ext cx="3650899" cy="3204031"/>
            </a:xfrm>
            <a:prstGeom prst="rect">
              <a:avLst/>
            </a:prstGeom>
          </p:spPr>
        </p:pic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61350146-2CAE-B024-8BA7-185FBA6E757A}"/>
                </a:ext>
              </a:extLst>
            </p:cNvPr>
            <p:cNvSpPr/>
            <p:nvPr/>
          </p:nvSpPr>
          <p:spPr>
            <a:xfrm>
              <a:off x="5480265" y="24747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ình Bầu dục 33">
              <a:extLst>
                <a:ext uri="{FF2B5EF4-FFF2-40B4-BE49-F238E27FC236}">
                  <a16:creationId xmlns:a16="http://schemas.microsoft.com/office/drawing/2014/main" id="{98B0EFE1-701A-D735-3C2D-1A3DB3AC7B01}"/>
                </a:ext>
              </a:extLst>
            </p:cNvPr>
            <p:cNvSpPr/>
            <p:nvPr/>
          </p:nvSpPr>
          <p:spPr>
            <a:xfrm>
              <a:off x="6382069" y="2500507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5" name="Hình Bầu dục 34">
              <a:extLst>
                <a:ext uri="{FF2B5EF4-FFF2-40B4-BE49-F238E27FC236}">
                  <a16:creationId xmlns:a16="http://schemas.microsoft.com/office/drawing/2014/main" id="{196719F5-172A-13D7-5AC2-8884D4B9A088}"/>
                </a:ext>
              </a:extLst>
            </p:cNvPr>
            <p:cNvSpPr/>
            <p:nvPr/>
          </p:nvSpPr>
          <p:spPr>
            <a:xfrm>
              <a:off x="7195974" y="25128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6" name="Hình Bầu dục 35">
              <a:extLst>
                <a:ext uri="{FF2B5EF4-FFF2-40B4-BE49-F238E27FC236}">
                  <a16:creationId xmlns:a16="http://schemas.microsoft.com/office/drawing/2014/main" id="{25E67F68-A306-55A4-D2FE-D8D7A56FBDEB}"/>
                </a:ext>
              </a:extLst>
            </p:cNvPr>
            <p:cNvSpPr/>
            <p:nvPr/>
          </p:nvSpPr>
          <p:spPr>
            <a:xfrm>
              <a:off x="7995299" y="25128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79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9136E-6 L 0.13542 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" name="Google Shape;1617;p49"/>
          <p:cNvGrpSpPr/>
          <p:nvPr/>
        </p:nvGrpSpPr>
        <p:grpSpPr>
          <a:xfrm>
            <a:off x="8776602" y="2637747"/>
            <a:ext cx="2499796" cy="1244957"/>
            <a:chOff x="6582451" y="1978310"/>
            <a:chExt cx="1874847" cy="933718"/>
          </a:xfrm>
        </p:grpSpPr>
        <p:sp>
          <p:nvSpPr>
            <p:cNvPr id="1618" name="Google Shape;1618;p49"/>
            <p:cNvSpPr/>
            <p:nvPr/>
          </p:nvSpPr>
          <p:spPr>
            <a:xfrm>
              <a:off x="7830570" y="1978310"/>
              <a:ext cx="266737" cy="117663"/>
            </a:xfrm>
            <a:custGeom>
              <a:avLst/>
              <a:gdLst/>
              <a:ahLst/>
              <a:cxnLst/>
              <a:rect l="l" t="t" r="r" b="b"/>
              <a:pathLst>
                <a:path w="5681" h="2506" extrusionOk="0">
                  <a:moveTo>
                    <a:pt x="1750" y="0"/>
                  </a:moveTo>
                  <a:cubicBezTo>
                    <a:pt x="909" y="0"/>
                    <a:pt x="0" y="773"/>
                    <a:pt x="0" y="773"/>
                  </a:cubicBezTo>
                  <a:cubicBezTo>
                    <a:pt x="471" y="605"/>
                    <a:pt x="854" y="534"/>
                    <a:pt x="1173" y="534"/>
                  </a:cubicBezTo>
                  <a:cubicBezTo>
                    <a:pt x="1988" y="534"/>
                    <a:pt x="2379" y="1001"/>
                    <a:pt x="2727" y="1511"/>
                  </a:cubicBezTo>
                  <a:cubicBezTo>
                    <a:pt x="3125" y="1288"/>
                    <a:pt x="3486" y="1200"/>
                    <a:pt x="3806" y="1200"/>
                  </a:cubicBezTo>
                  <a:cubicBezTo>
                    <a:pt x="5036" y="1200"/>
                    <a:pt x="5680" y="2505"/>
                    <a:pt x="5680" y="2505"/>
                  </a:cubicBezTo>
                  <a:cubicBezTo>
                    <a:pt x="5472" y="1239"/>
                    <a:pt x="4887" y="639"/>
                    <a:pt x="4150" y="639"/>
                  </a:cubicBezTo>
                  <a:cubicBezTo>
                    <a:pt x="3780" y="639"/>
                    <a:pt x="3372" y="791"/>
                    <a:pt x="2954" y="1085"/>
                  </a:cubicBezTo>
                  <a:cubicBezTo>
                    <a:pt x="2703" y="261"/>
                    <a:pt x="2238" y="0"/>
                    <a:pt x="1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49"/>
            <p:cNvSpPr/>
            <p:nvPr/>
          </p:nvSpPr>
          <p:spPr>
            <a:xfrm>
              <a:off x="8077264" y="2738350"/>
              <a:ext cx="380034" cy="173677"/>
            </a:xfrm>
            <a:custGeom>
              <a:avLst/>
              <a:gdLst/>
              <a:ahLst/>
              <a:cxnLst/>
              <a:rect l="l" t="t" r="r" b="b"/>
              <a:pathLst>
                <a:path w="8094" h="3699" extrusionOk="0">
                  <a:moveTo>
                    <a:pt x="2301" y="0"/>
                  </a:moveTo>
                  <a:cubicBezTo>
                    <a:pt x="1149" y="0"/>
                    <a:pt x="0" y="915"/>
                    <a:pt x="0" y="915"/>
                  </a:cubicBezTo>
                  <a:cubicBezTo>
                    <a:pt x="574" y="747"/>
                    <a:pt x="1056" y="674"/>
                    <a:pt x="1468" y="674"/>
                  </a:cubicBezTo>
                  <a:cubicBezTo>
                    <a:pt x="2729" y="674"/>
                    <a:pt x="3334" y="1359"/>
                    <a:pt x="3891" y="2108"/>
                  </a:cubicBezTo>
                  <a:cubicBezTo>
                    <a:pt x="4381" y="1860"/>
                    <a:pt x="4835" y="1759"/>
                    <a:pt x="5248" y="1759"/>
                  </a:cubicBezTo>
                  <a:cubicBezTo>
                    <a:pt x="7058" y="1759"/>
                    <a:pt x="8094" y="3698"/>
                    <a:pt x="8094" y="3698"/>
                  </a:cubicBezTo>
                  <a:cubicBezTo>
                    <a:pt x="7704" y="1903"/>
                    <a:pt x="6790" y="1033"/>
                    <a:pt x="5722" y="1033"/>
                  </a:cubicBezTo>
                  <a:cubicBezTo>
                    <a:pt x="5236" y="1033"/>
                    <a:pt x="4718" y="1213"/>
                    <a:pt x="4203" y="1568"/>
                  </a:cubicBezTo>
                  <a:cubicBezTo>
                    <a:pt x="3763" y="368"/>
                    <a:pt x="3031" y="0"/>
                    <a:pt x="2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49"/>
            <p:cNvSpPr/>
            <p:nvPr/>
          </p:nvSpPr>
          <p:spPr>
            <a:xfrm>
              <a:off x="6785149" y="2180399"/>
              <a:ext cx="380080" cy="174241"/>
            </a:xfrm>
            <a:custGeom>
              <a:avLst/>
              <a:gdLst/>
              <a:ahLst/>
              <a:cxnLst/>
              <a:rect l="l" t="t" r="r" b="b"/>
              <a:pathLst>
                <a:path w="8095" h="3711" extrusionOk="0">
                  <a:moveTo>
                    <a:pt x="2305" y="0"/>
                  </a:moveTo>
                  <a:cubicBezTo>
                    <a:pt x="1152" y="0"/>
                    <a:pt x="1" y="927"/>
                    <a:pt x="1" y="927"/>
                  </a:cubicBezTo>
                  <a:cubicBezTo>
                    <a:pt x="590" y="748"/>
                    <a:pt x="1082" y="670"/>
                    <a:pt x="1502" y="670"/>
                  </a:cubicBezTo>
                  <a:cubicBezTo>
                    <a:pt x="2740" y="670"/>
                    <a:pt x="3340" y="1349"/>
                    <a:pt x="3891" y="2092"/>
                  </a:cubicBezTo>
                  <a:cubicBezTo>
                    <a:pt x="4379" y="1853"/>
                    <a:pt x="4828" y="1756"/>
                    <a:pt x="5237" y="1756"/>
                  </a:cubicBezTo>
                  <a:cubicBezTo>
                    <a:pt x="7069" y="1756"/>
                    <a:pt x="8094" y="3711"/>
                    <a:pt x="8094" y="3711"/>
                  </a:cubicBezTo>
                  <a:cubicBezTo>
                    <a:pt x="7705" y="1902"/>
                    <a:pt x="6797" y="1039"/>
                    <a:pt x="5735" y="1039"/>
                  </a:cubicBezTo>
                  <a:cubicBezTo>
                    <a:pt x="5245" y="1039"/>
                    <a:pt x="4723" y="1222"/>
                    <a:pt x="4204" y="1581"/>
                  </a:cubicBezTo>
                  <a:cubicBezTo>
                    <a:pt x="3764" y="371"/>
                    <a:pt x="3034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49"/>
            <p:cNvSpPr/>
            <p:nvPr/>
          </p:nvSpPr>
          <p:spPr>
            <a:xfrm>
              <a:off x="6582451" y="2659139"/>
              <a:ext cx="257394" cy="66203"/>
            </a:xfrm>
            <a:custGeom>
              <a:avLst/>
              <a:gdLst/>
              <a:ahLst/>
              <a:cxnLst/>
              <a:rect l="l" t="t" r="r" b="b"/>
              <a:pathLst>
                <a:path w="5482" h="1410" extrusionOk="0">
                  <a:moveTo>
                    <a:pt x="3881" y="1"/>
                  </a:moveTo>
                  <a:cubicBezTo>
                    <a:pt x="3412" y="1"/>
                    <a:pt x="2977" y="276"/>
                    <a:pt x="2642" y="785"/>
                  </a:cubicBezTo>
                  <a:cubicBezTo>
                    <a:pt x="2267" y="365"/>
                    <a:pt x="1906" y="210"/>
                    <a:pt x="1577" y="210"/>
                  </a:cubicBezTo>
                  <a:cubicBezTo>
                    <a:pt x="662" y="210"/>
                    <a:pt x="1" y="1409"/>
                    <a:pt x="1" y="1409"/>
                  </a:cubicBezTo>
                  <a:cubicBezTo>
                    <a:pt x="574" y="932"/>
                    <a:pt x="1042" y="763"/>
                    <a:pt x="1446" y="763"/>
                  </a:cubicBezTo>
                  <a:cubicBezTo>
                    <a:pt x="1883" y="763"/>
                    <a:pt x="2246" y="961"/>
                    <a:pt x="2585" y="1182"/>
                  </a:cubicBezTo>
                  <a:cubicBezTo>
                    <a:pt x="3019" y="680"/>
                    <a:pt x="3500" y="516"/>
                    <a:pt x="3944" y="516"/>
                  </a:cubicBezTo>
                  <a:cubicBezTo>
                    <a:pt x="4779" y="516"/>
                    <a:pt x="5482" y="1097"/>
                    <a:pt x="5482" y="1097"/>
                  </a:cubicBezTo>
                  <a:cubicBezTo>
                    <a:pt x="4972" y="347"/>
                    <a:pt x="4406" y="1"/>
                    <a:pt x="38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22" name="Google Shape;1622;p49"/>
          <p:cNvSpPr/>
          <p:nvPr/>
        </p:nvSpPr>
        <p:spPr>
          <a:xfrm>
            <a:off x="10730557" y="5109393"/>
            <a:ext cx="21411" cy="63"/>
          </a:xfrm>
          <a:custGeom>
            <a:avLst/>
            <a:gdLst/>
            <a:ahLst/>
            <a:cxnLst/>
            <a:rect l="l" t="t" r="r" b="b"/>
            <a:pathLst>
              <a:path w="342" h="1" extrusionOk="0">
                <a:moveTo>
                  <a:pt x="0" y="1"/>
                </a:moveTo>
                <a:lnTo>
                  <a:pt x="341" y="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23" name="Google Shape;1623;p49"/>
          <p:cNvSpPr/>
          <p:nvPr/>
        </p:nvSpPr>
        <p:spPr>
          <a:xfrm>
            <a:off x="3801367" y="6189150"/>
            <a:ext cx="10037624" cy="97372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9D0B8396-D25A-5768-2990-D6C19571A06A}"/>
              </a:ext>
            </a:extLst>
          </p:cNvPr>
          <p:cNvSpPr/>
          <p:nvPr/>
        </p:nvSpPr>
        <p:spPr>
          <a:xfrm>
            <a:off x="2225838" y="434513"/>
            <a:ext cx="2956143" cy="2816535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472BA816-D373-9F8A-3E28-990E26D9AC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16" b="46565"/>
          <a:stretch/>
        </p:blipFill>
        <p:spPr>
          <a:xfrm>
            <a:off x="9221951" y="-259719"/>
            <a:ext cx="3095468" cy="2600040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07677695-9AAD-F500-36A7-D10B36C0C6F4}"/>
              </a:ext>
            </a:extLst>
          </p:cNvPr>
          <p:cNvSpPr/>
          <p:nvPr/>
        </p:nvSpPr>
        <p:spPr>
          <a:xfrm>
            <a:off x="8253960" y="2340322"/>
            <a:ext cx="3783019" cy="187419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97E1E-49C5-4CAC-9941-C78E950E9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258" y="2032934"/>
            <a:ext cx="8632684" cy="1877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A picture containing diagram&#10;&#10;Description automatically generated">
            <a:extLst>
              <a:ext uri="{FF2B5EF4-FFF2-40B4-BE49-F238E27FC236}">
                <a16:creationId xmlns:a16="http://schemas.microsoft.com/office/drawing/2014/main" id="{CF4D7E05-91D0-478C-944F-4365047463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88" t="73133" b="3479"/>
          <a:stretch/>
        </p:blipFill>
        <p:spPr>
          <a:xfrm flipH="1">
            <a:off x="-188031" y="4583279"/>
            <a:ext cx="5714787" cy="2370453"/>
          </a:xfrm>
          <a:prstGeom prst="rect">
            <a:avLst/>
          </a:prstGeom>
        </p:spPr>
      </p:pic>
      <p:pic>
        <p:nvPicPr>
          <p:cNvPr id="81" name="Picture 8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B789484-57FF-45FD-BF12-EC64A091A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88" t="71761" b="19114"/>
          <a:stretch/>
        </p:blipFill>
        <p:spPr>
          <a:xfrm flipH="1">
            <a:off x="-173255" y="4821018"/>
            <a:ext cx="5714787" cy="924857"/>
          </a:xfrm>
          <a:prstGeom prst="rect">
            <a:avLst/>
          </a:prstGeom>
        </p:spPr>
      </p:pic>
      <p:pic>
        <p:nvPicPr>
          <p:cNvPr id="75" name="Picture 7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241A359-D2AD-455F-AA70-0A3C92D04F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713" b="77489"/>
          <a:stretch/>
        </p:blipFill>
        <p:spPr>
          <a:xfrm>
            <a:off x="-132759" y="-39736"/>
            <a:ext cx="5687715" cy="3468736"/>
          </a:xfrm>
          <a:prstGeom prst="rect">
            <a:avLst/>
          </a:prstGeom>
        </p:spPr>
      </p:pic>
      <p:pic>
        <p:nvPicPr>
          <p:cNvPr id="46" name="Picture 4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F9BD854-7A51-4609-9968-241EED967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484" y="-59479"/>
            <a:ext cx="6858000" cy="6858000"/>
          </a:xfrm>
          <a:prstGeom prst="rect">
            <a:avLst/>
          </a:prstGeom>
        </p:spPr>
      </p:pic>
      <p:pic>
        <p:nvPicPr>
          <p:cNvPr id="77" name="Picture 7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04E936C-35FD-4EC7-89C9-5F9ADD117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713" b="94820"/>
          <a:stretch/>
        </p:blipFill>
        <p:spPr>
          <a:xfrm>
            <a:off x="-172363" y="3016557"/>
            <a:ext cx="5591565" cy="1577068"/>
          </a:xfrm>
          <a:prstGeom prst="rect">
            <a:avLst/>
          </a:prstGeom>
        </p:spPr>
      </p:pic>
      <p:pic>
        <p:nvPicPr>
          <p:cNvPr id="79" name="Picture 78" descr="A picture containing diagram&#10;&#10;Description automatically generated">
            <a:extLst>
              <a:ext uri="{FF2B5EF4-FFF2-40B4-BE49-F238E27FC236}">
                <a16:creationId xmlns:a16="http://schemas.microsoft.com/office/drawing/2014/main" id="{94B1F33B-2723-4527-8310-7A742871A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52" t="5389" r="74770" b="82421"/>
          <a:stretch/>
        </p:blipFill>
        <p:spPr>
          <a:xfrm>
            <a:off x="3624702" y="3149600"/>
            <a:ext cx="1908749" cy="1381209"/>
          </a:xfrm>
          <a:prstGeom prst="rect">
            <a:avLst/>
          </a:prstGeom>
        </p:spPr>
      </p:pic>
      <p:grpSp>
        <p:nvGrpSpPr>
          <p:cNvPr id="4" name="Google Shape;2392;p59">
            <a:extLst>
              <a:ext uri="{FF2B5EF4-FFF2-40B4-BE49-F238E27FC236}">
                <a16:creationId xmlns:a16="http://schemas.microsoft.com/office/drawing/2014/main" id="{4A244A5B-C7C2-40FA-7952-61C52EAE767A}"/>
              </a:ext>
            </a:extLst>
          </p:cNvPr>
          <p:cNvGrpSpPr/>
          <p:nvPr/>
        </p:nvGrpSpPr>
        <p:grpSpPr>
          <a:xfrm rot="2828343">
            <a:off x="10576402" y="4524289"/>
            <a:ext cx="1179917" cy="1700703"/>
            <a:chOff x="913350" y="238025"/>
            <a:chExt cx="1434725" cy="2067975"/>
          </a:xfrm>
        </p:grpSpPr>
        <p:sp>
          <p:nvSpPr>
            <p:cNvPr id="5" name="Google Shape;2393;p59">
              <a:extLst>
                <a:ext uri="{FF2B5EF4-FFF2-40B4-BE49-F238E27FC236}">
                  <a16:creationId xmlns:a16="http://schemas.microsoft.com/office/drawing/2014/main" id="{90BD4FF1-DFA1-7649-7172-1644FB369F5F}"/>
                </a:ext>
              </a:extLst>
            </p:cNvPr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394;p59">
              <a:extLst>
                <a:ext uri="{FF2B5EF4-FFF2-40B4-BE49-F238E27FC236}">
                  <a16:creationId xmlns:a16="http://schemas.microsoft.com/office/drawing/2014/main" id="{F34DD1A1-D3FF-1FAF-8F4E-B7EAE3AA2D41}"/>
                </a:ext>
              </a:extLst>
            </p:cNvPr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395;p59">
              <a:extLst>
                <a:ext uri="{FF2B5EF4-FFF2-40B4-BE49-F238E27FC236}">
                  <a16:creationId xmlns:a16="http://schemas.microsoft.com/office/drawing/2014/main" id="{1F1D2CDE-9984-E666-4B47-E9F315CFF723}"/>
                </a:ext>
              </a:extLst>
            </p:cNvPr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396;p59">
              <a:extLst>
                <a:ext uri="{FF2B5EF4-FFF2-40B4-BE49-F238E27FC236}">
                  <a16:creationId xmlns:a16="http://schemas.microsoft.com/office/drawing/2014/main" id="{B2D2DDC7-AD0E-A59A-5566-F210092E4D45}"/>
                </a:ext>
              </a:extLst>
            </p:cNvPr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397;p59">
              <a:extLst>
                <a:ext uri="{FF2B5EF4-FFF2-40B4-BE49-F238E27FC236}">
                  <a16:creationId xmlns:a16="http://schemas.microsoft.com/office/drawing/2014/main" id="{B40A5267-FC68-5E16-6FD6-A57A82A6AED7}"/>
                </a:ext>
              </a:extLst>
            </p:cNvPr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398;p59">
              <a:extLst>
                <a:ext uri="{FF2B5EF4-FFF2-40B4-BE49-F238E27FC236}">
                  <a16:creationId xmlns:a16="http://schemas.microsoft.com/office/drawing/2014/main" id="{36AC512A-094F-9470-58B5-FCFBAEFEED30}"/>
                </a:ext>
              </a:extLst>
            </p:cNvPr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399;p59">
              <a:extLst>
                <a:ext uri="{FF2B5EF4-FFF2-40B4-BE49-F238E27FC236}">
                  <a16:creationId xmlns:a16="http://schemas.microsoft.com/office/drawing/2014/main" id="{CAC79DB8-D156-674C-2045-B917D4348C6F}"/>
                </a:ext>
              </a:extLst>
            </p:cNvPr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400;p59">
              <a:extLst>
                <a:ext uri="{FF2B5EF4-FFF2-40B4-BE49-F238E27FC236}">
                  <a16:creationId xmlns:a16="http://schemas.microsoft.com/office/drawing/2014/main" id="{7B9C988E-E596-DDE0-840B-A20382608416}"/>
                </a:ext>
              </a:extLst>
            </p:cNvPr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401;p59">
              <a:extLst>
                <a:ext uri="{FF2B5EF4-FFF2-40B4-BE49-F238E27FC236}">
                  <a16:creationId xmlns:a16="http://schemas.microsoft.com/office/drawing/2014/main" id="{21B05302-FB59-2DCB-7291-20753FB59FFC}"/>
                </a:ext>
              </a:extLst>
            </p:cNvPr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402;p59">
              <a:extLst>
                <a:ext uri="{FF2B5EF4-FFF2-40B4-BE49-F238E27FC236}">
                  <a16:creationId xmlns:a16="http://schemas.microsoft.com/office/drawing/2014/main" id="{62CE6050-627A-0A12-AA0B-6FE549C6F964}"/>
                </a:ext>
              </a:extLst>
            </p:cNvPr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403;p59">
              <a:extLst>
                <a:ext uri="{FF2B5EF4-FFF2-40B4-BE49-F238E27FC236}">
                  <a16:creationId xmlns:a16="http://schemas.microsoft.com/office/drawing/2014/main" id="{9552F16C-CCE9-9ADC-D1C0-4F6221559116}"/>
                </a:ext>
              </a:extLst>
            </p:cNvPr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404;p59">
              <a:extLst>
                <a:ext uri="{FF2B5EF4-FFF2-40B4-BE49-F238E27FC236}">
                  <a16:creationId xmlns:a16="http://schemas.microsoft.com/office/drawing/2014/main" id="{A968E269-4AA1-9E75-F1B4-5F87DF689885}"/>
                </a:ext>
              </a:extLst>
            </p:cNvPr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405;p59">
              <a:extLst>
                <a:ext uri="{FF2B5EF4-FFF2-40B4-BE49-F238E27FC236}">
                  <a16:creationId xmlns:a16="http://schemas.microsoft.com/office/drawing/2014/main" id="{848271A6-40F8-A282-578E-50651DFB2CC9}"/>
                </a:ext>
              </a:extLst>
            </p:cNvPr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2410;p59">
            <a:extLst>
              <a:ext uri="{FF2B5EF4-FFF2-40B4-BE49-F238E27FC236}">
                <a16:creationId xmlns:a16="http://schemas.microsoft.com/office/drawing/2014/main" id="{8D925E2B-624B-A464-FFAC-8B5CF90734E3}"/>
              </a:ext>
            </a:extLst>
          </p:cNvPr>
          <p:cNvGrpSpPr/>
          <p:nvPr/>
        </p:nvGrpSpPr>
        <p:grpSpPr>
          <a:xfrm>
            <a:off x="5639671" y="5556020"/>
            <a:ext cx="811059" cy="686595"/>
            <a:chOff x="2381325" y="4278600"/>
            <a:chExt cx="1259300" cy="1185175"/>
          </a:xfrm>
        </p:grpSpPr>
        <p:sp>
          <p:nvSpPr>
            <p:cNvPr id="19" name="Google Shape;2411;p59">
              <a:extLst>
                <a:ext uri="{FF2B5EF4-FFF2-40B4-BE49-F238E27FC236}">
                  <a16:creationId xmlns:a16="http://schemas.microsoft.com/office/drawing/2014/main" id="{E4962D45-2E07-25EB-85E9-598D9F740052}"/>
                </a:ext>
              </a:extLst>
            </p:cNvPr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412;p59">
              <a:extLst>
                <a:ext uri="{FF2B5EF4-FFF2-40B4-BE49-F238E27FC236}">
                  <a16:creationId xmlns:a16="http://schemas.microsoft.com/office/drawing/2014/main" id="{50C954A8-C68C-27D3-8EBB-90E059F577AF}"/>
                </a:ext>
              </a:extLst>
            </p:cNvPr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413;p59">
              <a:extLst>
                <a:ext uri="{FF2B5EF4-FFF2-40B4-BE49-F238E27FC236}">
                  <a16:creationId xmlns:a16="http://schemas.microsoft.com/office/drawing/2014/main" id="{E5F5DAD5-ACDC-1FE6-86E9-07B114A9670F}"/>
                </a:ext>
              </a:extLst>
            </p:cNvPr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414;p59">
              <a:extLst>
                <a:ext uri="{FF2B5EF4-FFF2-40B4-BE49-F238E27FC236}">
                  <a16:creationId xmlns:a16="http://schemas.microsoft.com/office/drawing/2014/main" id="{7DFC6946-2E51-07FD-F00E-25F138C101C2}"/>
                </a:ext>
              </a:extLst>
            </p:cNvPr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415;p59">
              <a:extLst>
                <a:ext uri="{FF2B5EF4-FFF2-40B4-BE49-F238E27FC236}">
                  <a16:creationId xmlns:a16="http://schemas.microsoft.com/office/drawing/2014/main" id="{53F8C18A-342A-84AA-09DF-CEE4754F8034}"/>
                </a:ext>
              </a:extLst>
            </p:cNvPr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16;p59">
              <a:extLst>
                <a:ext uri="{FF2B5EF4-FFF2-40B4-BE49-F238E27FC236}">
                  <a16:creationId xmlns:a16="http://schemas.microsoft.com/office/drawing/2014/main" id="{D85ED2DA-DD84-5A00-7E5D-612648F66593}"/>
                </a:ext>
              </a:extLst>
            </p:cNvPr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417;p59">
              <a:extLst>
                <a:ext uri="{FF2B5EF4-FFF2-40B4-BE49-F238E27FC236}">
                  <a16:creationId xmlns:a16="http://schemas.microsoft.com/office/drawing/2014/main" id="{EB164AE4-145E-0FB1-05B8-4B4A9D51E9FF}"/>
                </a:ext>
              </a:extLst>
            </p:cNvPr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418;p59">
              <a:extLst>
                <a:ext uri="{FF2B5EF4-FFF2-40B4-BE49-F238E27FC236}">
                  <a16:creationId xmlns:a16="http://schemas.microsoft.com/office/drawing/2014/main" id="{E1793097-5AF2-EFD6-44D1-03493AB7396A}"/>
                </a:ext>
              </a:extLst>
            </p:cNvPr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419;p59">
              <a:extLst>
                <a:ext uri="{FF2B5EF4-FFF2-40B4-BE49-F238E27FC236}">
                  <a16:creationId xmlns:a16="http://schemas.microsoft.com/office/drawing/2014/main" id="{A90BA710-9DBC-8D13-5D3E-164152E5AB15}"/>
                </a:ext>
              </a:extLst>
            </p:cNvPr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420;p59">
              <a:extLst>
                <a:ext uri="{FF2B5EF4-FFF2-40B4-BE49-F238E27FC236}">
                  <a16:creationId xmlns:a16="http://schemas.microsoft.com/office/drawing/2014/main" id="{863F648D-660A-78C7-225B-27C78280A5ED}"/>
                </a:ext>
              </a:extLst>
            </p:cNvPr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421;p59">
              <a:extLst>
                <a:ext uri="{FF2B5EF4-FFF2-40B4-BE49-F238E27FC236}">
                  <a16:creationId xmlns:a16="http://schemas.microsoft.com/office/drawing/2014/main" id="{DB9A297D-7615-BBD1-196A-5D749493324C}"/>
                </a:ext>
              </a:extLst>
            </p:cNvPr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422;p59">
              <a:extLst>
                <a:ext uri="{FF2B5EF4-FFF2-40B4-BE49-F238E27FC236}">
                  <a16:creationId xmlns:a16="http://schemas.microsoft.com/office/drawing/2014/main" id="{0DF522A8-0EE1-D5A7-56D2-FADCF85A1C79}"/>
                </a:ext>
              </a:extLst>
            </p:cNvPr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423;p59">
              <a:extLst>
                <a:ext uri="{FF2B5EF4-FFF2-40B4-BE49-F238E27FC236}">
                  <a16:creationId xmlns:a16="http://schemas.microsoft.com/office/drawing/2014/main" id="{8A458708-A2FC-21D4-E7BD-1A3999570652}"/>
                </a:ext>
              </a:extLst>
            </p:cNvPr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424;p59">
              <a:extLst>
                <a:ext uri="{FF2B5EF4-FFF2-40B4-BE49-F238E27FC236}">
                  <a16:creationId xmlns:a16="http://schemas.microsoft.com/office/drawing/2014/main" id="{1AA2B443-55B7-B149-F5C3-8D1A5D8CC9E3}"/>
                </a:ext>
              </a:extLst>
            </p:cNvPr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25;p59">
              <a:extLst>
                <a:ext uri="{FF2B5EF4-FFF2-40B4-BE49-F238E27FC236}">
                  <a16:creationId xmlns:a16="http://schemas.microsoft.com/office/drawing/2014/main" id="{325B63B2-DBE8-CDFD-5CE4-6E0A333AF295}"/>
                </a:ext>
              </a:extLst>
            </p:cNvPr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26;p59">
              <a:extLst>
                <a:ext uri="{FF2B5EF4-FFF2-40B4-BE49-F238E27FC236}">
                  <a16:creationId xmlns:a16="http://schemas.microsoft.com/office/drawing/2014/main" id="{47F4F628-71C0-AED0-9A72-F43D411F23AC}"/>
                </a:ext>
              </a:extLst>
            </p:cNvPr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27;p59">
              <a:extLst>
                <a:ext uri="{FF2B5EF4-FFF2-40B4-BE49-F238E27FC236}">
                  <a16:creationId xmlns:a16="http://schemas.microsoft.com/office/drawing/2014/main" id="{4E6AC689-F39E-208A-FE6A-8A6273182B80}"/>
                </a:ext>
              </a:extLst>
            </p:cNvPr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28;p59">
              <a:extLst>
                <a:ext uri="{FF2B5EF4-FFF2-40B4-BE49-F238E27FC236}">
                  <a16:creationId xmlns:a16="http://schemas.microsoft.com/office/drawing/2014/main" id="{DC403675-5A89-4CBB-DFBC-8979DB913BC7}"/>
                </a:ext>
              </a:extLst>
            </p:cNvPr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29;p59">
              <a:extLst>
                <a:ext uri="{FF2B5EF4-FFF2-40B4-BE49-F238E27FC236}">
                  <a16:creationId xmlns:a16="http://schemas.microsoft.com/office/drawing/2014/main" id="{DF568DCD-C3D3-9052-5E34-DEF3E7C59188}"/>
                </a:ext>
              </a:extLst>
            </p:cNvPr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30;p59">
              <a:extLst>
                <a:ext uri="{FF2B5EF4-FFF2-40B4-BE49-F238E27FC236}">
                  <a16:creationId xmlns:a16="http://schemas.microsoft.com/office/drawing/2014/main" id="{839D207C-5C13-1CAF-823F-E996171C9B4B}"/>
                </a:ext>
              </a:extLst>
            </p:cNvPr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31;p59">
              <a:extLst>
                <a:ext uri="{FF2B5EF4-FFF2-40B4-BE49-F238E27FC236}">
                  <a16:creationId xmlns:a16="http://schemas.microsoft.com/office/drawing/2014/main" id="{1E175DE8-2FA1-542B-9559-4E8BCA101694}"/>
                </a:ext>
              </a:extLst>
            </p:cNvPr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32;p59">
              <a:extLst>
                <a:ext uri="{FF2B5EF4-FFF2-40B4-BE49-F238E27FC236}">
                  <a16:creationId xmlns:a16="http://schemas.microsoft.com/office/drawing/2014/main" id="{C8B384DE-8707-138B-EC32-D6F38C99F647}"/>
                </a:ext>
              </a:extLst>
            </p:cNvPr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33;p59">
              <a:extLst>
                <a:ext uri="{FF2B5EF4-FFF2-40B4-BE49-F238E27FC236}">
                  <a16:creationId xmlns:a16="http://schemas.microsoft.com/office/drawing/2014/main" id="{C03C23A4-EAEC-FE08-0038-35CEC880B62B}"/>
                </a:ext>
              </a:extLst>
            </p:cNvPr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34;p59">
              <a:extLst>
                <a:ext uri="{FF2B5EF4-FFF2-40B4-BE49-F238E27FC236}">
                  <a16:creationId xmlns:a16="http://schemas.microsoft.com/office/drawing/2014/main" id="{D29E8FCB-4868-5483-39EF-43FA51FD07F0}"/>
                </a:ext>
              </a:extLst>
            </p:cNvPr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" name="Nhóm 59">
            <a:extLst>
              <a:ext uri="{FF2B5EF4-FFF2-40B4-BE49-F238E27FC236}">
                <a16:creationId xmlns:a16="http://schemas.microsoft.com/office/drawing/2014/main" id="{B6F6449A-465D-0951-59ED-DB9A9BD26350}"/>
              </a:ext>
            </a:extLst>
          </p:cNvPr>
          <p:cNvGrpSpPr/>
          <p:nvPr/>
        </p:nvGrpSpPr>
        <p:grpSpPr>
          <a:xfrm>
            <a:off x="-586447" y="4413200"/>
            <a:ext cx="3542921" cy="2307109"/>
            <a:chOff x="-318383" y="3781079"/>
            <a:chExt cx="2171825" cy="1323474"/>
          </a:xfrm>
        </p:grpSpPr>
        <p:pic>
          <p:nvPicPr>
            <p:cNvPr id="45" name="Hình ảnh 44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108FBE56-EE46-0D68-B8B2-08F9DB835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660" t="7647" r="53330" b="44216"/>
            <a:stretch/>
          </p:blipFill>
          <p:spPr>
            <a:xfrm>
              <a:off x="1183706" y="4055041"/>
              <a:ext cx="607613" cy="530545"/>
            </a:xfrm>
            <a:prstGeom prst="rect">
              <a:avLst/>
            </a:prstGeom>
          </p:spPr>
        </p:pic>
        <p:grpSp>
          <p:nvGrpSpPr>
            <p:cNvPr id="58" name="Nhóm 57">
              <a:extLst>
                <a:ext uri="{FF2B5EF4-FFF2-40B4-BE49-F238E27FC236}">
                  <a16:creationId xmlns:a16="http://schemas.microsoft.com/office/drawing/2014/main" id="{7DC6DE3F-984F-C60E-F64A-CD1D38694CD9}"/>
                </a:ext>
              </a:extLst>
            </p:cNvPr>
            <p:cNvGrpSpPr/>
            <p:nvPr/>
          </p:nvGrpSpPr>
          <p:grpSpPr>
            <a:xfrm>
              <a:off x="-318383" y="3781079"/>
              <a:ext cx="2171825" cy="1323474"/>
              <a:chOff x="-318383" y="3781079"/>
              <a:chExt cx="2171825" cy="1323474"/>
            </a:xfrm>
          </p:grpSpPr>
          <p:grpSp>
            <p:nvGrpSpPr>
              <p:cNvPr id="49" name="Nhóm 48">
                <a:extLst>
                  <a:ext uri="{FF2B5EF4-FFF2-40B4-BE49-F238E27FC236}">
                    <a16:creationId xmlns:a16="http://schemas.microsoft.com/office/drawing/2014/main" id="{3C507B25-B568-4578-0F84-947A02741B66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05896" cy="1323474"/>
                <a:chOff x="-318383" y="3781079"/>
                <a:chExt cx="2105896" cy="1323474"/>
              </a:xfrm>
            </p:grpSpPr>
            <p:pic>
              <p:nvPicPr>
                <p:cNvPr id="3" name="Hình ảnh 2">
                  <a:extLst>
                    <a:ext uri="{FF2B5EF4-FFF2-40B4-BE49-F238E27FC236}">
                      <a16:creationId xmlns:a16="http://schemas.microsoft.com/office/drawing/2014/main" id="{C8020862-65D2-E5EB-9E40-29A7BB5B4E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38174" r="54711" b="33364"/>
                <a:stretch/>
              </p:blipFill>
              <p:spPr>
                <a:xfrm>
                  <a:off x="-318383" y="3781079"/>
                  <a:ext cx="2105896" cy="1323474"/>
                </a:xfrm>
                <a:prstGeom prst="rect">
                  <a:avLst/>
                </a:prstGeom>
              </p:spPr>
            </p:pic>
            <p:pic>
              <p:nvPicPr>
                <p:cNvPr id="47" name="Hình ảnh 46">
                  <a:extLst>
                    <a:ext uri="{FF2B5EF4-FFF2-40B4-BE49-F238E27FC236}">
                      <a16:creationId xmlns:a16="http://schemas.microsoft.com/office/drawing/2014/main" id="{A695E539-3A1C-4804-1091-A2BA1102D8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66267" t="26385" r="6810" b="28037"/>
                <a:stretch/>
              </p:blipFill>
              <p:spPr>
                <a:xfrm flipV="1">
                  <a:off x="957954" y="3939703"/>
                  <a:ext cx="577190" cy="549639"/>
                </a:xfrm>
                <a:prstGeom prst="rect">
                  <a:avLst/>
                </a:prstGeom>
              </p:spPr>
            </p:pic>
            <p:pic>
              <p:nvPicPr>
                <p:cNvPr id="48" name="Hình ảnh 47">
                  <a:extLst>
                    <a:ext uri="{FF2B5EF4-FFF2-40B4-BE49-F238E27FC236}">
                      <a16:creationId xmlns:a16="http://schemas.microsoft.com/office/drawing/2014/main" id="{51136179-F279-B206-2F00-20027AD141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4010" t="17213" r="49620" b="34984"/>
                <a:stretch/>
              </p:blipFill>
              <p:spPr>
                <a:xfrm>
                  <a:off x="852706" y="4378950"/>
                  <a:ext cx="707373" cy="410183"/>
                </a:xfrm>
                <a:prstGeom prst="rect">
                  <a:avLst/>
                </a:prstGeom>
              </p:spPr>
            </p:pic>
          </p:grpSp>
          <p:pic>
            <p:nvPicPr>
              <p:cNvPr id="54" name="Hình ảnh 53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2C294D9E-6921-314D-EDFB-383D6CA6F2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5801" t="36564" r="33365" b="5909"/>
              <a:stretch/>
            </p:blipFill>
            <p:spPr>
              <a:xfrm rot="19399709">
                <a:off x="1184281" y="4057188"/>
                <a:ext cx="669161" cy="1039353"/>
              </a:xfrm>
              <a:prstGeom prst="rect">
                <a:avLst/>
              </a:prstGeom>
            </p:spPr>
          </p:pic>
        </p:grpSp>
        <p:pic>
          <p:nvPicPr>
            <p:cNvPr id="57" name="Hình ảnh 5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2F9990D0-CA1D-6551-C58F-E81493D11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393" t="14968" r="2022" b="37678"/>
            <a:stretch/>
          </p:blipFill>
          <p:spPr>
            <a:xfrm flipV="1">
              <a:off x="957954" y="4324822"/>
              <a:ext cx="798061" cy="743652"/>
            </a:xfrm>
            <a:prstGeom prst="rect">
              <a:avLst/>
            </a:prstGeom>
          </p:spPr>
        </p:pic>
      </p:grpSp>
      <p:sp>
        <p:nvSpPr>
          <p:cNvPr id="61" name="Hình Bầu dục 60">
            <a:extLst>
              <a:ext uri="{FF2B5EF4-FFF2-40B4-BE49-F238E27FC236}">
                <a16:creationId xmlns:a16="http://schemas.microsoft.com/office/drawing/2014/main" id="{D40C791A-6FD7-0C05-3A77-071F91F3D8C8}"/>
              </a:ext>
            </a:extLst>
          </p:cNvPr>
          <p:cNvSpPr/>
          <p:nvPr/>
        </p:nvSpPr>
        <p:spPr>
          <a:xfrm>
            <a:off x="6657132" y="1889001"/>
            <a:ext cx="349553" cy="2000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2" name="Hình Bầu dục 61">
            <a:extLst>
              <a:ext uri="{FF2B5EF4-FFF2-40B4-BE49-F238E27FC236}">
                <a16:creationId xmlns:a16="http://schemas.microsoft.com/office/drawing/2014/main" id="{53D3E6EE-6B18-9BE3-8CA8-A84358204576}"/>
              </a:ext>
            </a:extLst>
          </p:cNvPr>
          <p:cNvSpPr/>
          <p:nvPr/>
        </p:nvSpPr>
        <p:spPr>
          <a:xfrm>
            <a:off x="3349682" y="1780257"/>
            <a:ext cx="375709" cy="2174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5" name="Hình Bầu dục 64">
            <a:extLst>
              <a:ext uri="{FF2B5EF4-FFF2-40B4-BE49-F238E27FC236}">
                <a16:creationId xmlns:a16="http://schemas.microsoft.com/office/drawing/2014/main" id="{D105A38D-64DA-4A32-0D2C-EA1857139FE8}"/>
              </a:ext>
            </a:extLst>
          </p:cNvPr>
          <p:cNvSpPr/>
          <p:nvPr/>
        </p:nvSpPr>
        <p:spPr>
          <a:xfrm>
            <a:off x="7838461" y="5758316"/>
            <a:ext cx="346255" cy="20617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66" name="Nhóm 65">
            <a:extLst>
              <a:ext uri="{FF2B5EF4-FFF2-40B4-BE49-F238E27FC236}">
                <a16:creationId xmlns:a16="http://schemas.microsoft.com/office/drawing/2014/main" id="{EAB668CB-9142-AF59-C88A-12DFE8550FF3}"/>
              </a:ext>
            </a:extLst>
          </p:cNvPr>
          <p:cNvGrpSpPr/>
          <p:nvPr/>
        </p:nvGrpSpPr>
        <p:grpSpPr>
          <a:xfrm>
            <a:off x="6006557" y="-299459"/>
            <a:ext cx="7124960" cy="2080470"/>
            <a:chOff x="5656123" y="-2355389"/>
            <a:chExt cx="4695299" cy="1627590"/>
          </a:xfrm>
        </p:grpSpPr>
        <p:sp>
          <p:nvSpPr>
            <p:cNvPr id="67" name="Bong bóng Ý nghĩ: Hình đám mây 1">
              <a:extLst>
                <a:ext uri="{FF2B5EF4-FFF2-40B4-BE49-F238E27FC236}">
                  <a16:creationId xmlns:a16="http://schemas.microsoft.com/office/drawing/2014/main" id="{7025501E-6FAD-5A74-5D45-0FD4B0B0DD7B}"/>
                </a:ext>
              </a:extLst>
            </p:cNvPr>
            <p:cNvSpPr/>
            <p:nvPr/>
          </p:nvSpPr>
          <p:spPr>
            <a:xfrm>
              <a:off x="6084846" y="-2355389"/>
              <a:ext cx="3712016" cy="1627590"/>
            </a:xfrm>
            <a:prstGeom prst="wedgeEllipseCallout">
              <a:avLst>
                <a:gd name="adj1" fmla="val 16063"/>
                <a:gd name="adj2" fmla="val 75418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68" name="Hộp Văn bản 67">
              <a:extLst>
                <a:ext uri="{FF2B5EF4-FFF2-40B4-BE49-F238E27FC236}">
                  <a16:creationId xmlns:a16="http://schemas.microsoft.com/office/drawing/2014/main" id="{4A69F99D-8853-3057-A85B-660C12C7DBE8}"/>
                </a:ext>
              </a:extLst>
            </p:cNvPr>
            <p:cNvSpPr txBox="1"/>
            <p:nvPr/>
          </p:nvSpPr>
          <p:spPr>
            <a:xfrm>
              <a:off x="5656123" y="-2332993"/>
              <a:ext cx="4695299" cy="1523616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Chúng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nhiệm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vụ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cứu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,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chăm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sóc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sinh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vật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cần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sự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giúp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đỡ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về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nhà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an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toàn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69" name="Nhóm 68">
            <a:extLst>
              <a:ext uri="{FF2B5EF4-FFF2-40B4-BE49-F238E27FC236}">
                <a16:creationId xmlns:a16="http://schemas.microsoft.com/office/drawing/2014/main" id="{628B1840-E6AF-078F-8308-FBFF721A3C52}"/>
              </a:ext>
            </a:extLst>
          </p:cNvPr>
          <p:cNvGrpSpPr/>
          <p:nvPr/>
        </p:nvGrpSpPr>
        <p:grpSpPr>
          <a:xfrm>
            <a:off x="95154" y="2296716"/>
            <a:ext cx="5632861" cy="2259466"/>
            <a:chOff x="-4435772" y="2935394"/>
            <a:chExt cx="4835524" cy="1689203"/>
          </a:xfrm>
        </p:grpSpPr>
        <p:sp>
          <p:nvSpPr>
            <p:cNvPr id="70" name="Bong bóng Ý nghĩ: Hình đám mây 1">
              <a:extLst>
                <a:ext uri="{FF2B5EF4-FFF2-40B4-BE49-F238E27FC236}">
                  <a16:creationId xmlns:a16="http://schemas.microsoft.com/office/drawing/2014/main" id="{A2490EEB-9F16-CDC5-07B1-738FAD220769}"/>
                </a:ext>
              </a:extLst>
            </p:cNvPr>
            <p:cNvSpPr/>
            <p:nvPr/>
          </p:nvSpPr>
          <p:spPr>
            <a:xfrm>
              <a:off x="-3867742" y="2935394"/>
              <a:ext cx="3817964" cy="1649604"/>
            </a:xfrm>
            <a:prstGeom prst="wedgeEllipseCallout">
              <a:avLst>
                <a:gd name="adj1" fmla="val 87056"/>
                <a:gd name="adj2" fmla="val -7976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71" name="Hộp Văn bản 70">
              <a:extLst>
                <a:ext uri="{FF2B5EF4-FFF2-40B4-BE49-F238E27FC236}">
                  <a16:creationId xmlns:a16="http://schemas.microsoft.com/office/drawing/2014/main" id="{DF3EBB42-479A-E428-26D4-6165A94E05D0}"/>
                </a:ext>
              </a:extLst>
            </p:cNvPr>
            <p:cNvSpPr txBox="1"/>
            <p:nvPr/>
          </p:nvSpPr>
          <p:spPr>
            <a:xfrm>
              <a:off x="-4435772" y="3038948"/>
              <a:ext cx="4835524" cy="1585649"/>
            </a:xfrm>
            <a:prstGeom prst="wedgeEllipseCallout">
              <a:avLst>
                <a:gd name="adj1" fmla="val 84949"/>
                <a:gd name="adj2" fmla="val 977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Một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đang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cần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sự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giúp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đỡ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chúng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</a:t>
              </a:r>
              <a:r>
                <a:rPr lang="en-US" sz="3067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72" name="Nhóm 71">
            <a:extLst>
              <a:ext uri="{FF2B5EF4-FFF2-40B4-BE49-F238E27FC236}">
                <a16:creationId xmlns:a16="http://schemas.microsoft.com/office/drawing/2014/main" id="{D9AE0187-E7A4-691C-29F7-DE51A9D5D90D}"/>
              </a:ext>
            </a:extLst>
          </p:cNvPr>
          <p:cNvGrpSpPr/>
          <p:nvPr/>
        </p:nvGrpSpPr>
        <p:grpSpPr>
          <a:xfrm>
            <a:off x="955914" y="118416"/>
            <a:ext cx="6228375" cy="2207240"/>
            <a:chOff x="608250" y="1331229"/>
            <a:chExt cx="4517212" cy="1616513"/>
          </a:xfrm>
        </p:grpSpPr>
        <p:sp>
          <p:nvSpPr>
            <p:cNvPr id="73" name="Bong bóng Ý nghĩ: Hình đám mây 1">
              <a:extLst>
                <a:ext uri="{FF2B5EF4-FFF2-40B4-BE49-F238E27FC236}">
                  <a16:creationId xmlns:a16="http://schemas.microsoft.com/office/drawing/2014/main" id="{23131E66-59AD-A449-A4E6-0EC0E14E663C}"/>
                </a:ext>
              </a:extLst>
            </p:cNvPr>
            <p:cNvSpPr/>
            <p:nvPr/>
          </p:nvSpPr>
          <p:spPr>
            <a:xfrm>
              <a:off x="1278086" y="1348730"/>
              <a:ext cx="3255814" cy="1552509"/>
            </a:xfrm>
            <a:prstGeom prst="wedgeEllipseCallout">
              <a:avLst>
                <a:gd name="adj1" fmla="val 105298"/>
                <a:gd name="adj2" fmla="val 50489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74" name="Hộp Văn bản 73">
              <a:extLst>
                <a:ext uri="{FF2B5EF4-FFF2-40B4-BE49-F238E27FC236}">
                  <a16:creationId xmlns:a16="http://schemas.microsoft.com/office/drawing/2014/main" id="{5F9550DA-0722-AECD-13D5-F4187FB37EC0}"/>
                </a:ext>
              </a:extLst>
            </p:cNvPr>
            <p:cNvSpPr txBox="1"/>
            <p:nvPr/>
          </p:nvSpPr>
          <p:spPr>
            <a:xfrm>
              <a:off x="608250" y="1331229"/>
              <a:ext cx="4517212" cy="1616513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hãy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giúp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đỡ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ấy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về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nhà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an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toàn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nhé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!</a:t>
              </a:r>
              <a:endParaRPr lang="en-US" sz="3200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9F33AD32-793C-A451-7F2C-7070508F3DB4}"/>
              </a:ext>
            </a:extLst>
          </p:cNvPr>
          <p:cNvGrpSpPr/>
          <p:nvPr/>
        </p:nvGrpSpPr>
        <p:grpSpPr>
          <a:xfrm>
            <a:off x="-852223" y="-246934"/>
            <a:ext cx="8576285" cy="2784658"/>
            <a:chOff x="391222" y="791050"/>
            <a:chExt cx="5271961" cy="2248067"/>
          </a:xfrm>
        </p:grpSpPr>
        <p:sp>
          <p:nvSpPr>
            <p:cNvPr id="2" name="Bong bóng Ý nghĩ: Hình đám mây 1">
              <a:extLst>
                <a:ext uri="{FF2B5EF4-FFF2-40B4-BE49-F238E27FC236}">
                  <a16:creationId xmlns:a16="http://schemas.microsoft.com/office/drawing/2014/main" id="{C05790B3-08D3-120D-08A2-8BCA3DE893CA}"/>
                </a:ext>
              </a:extLst>
            </p:cNvPr>
            <p:cNvSpPr/>
            <p:nvPr/>
          </p:nvSpPr>
          <p:spPr>
            <a:xfrm>
              <a:off x="1278085" y="1075156"/>
              <a:ext cx="3475655" cy="1826084"/>
            </a:xfrm>
            <a:prstGeom prst="wedgeEllipseCallout">
              <a:avLst>
                <a:gd name="adj1" fmla="val 58110"/>
                <a:gd name="adj2" fmla="val 70514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D810B4E8-5A47-A444-6A6B-AB18E249C01B}"/>
                </a:ext>
              </a:extLst>
            </p:cNvPr>
            <p:cNvSpPr txBox="1"/>
            <p:nvPr/>
          </p:nvSpPr>
          <p:spPr>
            <a:xfrm>
              <a:off x="391222" y="791050"/>
              <a:ext cx="5271961" cy="2248067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Xin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chào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Chào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mừng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đã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tham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gia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đội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“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cứu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sinh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vật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nhí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”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trên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584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A682CE03-4A0C-0DA3-ABE8-7C12E32E7ECC}"/>
              </a:ext>
            </a:extLst>
          </p:cNvPr>
          <p:cNvSpPr/>
          <p:nvPr/>
        </p:nvSpPr>
        <p:spPr>
          <a:xfrm>
            <a:off x="1932820" y="735390"/>
            <a:ext cx="8224761" cy="508967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417A1283-527C-FE8F-0528-BB6F564C882D}"/>
              </a:ext>
            </a:extLst>
          </p:cNvPr>
          <p:cNvGrpSpPr/>
          <p:nvPr/>
        </p:nvGrpSpPr>
        <p:grpSpPr>
          <a:xfrm>
            <a:off x="2875943" y="715527"/>
            <a:ext cx="6717236" cy="1672165"/>
            <a:chOff x="2104117" y="774701"/>
            <a:chExt cx="5037927" cy="1254124"/>
          </a:xfrm>
        </p:grpSpPr>
        <p:pic>
          <p:nvPicPr>
            <p:cNvPr id="6" name="Hình ảnh 5" descr="Ảnh có chứa đầy màu sắc, vài&#10;&#10;Mô tả được tạo tự động">
              <a:extLst>
                <a:ext uri="{FF2B5EF4-FFF2-40B4-BE49-F238E27FC236}">
                  <a16:creationId xmlns:a16="http://schemas.microsoft.com/office/drawing/2014/main" id="{AAA6C15C-8E47-699B-677D-553C1A694A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474" t="59544" r="31112" b="20996"/>
            <a:stretch/>
          </p:blipFill>
          <p:spPr>
            <a:xfrm>
              <a:off x="2104117" y="774701"/>
              <a:ext cx="1272844" cy="1254124"/>
            </a:xfrm>
            <a:prstGeom prst="rect">
              <a:avLst/>
            </a:prstGeom>
          </p:spPr>
        </p:pic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C129157B-2CDB-ED2D-7DF4-D93D8A3DB000}"/>
                </a:ext>
              </a:extLst>
            </p:cNvPr>
            <p:cNvSpPr txBox="1"/>
            <p:nvPr/>
          </p:nvSpPr>
          <p:spPr>
            <a:xfrm>
              <a:off x="3241222" y="1078597"/>
              <a:ext cx="3900822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vi-VN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cứu</a:t>
              </a:r>
              <a:r>
                <a:rPr lang="vi-VN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con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2FF3E639-966E-9179-226A-64BFA8CE858D}"/>
              </a:ext>
            </a:extLst>
          </p:cNvPr>
          <p:cNvGrpSpPr/>
          <p:nvPr/>
        </p:nvGrpSpPr>
        <p:grpSpPr>
          <a:xfrm>
            <a:off x="2875945" y="2290947"/>
            <a:ext cx="6890356" cy="1672165"/>
            <a:chOff x="2104117" y="774701"/>
            <a:chExt cx="5167767" cy="1254124"/>
          </a:xfrm>
        </p:grpSpPr>
        <p:pic>
          <p:nvPicPr>
            <p:cNvPr id="15" name="Hình ảnh 14" descr="Ảnh có chứa đầy màu sắc, vài&#10;&#10;Mô tả được tạo tự động">
              <a:extLst>
                <a:ext uri="{FF2B5EF4-FFF2-40B4-BE49-F238E27FC236}">
                  <a16:creationId xmlns:a16="http://schemas.microsoft.com/office/drawing/2014/main" id="{5554ECFA-2E20-0AFE-E560-16AE9C4C55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474" t="59544" r="31112" b="20996"/>
            <a:stretch/>
          </p:blipFill>
          <p:spPr>
            <a:xfrm>
              <a:off x="2104117" y="774701"/>
              <a:ext cx="1272844" cy="1254124"/>
            </a:xfrm>
            <a:prstGeom prst="rect">
              <a:avLst/>
            </a:prstGeom>
          </p:spPr>
        </p:pic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871EF29A-5E3B-8549-7819-BA5AE58A9532}"/>
                </a:ext>
              </a:extLst>
            </p:cNvPr>
            <p:cNvSpPr txBox="1"/>
            <p:nvPr/>
          </p:nvSpPr>
          <p:spPr>
            <a:xfrm>
              <a:off x="3022146" y="1084099"/>
              <a:ext cx="4249738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Chăm </a:t>
              </a:r>
              <a:r>
                <a:rPr lang="vi-VN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sóc</a:t>
              </a:r>
              <a:r>
                <a:rPr lang="vi-VN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con</a:t>
              </a: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B20C52F6-3526-5BEF-A29F-1E1B4A0068B2}"/>
              </a:ext>
            </a:extLst>
          </p:cNvPr>
          <p:cNvGrpSpPr/>
          <p:nvPr/>
        </p:nvGrpSpPr>
        <p:grpSpPr>
          <a:xfrm>
            <a:off x="2875943" y="3846504"/>
            <a:ext cx="6338511" cy="1672165"/>
            <a:chOff x="2104117" y="774701"/>
            <a:chExt cx="4753883" cy="1254124"/>
          </a:xfrm>
        </p:grpSpPr>
        <p:pic>
          <p:nvPicPr>
            <p:cNvPr id="18" name="Hình ảnh 17" descr="Ảnh có chứa đầy màu sắc, vài&#10;&#10;Mô tả được tạo tự động">
              <a:extLst>
                <a:ext uri="{FF2B5EF4-FFF2-40B4-BE49-F238E27FC236}">
                  <a16:creationId xmlns:a16="http://schemas.microsoft.com/office/drawing/2014/main" id="{CA74C05F-9127-CD77-EC69-A1A16ED2B4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474" t="59544" r="31112" b="20996"/>
            <a:stretch/>
          </p:blipFill>
          <p:spPr>
            <a:xfrm>
              <a:off x="2104117" y="774701"/>
              <a:ext cx="1272844" cy="1254124"/>
            </a:xfrm>
            <a:prstGeom prst="rect">
              <a:avLst/>
            </a:prstGeom>
          </p:spPr>
        </p:pic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34BC2377-9322-B42C-FFFA-16D4D2DAABB5}"/>
                </a:ext>
              </a:extLst>
            </p:cNvPr>
            <p:cNvSpPr txBox="1"/>
            <p:nvPr/>
          </p:nvSpPr>
          <p:spPr>
            <a:xfrm>
              <a:off x="3241222" y="1078597"/>
              <a:ext cx="3616778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Ai </a:t>
              </a:r>
              <a:r>
                <a:rPr lang="en-US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nhanh</a:t>
              </a:r>
              <a:r>
                <a:rPr lang="en-US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hơn</a:t>
              </a:r>
              <a:endParaRPr lang="en-US" sz="5333" b="1" kern="0" dirty="0">
                <a:solidFill>
                  <a:srgbClr val="00A5CA"/>
                </a:solidFill>
                <a:latin typeface="Calibri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08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72D419-F11D-46F7-8B5A-76CF1CD48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145" y="844525"/>
            <a:ext cx="6742760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4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7570A237-C9F1-E075-772A-1306250C004D}"/>
              </a:ext>
            </a:extLst>
          </p:cNvPr>
          <p:cNvGrpSpPr/>
          <p:nvPr/>
        </p:nvGrpSpPr>
        <p:grpSpPr>
          <a:xfrm>
            <a:off x="3590023" y="489259"/>
            <a:ext cx="5264565" cy="950976"/>
            <a:chOff x="2686961" y="451219"/>
            <a:chExt cx="3486638" cy="713232"/>
          </a:xfrm>
        </p:grpSpPr>
        <p:sp>
          <p:nvSpPr>
            <p:cNvPr id="331" name="Hình chữ nhật: Góc Tròn 330">
              <a:extLst>
                <a:ext uri="{FF2B5EF4-FFF2-40B4-BE49-F238E27FC236}">
                  <a16:creationId xmlns:a16="http://schemas.microsoft.com/office/drawing/2014/main" id="{81BF91AB-2FE8-1D01-09D5-98E1427E3EE1}"/>
                </a:ext>
              </a:extLst>
            </p:cNvPr>
            <p:cNvSpPr/>
            <p:nvPr/>
          </p:nvSpPr>
          <p:spPr>
            <a:xfrm>
              <a:off x="2995215" y="472821"/>
              <a:ext cx="2823684" cy="691630"/>
            </a:xfrm>
            <a:prstGeom prst="roundRect">
              <a:avLst/>
            </a:prstGeom>
            <a:solidFill>
              <a:srgbClr val="FFF79A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32" name="Hộp Văn bản 331">
              <a:extLst>
                <a:ext uri="{FF2B5EF4-FFF2-40B4-BE49-F238E27FC236}">
                  <a16:creationId xmlns:a16="http://schemas.microsoft.com/office/drawing/2014/main" id="{A55348E2-976C-0FCA-A5F4-0AC0FB7B0985}"/>
                </a:ext>
              </a:extLst>
            </p:cNvPr>
            <p:cNvSpPr txBox="1"/>
            <p:nvPr/>
          </p:nvSpPr>
          <p:spPr>
            <a:xfrm>
              <a:off x="2686961" y="451219"/>
              <a:ext cx="3486638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Cách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cứu</a:t>
              </a:r>
              <a:endParaRPr lang="en-US" sz="5333" b="1" kern="0" dirty="0">
                <a:solidFill>
                  <a:srgbClr val="F7A923">
                    <a:lumMod val="50000"/>
                  </a:srgbClr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605739F-EA3F-D020-FC31-FD065AF8E985}"/>
              </a:ext>
            </a:extLst>
          </p:cNvPr>
          <p:cNvSpPr txBox="1"/>
          <p:nvPr/>
        </p:nvSpPr>
        <p:spPr>
          <a:xfrm>
            <a:off x="4032307" y="1568989"/>
            <a:ext cx="645807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Giúp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Rùa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con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lấy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ra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rác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thải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xung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quanh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bằng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cách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hoàn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thành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bài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tập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sau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nhé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C668B40D-ED12-0DB9-0F09-EC8DD6CE3807}"/>
              </a:ext>
            </a:extLst>
          </p:cNvPr>
          <p:cNvGrpSpPr/>
          <p:nvPr/>
        </p:nvGrpSpPr>
        <p:grpSpPr>
          <a:xfrm>
            <a:off x="183857" y="2507958"/>
            <a:ext cx="3868359" cy="2850116"/>
            <a:chOff x="137892" y="1880968"/>
            <a:chExt cx="2901269" cy="2137587"/>
          </a:xfrm>
        </p:grpSpPr>
        <p:grpSp>
          <p:nvGrpSpPr>
            <p:cNvPr id="314" name="Nhóm 313">
              <a:extLst>
                <a:ext uri="{FF2B5EF4-FFF2-40B4-BE49-F238E27FC236}">
                  <a16:creationId xmlns:a16="http://schemas.microsoft.com/office/drawing/2014/main" id="{A364210A-0087-9BD2-4BD6-2F0166C15CEE}"/>
                </a:ext>
              </a:extLst>
            </p:cNvPr>
            <p:cNvGrpSpPr/>
            <p:nvPr/>
          </p:nvGrpSpPr>
          <p:grpSpPr>
            <a:xfrm>
              <a:off x="137892" y="1880968"/>
              <a:ext cx="2901269" cy="2059455"/>
              <a:chOff x="-318383" y="3781079"/>
              <a:chExt cx="2171825" cy="1323474"/>
            </a:xfrm>
          </p:grpSpPr>
          <p:pic>
            <p:nvPicPr>
              <p:cNvPr id="316" name="Hình ảnh 315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86BBACBA-932A-F151-C4E7-29F661F835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5660" t="7647" r="53330" b="44216"/>
              <a:stretch/>
            </p:blipFill>
            <p:spPr>
              <a:xfrm>
                <a:off x="1183706" y="4055041"/>
                <a:ext cx="607613" cy="530545"/>
              </a:xfrm>
              <a:prstGeom prst="rect">
                <a:avLst/>
              </a:prstGeom>
            </p:spPr>
          </p:pic>
          <p:grpSp>
            <p:nvGrpSpPr>
              <p:cNvPr id="317" name="Nhóm 316">
                <a:extLst>
                  <a:ext uri="{FF2B5EF4-FFF2-40B4-BE49-F238E27FC236}">
                    <a16:creationId xmlns:a16="http://schemas.microsoft.com/office/drawing/2014/main" id="{948F635E-82B8-9A1E-40DA-B13C9E9595A0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71825" cy="1323474"/>
                <a:chOff x="-318383" y="3781079"/>
                <a:chExt cx="2171825" cy="1323474"/>
              </a:xfrm>
            </p:grpSpPr>
            <p:grpSp>
              <p:nvGrpSpPr>
                <p:cNvPr id="325" name="Nhóm 324">
                  <a:extLst>
                    <a:ext uri="{FF2B5EF4-FFF2-40B4-BE49-F238E27FC236}">
                      <a16:creationId xmlns:a16="http://schemas.microsoft.com/office/drawing/2014/main" id="{7B86371F-B9A8-A0E6-AB5D-5955B100D28E}"/>
                    </a:ext>
                  </a:extLst>
                </p:cNvPr>
                <p:cNvGrpSpPr/>
                <p:nvPr/>
              </p:nvGrpSpPr>
              <p:grpSpPr>
                <a:xfrm>
                  <a:off x="-318383" y="3781079"/>
                  <a:ext cx="2105896" cy="1323474"/>
                  <a:chOff x="-318383" y="3781079"/>
                  <a:chExt cx="2105896" cy="1323474"/>
                </a:xfrm>
              </p:grpSpPr>
              <p:pic>
                <p:nvPicPr>
                  <p:cNvPr id="327" name="Hình ảnh 326">
                    <a:extLst>
                      <a:ext uri="{FF2B5EF4-FFF2-40B4-BE49-F238E27FC236}">
                        <a16:creationId xmlns:a16="http://schemas.microsoft.com/office/drawing/2014/main" id="{5D33D40E-9760-B32F-1F27-17D2A7342C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t="38174" r="54711" b="33364"/>
                  <a:stretch/>
                </p:blipFill>
                <p:spPr>
                  <a:xfrm>
                    <a:off x="-318383" y="3781079"/>
                    <a:ext cx="2105896" cy="1323474"/>
                  </a:xfrm>
                  <a:prstGeom prst="rect">
                    <a:avLst/>
                  </a:prstGeom>
                </p:spPr>
              </p:pic>
              <p:pic>
                <p:nvPicPr>
                  <p:cNvPr id="328" name="Hình ảnh 327">
                    <a:extLst>
                      <a:ext uri="{FF2B5EF4-FFF2-40B4-BE49-F238E27FC236}">
                        <a16:creationId xmlns:a16="http://schemas.microsoft.com/office/drawing/2014/main" id="{CD936DE4-27BF-6522-0CED-155AFB690E9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66267" t="26385" r="6810" b="28037"/>
                  <a:stretch/>
                </p:blipFill>
                <p:spPr>
                  <a:xfrm flipV="1">
                    <a:off x="957954" y="3939703"/>
                    <a:ext cx="577190" cy="549639"/>
                  </a:xfrm>
                  <a:prstGeom prst="rect">
                    <a:avLst/>
                  </a:prstGeom>
                </p:spPr>
              </p:pic>
              <p:pic>
                <p:nvPicPr>
                  <p:cNvPr id="329" name="Hình ảnh 328">
                    <a:extLst>
                      <a:ext uri="{FF2B5EF4-FFF2-40B4-BE49-F238E27FC236}">
                        <a16:creationId xmlns:a16="http://schemas.microsoft.com/office/drawing/2014/main" id="{C0129A45-0BCC-3D19-3070-5A94EFD43E2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010" t="17213" r="49620" b="34984"/>
                  <a:stretch/>
                </p:blipFill>
                <p:spPr>
                  <a:xfrm>
                    <a:off x="852706" y="4378950"/>
                    <a:ext cx="707373" cy="41018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26" name="Hình ảnh 325" descr="Ảnh có chứa văn bản&#10;&#10;Mô tả được tạo tự động">
                  <a:extLst>
                    <a:ext uri="{FF2B5EF4-FFF2-40B4-BE49-F238E27FC236}">
                      <a16:creationId xmlns:a16="http://schemas.microsoft.com/office/drawing/2014/main" id="{5437B5D8-2AF4-4045-978D-E3FAAD80AF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45801" t="36564" r="33365" b="5909"/>
                <a:stretch/>
              </p:blipFill>
              <p:spPr>
                <a:xfrm rot="19399709">
                  <a:off x="1184281" y="4057188"/>
                  <a:ext cx="669161" cy="1039353"/>
                </a:xfrm>
                <a:prstGeom prst="rect">
                  <a:avLst/>
                </a:prstGeom>
              </p:spPr>
            </p:pic>
          </p:grpSp>
          <p:pic>
            <p:nvPicPr>
              <p:cNvPr id="320" name="Hình ảnh 319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C9CC410E-5CA4-0DC2-8196-C660C9B443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69393" t="14968" r="2022" b="37678"/>
              <a:stretch/>
            </p:blipFill>
            <p:spPr>
              <a:xfrm flipV="1">
                <a:off x="957954" y="4324822"/>
                <a:ext cx="798061" cy="743652"/>
              </a:xfrm>
              <a:prstGeom prst="rect">
                <a:avLst/>
              </a:prstGeom>
            </p:spPr>
          </p:pic>
        </p:grp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DED7C1C1-06AE-A428-B2D8-3AFC0C1CA747}"/>
                </a:ext>
              </a:extLst>
            </p:cNvPr>
            <p:cNvSpPr/>
            <p:nvPr/>
          </p:nvSpPr>
          <p:spPr>
            <a:xfrm>
              <a:off x="1320339" y="3705994"/>
              <a:ext cx="852897" cy="312561"/>
            </a:xfrm>
            <a:prstGeom prst="ellipse">
              <a:avLst/>
            </a:prstGeom>
            <a:solidFill>
              <a:srgbClr val="D5D1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55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86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577</Words>
  <Application>Microsoft Office PowerPoint</Application>
  <PresentationFormat>Widescreen</PresentationFormat>
  <Paragraphs>68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Oi</vt:lpstr>
      <vt:lpstr>Public Sans</vt:lpstr>
      <vt:lpstr>Quicksand</vt:lpstr>
      <vt:lpstr>Satisfy</vt:lpstr>
      <vt:lpstr>Arial</vt:lpstr>
      <vt:lpstr>Calibri</vt:lpstr>
      <vt:lpstr>SVN-Poky's</vt:lpstr>
      <vt:lpstr>Times New Roman</vt:lpstr>
      <vt:lpstr>Wingdings</vt:lpstr>
      <vt:lpstr>Castaway in a Desert Island by Slidesgo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21</cp:revision>
  <dcterms:created xsi:type="dcterms:W3CDTF">2022-12-27T13:09:44Z</dcterms:created>
  <dcterms:modified xsi:type="dcterms:W3CDTF">2023-02-05T11:51:39Z</dcterms:modified>
</cp:coreProperties>
</file>