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6"/>
  </p:notesMasterIdLst>
  <p:sldIdLst>
    <p:sldId id="353" r:id="rId3"/>
    <p:sldId id="512" r:id="rId4"/>
    <p:sldId id="470" r:id="rId5"/>
    <p:sldId id="519" r:id="rId6"/>
    <p:sldId id="521" r:id="rId7"/>
    <p:sldId id="520" r:id="rId8"/>
    <p:sldId id="525" r:id="rId9"/>
    <p:sldId id="526" r:id="rId10"/>
    <p:sldId id="527" r:id="rId11"/>
    <p:sldId id="528" r:id="rId12"/>
    <p:sldId id="529" r:id="rId13"/>
    <p:sldId id="268" r:id="rId14"/>
    <p:sldId id="29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F2475-A923-4C01-8A66-342F7721AC9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C03AA-2B26-4E3C-AB27-2705DD13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26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70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561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527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919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6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8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82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37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347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D254-A4AB-1F2C-69DE-1D494310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2A588-8EB7-E891-BF18-EC971C1B2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1C61-6772-154D-7F80-199B53C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70DB-9AF8-F8B9-783B-FDE31D9A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4C8E4-4FAA-77EC-191D-9242BBA5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43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ABF8-B772-16BC-6519-7A1DC05D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ED13-0ED0-2EF5-2434-D88BC81E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9CBB-F4F1-B1FB-274F-0FF1F3CE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59C36-A088-7631-32C9-D137B551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2492-6F0E-A1A6-0B94-1A7AFA57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4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00C3-907D-3158-175E-0CE5AA2A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AA933-9714-1624-56FF-22BF57A7C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CB83-7C6B-62F7-FA09-6D5A6C12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1CD9-3783-F524-DFD8-8C9C6F3D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AE8C6-E1A2-9332-0788-FF22000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25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BEB4-A5C8-10ED-C454-98FE4425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CCD32-C726-63FC-844E-4C6810435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DD384-102A-0546-10F0-93D6258DE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87662-5E98-5CA7-7B20-2E6D0A19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82D65-FB02-7CA2-7E99-7C0E203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47367-49B7-5FCF-4FF0-EBBF3A69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33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853F-79A0-9648-536A-279B1D00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27932-CC42-F48D-893B-172C0FA1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07D47-557A-6A85-8FA4-67D8AC681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3CACB-2316-E0FC-4803-95BFDADD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48EE8-C3AD-024A-BF20-02DC9C97D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D1192-AE6C-95AC-1895-27938FC4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408A3-3B99-C5D9-19C0-861411BE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CE7F0-14B4-71DA-0336-9E6827A5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93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266A-9FDA-0E63-E207-720BFB5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969F3-98FE-B9F7-0610-BE85DD9B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563C9-2D55-C6EC-4EBA-7C3486EF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85C4-41D1-ED7E-BA13-571D2211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0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83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254FD-6117-EB4A-7147-6FAF5CCD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A991C-5406-B38B-72FC-D1AE061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3321-7599-26AC-DFFD-9114BBE7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4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039B-079B-70A5-5F22-A7F870A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7800-701A-31E2-7C51-7F5A439CF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49966-5018-6D9C-7BCA-D89E8292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D8D1-39E1-E2F8-43FE-9F3882DE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EBA3-E7B9-601A-E2CD-611B65C7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8940E-8205-A625-87E7-BD3A8966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23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D449-9B4B-FE38-C1C5-5A977BC5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BFD80-D5C7-534E-101E-AD6BB20D3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3D5A8-3624-E9A4-0F85-A3888F5C0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9F4D8-6C8C-0AA7-82FC-BFD56C9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39905-4B6F-8646-58E6-1BA9FDFC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09CD1-8639-1C5C-355B-F0D304C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92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ABA6-1B61-4D3D-D11C-01F0896B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90C61-216D-CBBC-5AF8-D68E5B93D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568F-0B40-0429-ECD0-DD24C110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7A8A-9D34-23FC-A41D-B2B6E29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014C-5657-75A8-EB48-AE092535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5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34C16E-BB04-5568-029A-06115743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C424D-6692-C638-D4EB-A9D7F53F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4985-B3DC-B928-4F47-6061A5B6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74ED-EF57-21F9-62B7-2324C7F3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716A-B9DB-D117-DB71-9E200A07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1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0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0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5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87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8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62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59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10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AB2EA-650F-ACDB-E443-55FA0114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4CA8F-3EB8-B2D1-0D85-17252178F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63E6-C58E-BEA4-CC30-854577B5C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11B3-FBAF-41B9-9392-D9D6243BB3DF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DEAF-C5A5-E7F8-40B9-C3D7DA4A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CDEB-D5BA-2977-925C-A841EB71B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CE08676-5E7D-EFED-E8E4-43550A54E4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6" y="238124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6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NUL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9.png"/><Relationship Id="rId12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674F2A20-E1C8-4A83-97E4-6032B7695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60A46C9C-8FFF-4E07-937A-A734CF2DE027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DB2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09E109-77BA-4F9A-9752-EA98E3BC5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91" y="1677864"/>
            <a:ext cx="8345294" cy="209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2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B0DFC2-FC15-6A73-285B-034F29F86F65}"/>
              </a:ext>
            </a:extLst>
          </p:cNvPr>
          <p:cNvSpPr/>
          <p:nvPr/>
        </p:nvSpPr>
        <p:spPr>
          <a:xfrm>
            <a:off x="180975" y="276225"/>
            <a:ext cx="638175" cy="571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93D978-9B19-B68D-DE92-3899E0E10C26}"/>
              </a:ext>
            </a:extLst>
          </p:cNvPr>
          <p:cNvSpPr/>
          <p:nvPr/>
        </p:nvSpPr>
        <p:spPr>
          <a:xfrm>
            <a:off x="838200" y="92996"/>
            <a:ext cx="11106149" cy="1556900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300" b="1" dirty="0" err="1">
                <a:solidFill>
                  <a:srgbClr val="000000"/>
                </a:solidFill>
                <a:latin typeface="Calibri"/>
              </a:rPr>
              <a:t>Vào</a:t>
            </a:r>
            <a:r>
              <a:rPr lang="en-US" sz="33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vi-VN" sz="3300" b="1" dirty="0">
                <a:solidFill>
                  <a:srgbClr val="000000"/>
                </a:solidFill>
                <a:latin typeface="Calibri"/>
              </a:rPr>
              <a:t>ngày đầu tiên tham dự trại hè, chúng mình được chọn tham gia hai hoặc ba hoạt động (không trùng thời gian) trong các hoạt động sau: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8BD1CB-1C06-CEF1-92A5-9B05B1E46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22" y="1748610"/>
            <a:ext cx="6111943" cy="4806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F7AFEB-1D34-558A-3CB1-D737464B7BF5}"/>
              </a:ext>
            </a:extLst>
          </p:cNvPr>
          <p:cNvSpPr txBox="1"/>
          <p:nvPr/>
        </p:nvSpPr>
        <p:spPr>
          <a:xfrm>
            <a:off x="7235688" y="2047461"/>
            <a:ext cx="47707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chọn tham gia những hoạt động nào? Các hoạt động đó diễn ra theo thứ tự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99811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BB09AF-BBAF-4553-012D-5FF936CEAA23}"/>
              </a:ext>
            </a:extLst>
          </p:cNvPr>
          <p:cNvGrpSpPr/>
          <p:nvPr/>
        </p:nvGrpSpPr>
        <p:grpSpPr>
          <a:xfrm>
            <a:off x="1067523" y="480318"/>
            <a:ext cx="3807499" cy="4003226"/>
            <a:chOff x="8001897" y="2517912"/>
            <a:chExt cx="3807499" cy="40032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BF2FCA8-F3BC-D4F0-F124-28896B2899DE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1F7B5BF-50CC-6FFF-09F0-8118F3874EB7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7F50F7F-10CE-AD08-EF56-7FFB2B770B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BA59B10-794F-7CED-86CF-7AA125C7E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A28519F-D9BE-4A27-0D2F-77B1031C6C6F}"/>
              </a:ext>
            </a:extLst>
          </p:cNvPr>
          <p:cNvSpPr txBox="1"/>
          <p:nvPr/>
        </p:nvSpPr>
        <p:spPr>
          <a:xfrm>
            <a:off x="488322" y="4591199"/>
            <a:ext cx="4965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33ACFA0-BFCA-0B40-F508-1C857C4D8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746461"/>
              </p:ext>
            </p:extLst>
          </p:nvPr>
        </p:nvGraphicFramePr>
        <p:xfrm>
          <a:off x="5083313" y="1793091"/>
          <a:ext cx="7022548" cy="2625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1274">
                  <a:extLst>
                    <a:ext uri="{9D8B030D-6E8A-4147-A177-3AD203B41FA5}">
                      <a16:colId xmlns:a16="http://schemas.microsoft.com/office/drawing/2014/main" val="3950774914"/>
                    </a:ext>
                  </a:extLst>
                </a:gridCol>
                <a:gridCol w="3511274">
                  <a:extLst>
                    <a:ext uri="{9D8B030D-6E8A-4147-A177-3AD203B41FA5}">
                      <a16:colId xmlns:a16="http://schemas.microsoft.com/office/drawing/2014/main" val="2554216831"/>
                    </a:ext>
                  </a:extLst>
                </a:gridCol>
              </a:tblGrid>
              <a:tr h="8401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chọn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Thời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gian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ra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748400"/>
                  </a:ext>
                </a:extLst>
              </a:tr>
              <a:tr h="840164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278530"/>
                  </a:ext>
                </a:extLst>
              </a:tr>
              <a:tr h="840164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911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70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3ACA32E-5D64-72E4-B986-155EB0205D62}"/>
              </a:ext>
            </a:extLst>
          </p:cNvPr>
          <p:cNvGrpSpPr/>
          <p:nvPr/>
        </p:nvGrpSpPr>
        <p:grpSpPr>
          <a:xfrm>
            <a:off x="1203679" y="1978321"/>
            <a:ext cx="2016905" cy="3960000"/>
            <a:chOff x="1203679" y="1978321"/>
            <a:chExt cx="2016905" cy="396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397EBF-64B0-7A68-6DF4-5936E8245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3679" y="1978321"/>
              <a:ext cx="2016905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0F14B6-DB99-6B1E-F92E-F30B377E3455}"/>
                </a:ext>
              </a:extLst>
            </p:cNvPr>
            <p:cNvSpPr txBox="1"/>
            <p:nvPr/>
          </p:nvSpPr>
          <p:spPr>
            <a:xfrm>
              <a:off x="1455731" y="4076700"/>
              <a:ext cx="1470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C2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0363DF-8C97-D2E0-2B8E-ACED4112C9E8}"/>
              </a:ext>
            </a:extLst>
          </p:cNvPr>
          <p:cNvGrpSpPr/>
          <p:nvPr/>
        </p:nvGrpSpPr>
        <p:grpSpPr>
          <a:xfrm>
            <a:off x="8932640" y="1947023"/>
            <a:ext cx="2055681" cy="3960000"/>
            <a:chOff x="8932640" y="1947023"/>
            <a:chExt cx="2055681" cy="396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8A709F-CF5B-B039-8287-4B1AFFF8B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2640" y="1947023"/>
              <a:ext cx="2055681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62B575-E135-9FAE-4D01-E728DED2533E}"/>
                </a:ext>
              </a:extLst>
            </p:cNvPr>
            <p:cNvSpPr txBox="1"/>
            <p:nvPr/>
          </p:nvSpPr>
          <p:spPr>
            <a:xfrm>
              <a:off x="9184691" y="4235451"/>
              <a:ext cx="1551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9D5FC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CEE1CA4-7F18-C3AC-E945-D26B363DB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8FB556-FDC9-34D4-D598-D790A9A5A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1"/>
            <a:ext cx="4395597" cy="17253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6260041-E12A-2B5A-86D3-825CEC61BE49}"/>
              </a:ext>
            </a:extLst>
          </p:cNvPr>
          <p:cNvGrpSpPr/>
          <p:nvPr/>
        </p:nvGrpSpPr>
        <p:grpSpPr>
          <a:xfrm>
            <a:off x="3560763" y="867023"/>
            <a:ext cx="2419200" cy="5040000"/>
            <a:chOff x="3560763" y="867023"/>
            <a:chExt cx="2419200" cy="504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6B7DCF-3509-3C93-A368-AA2B248A7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0763" y="867023"/>
              <a:ext cx="2419200" cy="50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3F50AA-100F-9830-7849-66B12B651432}"/>
                </a:ext>
              </a:extLst>
            </p:cNvPr>
            <p:cNvSpPr txBox="1"/>
            <p:nvPr/>
          </p:nvSpPr>
          <p:spPr>
            <a:xfrm>
              <a:off x="4055987" y="1295090"/>
              <a:ext cx="1428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EDE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82E8A3-68F7-C787-BBE3-24A7A8A7FA5E}"/>
              </a:ext>
            </a:extLst>
          </p:cNvPr>
          <p:cNvGrpSpPr/>
          <p:nvPr/>
        </p:nvGrpSpPr>
        <p:grpSpPr>
          <a:xfrm>
            <a:off x="6320142" y="1047023"/>
            <a:ext cx="2272320" cy="4860000"/>
            <a:chOff x="6320142" y="1047023"/>
            <a:chExt cx="2272320" cy="4860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05C631-66EC-17B8-DB37-2DA2C213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0142" y="1047023"/>
              <a:ext cx="2272320" cy="48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91011D-8835-1A4F-A501-6A7031B3EEB5}"/>
                </a:ext>
              </a:extLst>
            </p:cNvPr>
            <p:cNvSpPr txBox="1"/>
            <p:nvPr/>
          </p:nvSpPr>
          <p:spPr>
            <a:xfrm>
              <a:off x="6495962" y="1439334"/>
              <a:ext cx="1942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AC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</a:p>
          </p:txBody>
        </p:sp>
      </p:grpSp>
      <p:pic>
        <p:nvPicPr>
          <p:cNvPr id="41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id="{85D24207-2C55-E62A-9009-83ABF340F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0637" y="-28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1A68BF9-662A-4997-A301-21630BC66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37C2262-6A76-45E9-A454-8D00971B8935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DB2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4A2598-4E22-443F-AD13-F936A8EB1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10" y="78151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171400643">
            <a:hlinkClick r:id="" action="ppaction://media"/>
            <a:extLst>
              <a:ext uri="{FF2B5EF4-FFF2-40B4-BE49-F238E27FC236}">
                <a16:creationId xmlns:a16="http://schemas.microsoft.com/office/drawing/2014/main" id="{89727E29-CA73-4E8C-AA59-9623BE4068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5" y="1588"/>
            <a:ext cx="12187592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560ABA-4736-4B36-A9B1-C79A5712E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F57380F8-8431-44BF-9300-52047EA3E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241" y="-1396136"/>
            <a:ext cx="609459" cy="60945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CFB29B5-5932-457F-A35C-573B7D5F6D58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DB2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147DF6-949D-4419-A61D-843FB284F395}"/>
              </a:ext>
            </a:extLst>
          </p:cNvPr>
          <p:cNvSpPr txBox="1"/>
          <p:nvPr/>
        </p:nvSpPr>
        <p:spPr>
          <a:xfrm>
            <a:off x="1952217" y="657377"/>
            <a:ext cx="7761222" cy="70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0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998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... </a:t>
            </a:r>
            <a:r>
              <a:rPr kumimoji="0" lang="en-US" sz="39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998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... </a:t>
            </a:r>
            <a:r>
              <a:rPr kumimoji="0" lang="en-US" sz="39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3998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... </a:t>
            </a:r>
            <a:r>
              <a:rPr kumimoji="0" lang="en-US" sz="3998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998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6C9E6D-F4DE-4EF5-9117-B1253C95C6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7814"/>
          <a:stretch/>
        </p:blipFill>
        <p:spPr>
          <a:xfrm>
            <a:off x="4708206" y="1054011"/>
            <a:ext cx="1949769" cy="878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ED3B3C-AD0E-754D-FAA0-FA876A647E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5154" y="2087436"/>
            <a:ext cx="7742591" cy="14448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069A6F-3926-F974-F1DC-678EA5012F37}"/>
              </a:ext>
            </a:extLst>
          </p:cNvPr>
          <p:cNvSpPr txBox="1"/>
          <p:nvPr/>
        </p:nvSpPr>
        <p:spPr>
          <a:xfrm>
            <a:off x="5162550" y="3448050"/>
            <a:ext cx="1724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(</a:t>
            </a:r>
            <a:r>
              <a:rPr lang="en-US" sz="4000" dirty="0" err="1"/>
              <a:t>Tiết</a:t>
            </a:r>
            <a:r>
              <a:rPr lang="en-US" sz="40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81045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13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DE0F2A-21B6-4BA3-ACEC-344BC3A26B16}"/>
              </a:ext>
            </a:extLst>
          </p:cNvPr>
          <p:cNvSpPr/>
          <p:nvPr/>
        </p:nvSpPr>
        <p:spPr>
          <a:xfrm>
            <a:off x="952500" y="623281"/>
            <a:ext cx="10405190" cy="1569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194">
              <a:defRPr/>
            </a:pPr>
            <a:r>
              <a:rPr lang="vi-VN" sz="31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 6 này, chúng mình sẽ cùng tham dự một trại hè dành cho học sinh từ 7 đến 10 tuổi.</a:t>
            </a:r>
          </a:p>
          <a:p>
            <a:pPr lvl="0" algn="just" defTabSz="914194">
              <a:defRPr/>
            </a:pPr>
            <a:r>
              <a:rPr lang="vi-VN" sz="31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 đây là tờ lịch tháng 6: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9509F-1C64-B040-D027-560B90EB6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2514600"/>
            <a:ext cx="89344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2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1A19C4-3811-F3CF-9383-DFC6F29C354C}"/>
              </a:ext>
            </a:extLst>
          </p:cNvPr>
          <p:cNvSpPr/>
          <p:nvPr/>
        </p:nvSpPr>
        <p:spPr>
          <a:xfrm>
            <a:off x="390525" y="226346"/>
            <a:ext cx="11106149" cy="1240504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300" b="1" dirty="0">
                <a:solidFill>
                  <a:srgbClr val="000000"/>
                </a:solidFill>
                <a:latin typeface="Calibri"/>
              </a:rPr>
              <a:t>1. </a:t>
            </a:r>
            <a:r>
              <a:rPr lang="vi-VN" sz="3300" b="1" dirty="0">
                <a:solidFill>
                  <a:srgbClr val="000000"/>
                </a:solidFill>
                <a:latin typeface="Calibri"/>
              </a:rPr>
              <a:t>Trại hè được tổ chức từ ngày 24 tháng 6 đến hết ngày 30 tháng 6. Hỏi trại hè được tổ chức trong bao nhiêu ngày?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A01113-F6EE-AE0B-6363-00F4AE435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1828800"/>
            <a:ext cx="5911470" cy="3962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02B6ED-F704-50D4-28BE-4F422A014452}"/>
              </a:ext>
            </a:extLst>
          </p:cNvPr>
          <p:cNvSpPr/>
          <p:nvPr/>
        </p:nvSpPr>
        <p:spPr>
          <a:xfrm>
            <a:off x="1019175" y="5086350"/>
            <a:ext cx="4048125" cy="3905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5AB02-3E53-A2BA-0A70-80EB2B4718D1}"/>
              </a:ext>
            </a:extLst>
          </p:cNvPr>
          <p:cNvSpPr txBox="1"/>
          <p:nvPr/>
        </p:nvSpPr>
        <p:spPr>
          <a:xfrm>
            <a:off x="6448425" y="2381250"/>
            <a:ext cx="5448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Trại hè được tổ chức trong 7 ngày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24, 25, 26, 27, 28, 29, 30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91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B0DFC2-FC15-6A73-285B-034F29F86F65}"/>
              </a:ext>
            </a:extLst>
          </p:cNvPr>
          <p:cNvSpPr/>
          <p:nvPr/>
        </p:nvSpPr>
        <p:spPr>
          <a:xfrm>
            <a:off x="180975" y="276225"/>
            <a:ext cx="638175" cy="571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93D978-9B19-B68D-DE92-3899E0E10C26}"/>
              </a:ext>
            </a:extLst>
          </p:cNvPr>
          <p:cNvSpPr/>
          <p:nvPr/>
        </p:nvSpPr>
        <p:spPr>
          <a:xfrm>
            <a:off x="838200" y="92996"/>
            <a:ext cx="11106149" cy="1240504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300" b="1" dirty="0">
                <a:solidFill>
                  <a:srgbClr val="000000"/>
                </a:solidFill>
              </a:rPr>
              <a:t>a) </a:t>
            </a:r>
            <a:r>
              <a:rPr lang="en-US" sz="3300" b="1" dirty="0" err="1">
                <a:solidFill>
                  <a:srgbClr val="000000"/>
                </a:solidFill>
              </a:rPr>
              <a:t>Thời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hạn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đăng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kí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tham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dự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trại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hè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là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hết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ngày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thứ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Sáu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đầu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tiên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của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tháng</a:t>
            </a:r>
            <a:r>
              <a:rPr lang="en-US" sz="3300" b="1" dirty="0">
                <a:solidFill>
                  <a:srgbClr val="000000"/>
                </a:solidFill>
              </a:rPr>
              <a:t> 6. </a:t>
            </a:r>
            <a:r>
              <a:rPr lang="en-US" sz="3300" b="1" dirty="0" err="1">
                <a:solidFill>
                  <a:srgbClr val="000000"/>
                </a:solidFill>
              </a:rPr>
              <a:t>Vậy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thời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hạn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đăng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kí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là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hết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ngày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nào</a:t>
            </a:r>
            <a:r>
              <a:rPr lang="en-US" sz="3300" b="1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4AC69-C882-437F-0B0E-71DF9F971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14525"/>
            <a:ext cx="577585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B4948D3-F7E5-1B3B-4CF8-8BB849F107F1}"/>
              </a:ext>
            </a:extLst>
          </p:cNvPr>
          <p:cNvSpPr/>
          <p:nvPr/>
        </p:nvSpPr>
        <p:spPr>
          <a:xfrm>
            <a:off x="3600451" y="2971801"/>
            <a:ext cx="495300" cy="11620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F2E8F-A2AE-BA45-C8E6-5806D213B13C}"/>
              </a:ext>
            </a:extLst>
          </p:cNvPr>
          <p:cNvSpPr txBox="1"/>
          <p:nvPr/>
        </p:nvSpPr>
        <p:spPr>
          <a:xfrm>
            <a:off x="6591300" y="2114550"/>
            <a:ext cx="5314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Thời</a:t>
            </a:r>
            <a:r>
              <a:rPr lang="en-US" sz="3200" b="1" dirty="0"/>
              <a:t> </a:t>
            </a:r>
            <a:r>
              <a:rPr lang="en-US" sz="3200" b="1" dirty="0" err="1"/>
              <a:t>hạn</a:t>
            </a:r>
            <a:r>
              <a:rPr lang="en-US" sz="3200" b="1" dirty="0"/>
              <a:t> </a:t>
            </a:r>
            <a:r>
              <a:rPr lang="en-US" sz="3200" b="1" dirty="0" err="1"/>
              <a:t>đăng</a:t>
            </a:r>
            <a:r>
              <a:rPr lang="en-US" sz="3200" b="1" dirty="0"/>
              <a:t> </a:t>
            </a:r>
            <a:r>
              <a:rPr lang="en-US" sz="3200" b="1" dirty="0" err="1"/>
              <a:t>kí</a:t>
            </a:r>
            <a:r>
              <a:rPr lang="en-US" sz="3200" b="1" dirty="0"/>
              <a:t> </a:t>
            </a:r>
            <a:r>
              <a:rPr lang="en-US" sz="3200" b="1" dirty="0" err="1"/>
              <a:t>tham</a:t>
            </a:r>
            <a:r>
              <a:rPr lang="en-US" sz="3200" b="1" dirty="0"/>
              <a:t> </a:t>
            </a:r>
            <a:r>
              <a:rPr lang="en-US" sz="3200" b="1" dirty="0" err="1"/>
              <a:t>dự</a:t>
            </a:r>
            <a:r>
              <a:rPr lang="en-US" sz="3200" b="1" dirty="0"/>
              <a:t> </a:t>
            </a:r>
            <a:r>
              <a:rPr lang="en-US" sz="3200" b="1" dirty="0" err="1"/>
              <a:t>trại</a:t>
            </a:r>
            <a:r>
              <a:rPr lang="en-US" sz="3200" b="1" dirty="0"/>
              <a:t> </a:t>
            </a:r>
            <a:r>
              <a:rPr lang="en-US" sz="3200" b="1" dirty="0" err="1"/>
              <a:t>hè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hết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thứ</a:t>
            </a:r>
            <a:r>
              <a:rPr lang="en-US" sz="3200" b="1" dirty="0"/>
              <a:t> </a:t>
            </a:r>
            <a:r>
              <a:rPr lang="en-US" sz="3200" b="1" dirty="0" err="1"/>
              <a:t>Sáu</a:t>
            </a:r>
            <a:r>
              <a:rPr lang="en-US" sz="3200" b="1" dirty="0"/>
              <a:t> </a:t>
            </a:r>
            <a:r>
              <a:rPr lang="en-US" sz="3200" b="1" dirty="0" err="1"/>
              <a:t>đầu</a:t>
            </a:r>
            <a:r>
              <a:rPr lang="en-US" sz="3200" b="1" dirty="0"/>
              <a:t> </a:t>
            </a:r>
            <a:r>
              <a:rPr lang="en-US" sz="3200" b="1" dirty="0" err="1"/>
              <a:t>tiên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6.</a:t>
            </a:r>
          </a:p>
          <a:p>
            <a:pPr algn="just"/>
            <a:r>
              <a:rPr lang="en-US" sz="3200" b="1" i="1" dirty="0"/>
              <a:t>=&gt; </a:t>
            </a:r>
            <a:r>
              <a:rPr lang="en-US" sz="3200" b="1" i="1" dirty="0" err="1"/>
              <a:t>Vậy</a:t>
            </a:r>
            <a:r>
              <a:rPr lang="en-US" sz="3200" b="1" i="1" dirty="0"/>
              <a:t> </a:t>
            </a:r>
            <a:r>
              <a:rPr lang="en-US" sz="3200" b="1" i="1" dirty="0" err="1"/>
              <a:t>thời</a:t>
            </a:r>
            <a:r>
              <a:rPr lang="en-US" sz="3200" b="1" i="1" dirty="0"/>
              <a:t> </a:t>
            </a:r>
            <a:r>
              <a:rPr lang="en-US" sz="3200" b="1" i="1" dirty="0" err="1"/>
              <a:t>hạn</a:t>
            </a:r>
            <a:r>
              <a:rPr lang="en-US" sz="3200" b="1" i="1" dirty="0"/>
              <a:t> </a:t>
            </a:r>
            <a:r>
              <a:rPr lang="en-US" sz="3200" b="1" i="1" dirty="0" err="1"/>
              <a:t>đăng</a:t>
            </a:r>
            <a:r>
              <a:rPr lang="en-US" sz="3200" b="1" i="1" dirty="0"/>
              <a:t> </a:t>
            </a:r>
            <a:r>
              <a:rPr lang="en-US" sz="3200" b="1" i="1" dirty="0" err="1"/>
              <a:t>kí</a:t>
            </a:r>
            <a:r>
              <a:rPr lang="en-US" sz="3200" b="1" i="1" dirty="0"/>
              <a:t> </a:t>
            </a:r>
            <a:r>
              <a:rPr lang="en-US" sz="3200" b="1" i="1" dirty="0" err="1"/>
              <a:t>là</a:t>
            </a:r>
            <a:r>
              <a:rPr lang="en-US" sz="3200" b="1" i="1" dirty="0"/>
              <a:t> </a:t>
            </a:r>
            <a:r>
              <a:rPr lang="en-US" sz="3200" b="1" i="1" dirty="0" err="1"/>
              <a:t>hết</a:t>
            </a:r>
            <a:r>
              <a:rPr lang="en-US" sz="3200" b="1" i="1" dirty="0"/>
              <a:t> </a:t>
            </a:r>
            <a:r>
              <a:rPr lang="en-US" sz="3200" b="1" i="1" dirty="0" err="1"/>
              <a:t>ngày</a:t>
            </a:r>
            <a:r>
              <a:rPr lang="en-US" sz="3200" b="1" i="1" dirty="0"/>
              <a:t> 7 </a:t>
            </a:r>
            <a:r>
              <a:rPr lang="en-US" sz="3200" b="1" i="1" dirty="0" err="1"/>
              <a:t>tháng</a:t>
            </a:r>
            <a:r>
              <a:rPr lang="en-US" sz="3200" b="1" i="1" dirty="0"/>
              <a:t> 6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83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B0DFC2-FC15-6A73-285B-034F29F86F65}"/>
              </a:ext>
            </a:extLst>
          </p:cNvPr>
          <p:cNvSpPr/>
          <p:nvPr/>
        </p:nvSpPr>
        <p:spPr>
          <a:xfrm>
            <a:off x="180975" y="276225"/>
            <a:ext cx="638175" cy="571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93D978-9B19-B68D-DE92-3899E0E10C26}"/>
              </a:ext>
            </a:extLst>
          </p:cNvPr>
          <p:cNvSpPr/>
          <p:nvPr/>
        </p:nvSpPr>
        <p:spPr>
          <a:xfrm>
            <a:off x="838200" y="92996"/>
            <a:ext cx="11106149" cy="1240504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300" b="1" dirty="0">
                <a:solidFill>
                  <a:srgbClr val="000000"/>
                </a:solidFill>
                <a:latin typeface="Calibri"/>
              </a:rPr>
              <a:t>b) Danh sách những người tham dự sự kiện này sẽ được thông báo vào thứ Hai tuần kế tiếp. Đó là ngày nào?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4AC69-C882-437F-0B0E-71DF9F971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14525"/>
            <a:ext cx="577585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4F2E8F-A2AE-BA45-C8E6-5806D213B13C}"/>
              </a:ext>
            </a:extLst>
          </p:cNvPr>
          <p:cNvSpPr txBox="1"/>
          <p:nvPr/>
        </p:nvSpPr>
        <p:spPr>
          <a:xfrm>
            <a:off x="6591300" y="2114550"/>
            <a:ext cx="53149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/>
              </a:rPr>
              <a:t>Danh sách những người tham dự sự kiện này sẽ được thông báo vào thứ Hai tuần kế tiếp là ngày 10 tháng 6.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2E5929-CB6B-BA2A-637E-6732132DAA8E}"/>
              </a:ext>
            </a:extLst>
          </p:cNvPr>
          <p:cNvSpPr/>
          <p:nvPr/>
        </p:nvSpPr>
        <p:spPr>
          <a:xfrm>
            <a:off x="0" y="3800476"/>
            <a:ext cx="1523999" cy="3333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Thứ</a:t>
            </a:r>
            <a:r>
              <a:rPr lang="en-US" sz="1600" b="1" dirty="0">
                <a:solidFill>
                  <a:srgbClr val="FF0000"/>
                </a:solidFill>
              </a:rPr>
              <a:t> 2 </a:t>
            </a:r>
            <a:r>
              <a:rPr lang="en-US" sz="1600" b="1" dirty="0" err="1">
                <a:solidFill>
                  <a:srgbClr val="FF0000"/>
                </a:solidFill>
              </a:rPr>
              <a:t>đầu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tiên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F4BDBA-B70F-9B6F-2714-743855E1A040}"/>
              </a:ext>
            </a:extLst>
          </p:cNvPr>
          <p:cNvSpPr/>
          <p:nvPr/>
        </p:nvSpPr>
        <p:spPr>
          <a:xfrm>
            <a:off x="428625" y="4229101"/>
            <a:ext cx="990599" cy="3524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Kế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tiếp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17C6EE-18C7-E9A7-8E20-6890D5375345}"/>
              </a:ext>
            </a:extLst>
          </p:cNvPr>
          <p:cNvSpPr/>
          <p:nvPr/>
        </p:nvSpPr>
        <p:spPr>
          <a:xfrm>
            <a:off x="1447799" y="4200525"/>
            <a:ext cx="361951" cy="3619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6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B0DFC2-FC15-6A73-285B-034F29F86F65}"/>
              </a:ext>
            </a:extLst>
          </p:cNvPr>
          <p:cNvSpPr/>
          <p:nvPr/>
        </p:nvSpPr>
        <p:spPr>
          <a:xfrm>
            <a:off x="180975" y="276225"/>
            <a:ext cx="638175" cy="571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93D978-9B19-B68D-DE92-3899E0E10C26}"/>
              </a:ext>
            </a:extLst>
          </p:cNvPr>
          <p:cNvSpPr/>
          <p:nvPr/>
        </p:nvSpPr>
        <p:spPr>
          <a:xfrm>
            <a:off x="838200" y="92996"/>
            <a:ext cx="11106149" cy="1556900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300" b="1" dirty="0">
                <a:solidFill>
                  <a:srgbClr val="000000"/>
                </a:solidFill>
                <a:latin typeface="Calibri"/>
              </a:rPr>
              <a:t>Một ngày trước thời điểm diễn ra trại hè.</a:t>
            </a:r>
          </a:p>
          <a:p>
            <a:pPr lvl="0" algn="just"/>
            <a:r>
              <a:rPr lang="vi-VN" sz="3300" b="1" dirty="0">
                <a:solidFill>
                  <a:srgbClr val="000000"/>
                </a:solidFill>
                <a:latin typeface="Calibri"/>
              </a:rPr>
              <a:t>a) Buổi sáng, Nam chuẩn bị những đồ dùng cần thiết để tham dự trại hè. Thời gian bắt đầu và kết thúc như sau: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9CF16-C2D5-B5A0-6E01-E39EF032F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66" y="1848470"/>
            <a:ext cx="4438650" cy="2047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E0A922-F41E-B0FB-49FF-B58BAA713103}"/>
              </a:ext>
            </a:extLst>
          </p:cNvPr>
          <p:cNvSpPr txBox="1"/>
          <p:nvPr/>
        </p:nvSpPr>
        <p:spPr>
          <a:xfrm>
            <a:off x="5329030" y="2104611"/>
            <a:ext cx="622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Hỏi</a:t>
            </a:r>
            <a:r>
              <a:rPr lang="en-US" sz="3200" b="1" dirty="0"/>
              <a:t> Nam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đồ</a:t>
            </a:r>
            <a:r>
              <a:rPr lang="en-US" sz="3200" b="1" dirty="0"/>
              <a:t>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bao </a:t>
            </a:r>
            <a:r>
              <a:rPr lang="en-US" sz="3200" b="1" dirty="0" err="1"/>
              <a:t>lâu</a:t>
            </a:r>
            <a:r>
              <a:rPr lang="en-US" sz="3200" b="1" dirty="0"/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7BF62D-D9A4-454E-4DF7-E5B69B70CEFA}"/>
              </a:ext>
            </a:extLst>
          </p:cNvPr>
          <p:cNvSpPr/>
          <p:nvPr/>
        </p:nvSpPr>
        <p:spPr>
          <a:xfrm>
            <a:off x="477078" y="3999258"/>
            <a:ext cx="1878496" cy="642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r>
              <a:rPr lang="en-US" sz="2400" b="1" dirty="0">
                <a:solidFill>
                  <a:srgbClr val="FF0000"/>
                </a:solidFill>
              </a:rPr>
              <a:t> 5 </a:t>
            </a:r>
            <a:r>
              <a:rPr lang="en-US" sz="2400" b="1" dirty="0" err="1">
                <a:solidFill>
                  <a:srgbClr val="FF0000"/>
                </a:solidFill>
              </a:rPr>
              <a:t>phút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9F02F8-9188-AE20-0064-DBEA3C0F51C8}"/>
              </a:ext>
            </a:extLst>
          </p:cNvPr>
          <p:cNvSpPr/>
          <p:nvPr/>
        </p:nvSpPr>
        <p:spPr>
          <a:xfrm>
            <a:off x="3101009" y="4019136"/>
            <a:ext cx="1878496" cy="642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r>
              <a:rPr lang="en-US" sz="2400" b="1" dirty="0">
                <a:solidFill>
                  <a:srgbClr val="FF0000"/>
                </a:solidFill>
              </a:rPr>
              <a:t> 35 </a:t>
            </a:r>
            <a:r>
              <a:rPr lang="en-US" sz="2400" b="1" dirty="0" err="1">
                <a:solidFill>
                  <a:srgbClr val="FF0000"/>
                </a:solidFill>
              </a:rPr>
              <a:t>phút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A0C36-D780-12D1-F379-2CAD77A9D614}"/>
              </a:ext>
            </a:extLst>
          </p:cNvPr>
          <p:cNvSpPr txBox="1"/>
          <p:nvPr/>
        </p:nvSpPr>
        <p:spPr>
          <a:xfrm>
            <a:off x="5438361" y="3535846"/>
            <a:ext cx="62202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Buổi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sáng</a:t>
            </a:r>
            <a:r>
              <a:rPr lang="en-US" sz="3200" b="1" dirty="0">
                <a:solidFill>
                  <a:srgbClr val="FF0000"/>
                </a:solidFill>
              </a:rPr>
              <a:t>, Nam </a:t>
            </a:r>
            <a:r>
              <a:rPr lang="en-US" sz="3200" b="1" dirty="0" err="1">
                <a:solidFill>
                  <a:srgbClr val="FF0000"/>
                </a:solidFill>
              </a:rPr>
              <a:t>chuẩn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bị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tham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hè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bắt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đầu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từ</a:t>
            </a:r>
            <a:r>
              <a:rPr lang="en-US" sz="3200" b="1" dirty="0">
                <a:solidFill>
                  <a:srgbClr val="FF0000"/>
                </a:solidFill>
              </a:rPr>
              <a:t> 9 </a:t>
            </a:r>
            <a:r>
              <a:rPr lang="en-US" sz="3200" b="1" dirty="0" err="1">
                <a:solidFill>
                  <a:srgbClr val="FF0000"/>
                </a:solidFill>
              </a:rPr>
              <a:t>giờ</a:t>
            </a:r>
            <a:r>
              <a:rPr lang="en-US" sz="3200" b="1" dirty="0">
                <a:solidFill>
                  <a:srgbClr val="FF0000"/>
                </a:solidFill>
              </a:rPr>
              <a:t> 5 </a:t>
            </a:r>
            <a:r>
              <a:rPr lang="en-US" sz="3200" b="1" dirty="0" err="1">
                <a:solidFill>
                  <a:srgbClr val="FF0000"/>
                </a:solidFill>
              </a:rPr>
              <a:t>phút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đến</a:t>
            </a:r>
            <a:r>
              <a:rPr lang="en-US" sz="3200" b="1" dirty="0">
                <a:solidFill>
                  <a:srgbClr val="FF0000"/>
                </a:solidFill>
              </a:rPr>
              <a:t> 9 </a:t>
            </a:r>
            <a:r>
              <a:rPr lang="en-US" sz="3200" b="1" dirty="0" err="1">
                <a:solidFill>
                  <a:srgbClr val="FF0000"/>
                </a:solidFill>
              </a:rPr>
              <a:t>giờ</a:t>
            </a:r>
            <a:r>
              <a:rPr lang="en-US" sz="3200" b="1" dirty="0">
                <a:solidFill>
                  <a:srgbClr val="FF0000"/>
                </a:solidFill>
              </a:rPr>
              <a:t> 35 </a:t>
            </a:r>
            <a:r>
              <a:rPr lang="en-US" sz="3200" b="1" dirty="0" err="1">
                <a:solidFill>
                  <a:srgbClr val="FF0000"/>
                </a:solidFill>
              </a:rPr>
              <a:t>phút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i="1" dirty="0">
                <a:solidFill>
                  <a:srgbClr val="FF0000"/>
                </a:solidFill>
              </a:rPr>
              <a:t>=&gt; </a:t>
            </a:r>
            <a:r>
              <a:rPr lang="en-US" sz="3200" b="1" i="1" dirty="0" err="1">
                <a:solidFill>
                  <a:srgbClr val="FF0000"/>
                </a:solidFill>
              </a:rPr>
              <a:t>Vậy</a:t>
            </a:r>
            <a:r>
              <a:rPr lang="en-US" sz="3200" b="1" i="1" dirty="0">
                <a:solidFill>
                  <a:srgbClr val="FF0000"/>
                </a:solidFill>
              </a:rPr>
              <a:t> Nam </a:t>
            </a:r>
            <a:r>
              <a:rPr lang="en-US" sz="3200" b="1" i="1" dirty="0" err="1">
                <a:solidFill>
                  <a:srgbClr val="FF0000"/>
                </a:solidFill>
              </a:rPr>
              <a:t>chuẩn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bị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đồ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tham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dự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trại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hè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mất</a:t>
            </a:r>
            <a:r>
              <a:rPr lang="en-US" sz="3200" b="1" i="1" dirty="0">
                <a:solidFill>
                  <a:srgbClr val="FF0000"/>
                </a:solidFill>
              </a:rPr>
              <a:t> 30 </a:t>
            </a:r>
            <a:r>
              <a:rPr lang="en-US" sz="3200" b="1" i="1" dirty="0" err="1">
                <a:solidFill>
                  <a:srgbClr val="FF0000"/>
                </a:solidFill>
              </a:rPr>
              <a:t>phút</a:t>
            </a:r>
            <a:r>
              <a:rPr lang="en-US" sz="3200" b="1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97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 animBg="1"/>
      <p:bldP spid="8" grpId="0" animBg="1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B0DFC2-FC15-6A73-285B-034F29F86F65}"/>
              </a:ext>
            </a:extLst>
          </p:cNvPr>
          <p:cNvSpPr/>
          <p:nvPr/>
        </p:nvSpPr>
        <p:spPr>
          <a:xfrm>
            <a:off x="180975" y="276225"/>
            <a:ext cx="638175" cy="571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93D978-9B19-B68D-DE92-3899E0E10C26}"/>
              </a:ext>
            </a:extLst>
          </p:cNvPr>
          <p:cNvSpPr/>
          <p:nvPr/>
        </p:nvSpPr>
        <p:spPr>
          <a:xfrm>
            <a:off x="838200" y="92996"/>
            <a:ext cx="11106149" cy="1556900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300" b="1" dirty="0">
                <a:solidFill>
                  <a:srgbClr val="000000"/>
                </a:solidFill>
                <a:latin typeface="Calibri"/>
              </a:rPr>
              <a:t>b) Buổi chiều, Nam nướng bánh quy để tặng các bạn. Thời gian bắt đầu và kết thúc như sau: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854A58-C20A-8537-1F26-B7BC43BA2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70" y="1864828"/>
            <a:ext cx="5280571" cy="2617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B3D435-9082-3C9F-50AE-E4FE69F00055}"/>
              </a:ext>
            </a:extLst>
          </p:cNvPr>
          <p:cNvSpPr txBox="1"/>
          <p:nvPr/>
        </p:nvSpPr>
        <p:spPr>
          <a:xfrm>
            <a:off x="6591300" y="2114550"/>
            <a:ext cx="5314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/>
              </a:rPr>
              <a:t>Hỏi Nam đã nướng bánh trong bao lâu?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D0F605-9148-C858-1A43-B6C77B003B57}"/>
              </a:ext>
            </a:extLst>
          </p:cNvPr>
          <p:cNvSpPr/>
          <p:nvPr/>
        </p:nvSpPr>
        <p:spPr>
          <a:xfrm>
            <a:off x="914399" y="4526033"/>
            <a:ext cx="1669776" cy="642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53282CE-D82D-675C-88E8-A45BFAE4AB28}"/>
              </a:ext>
            </a:extLst>
          </p:cNvPr>
          <p:cNvSpPr/>
          <p:nvPr/>
        </p:nvSpPr>
        <p:spPr>
          <a:xfrm>
            <a:off x="3916016" y="4585667"/>
            <a:ext cx="2146853" cy="642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r>
              <a:rPr lang="en-US" sz="2400" b="1" dirty="0">
                <a:solidFill>
                  <a:srgbClr val="FF0000"/>
                </a:solidFill>
              </a:rPr>
              <a:t> 55 </a:t>
            </a:r>
            <a:r>
              <a:rPr lang="en-US" sz="2400" b="1" dirty="0" err="1">
                <a:solidFill>
                  <a:srgbClr val="FF0000"/>
                </a:solidFill>
              </a:rPr>
              <a:t>phút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1E55CB-9ACB-B332-54A3-E82B18F33EC7}"/>
              </a:ext>
            </a:extLst>
          </p:cNvPr>
          <p:cNvSpPr txBox="1"/>
          <p:nvPr/>
        </p:nvSpPr>
        <p:spPr>
          <a:xfrm>
            <a:off x="6253370" y="3476212"/>
            <a:ext cx="56835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 chiều, Nam bắt đầu nướng bánh quy từ 4 giờ đến 4 giờ 55 phút.</a:t>
            </a:r>
          </a:p>
          <a:p>
            <a:pPr algn="just"/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Nam nướng bánh quy hết 55 phút.</a:t>
            </a:r>
          </a:p>
        </p:txBody>
      </p:sp>
    </p:spTree>
    <p:extLst>
      <p:ext uri="{BB962C8B-B14F-4D97-AF65-F5344CB8AC3E}">
        <p14:creationId xmlns:p14="http://schemas.microsoft.com/office/powerpoint/2010/main" val="320752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3" grpId="0" animBg="1"/>
      <p:bldP spid="14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466</Words>
  <Application>Microsoft Office PowerPoint</Application>
  <PresentationFormat>Widescreen</PresentationFormat>
  <Paragraphs>46</Paragraphs>
  <Slides>13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ITC Avant Garde Std Bk</vt:lpstr>
      <vt:lpstr>Arial</vt:lpstr>
      <vt:lpstr>Calibri</vt:lpstr>
      <vt:lpstr>Calibri Light</vt:lpstr>
      <vt:lpstr>Cambria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2023-02-05T05:09:40Z</dcterms:created>
  <dcterms:modified xsi:type="dcterms:W3CDTF">2023-02-05T12:07:52Z</dcterms:modified>
</cp:coreProperties>
</file>