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2" r:id="rId3"/>
  </p:sldMasterIdLst>
  <p:notesMasterIdLst>
    <p:notesMasterId r:id="rId22"/>
  </p:notesMasterIdLst>
  <p:sldIdLst>
    <p:sldId id="267" r:id="rId4"/>
    <p:sldId id="269" r:id="rId5"/>
    <p:sldId id="288" r:id="rId6"/>
    <p:sldId id="272" r:id="rId7"/>
    <p:sldId id="306" r:id="rId8"/>
    <p:sldId id="304" r:id="rId9"/>
    <p:sldId id="262" r:id="rId10"/>
    <p:sldId id="305" r:id="rId11"/>
    <p:sldId id="284" r:id="rId12"/>
    <p:sldId id="298" r:id="rId13"/>
    <p:sldId id="307" r:id="rId14"/>
    <p:sldId id="308" r:id="rId15"/>
    <p:sldId id="309" r:id="rId16"/>
    <p:sldId id="292" r:id="rId17"/>
    <p:sldId id="293" r:id="rId18"/>
    <p:sldId id="294" r:id="rId19"/>
    <p:sldId id="310" r:id="rId20"/>
    <p:sldId id="2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DD999-CD75-4EB6-BAEA-E017635CFFE1}"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C7601-D000-495C-9E13-E393BC85181C}" type="slidenum">
              <a:rPr lang="en-US" smtClean="0"/>
              <a:t>‹#›</a:t>
            </a:fld>
            <a:endParaRPr lang="en-US"/>
          </a:p>
        </p:txBody>
      </p:sp>
    </p:spTree>
    <p:extLst>
      <p:ext uri="{BB962C8B-B14F-4D97-AF65-F5344CB8AC3E}">
        <p14:creationId xmlns:p14="http://schemas.microsoft.com/office/powerpoint/2010/main" val="358294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595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87176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0600F-D724-4D75-8876-526C4090E04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365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27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3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730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45F37A9-7F34-487D-A930-ACC888D938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6AAFA638-D9E6-417B-889B-8E2D2F9308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169"/>
          <a:stretch/>
        </p:blipFill>
        <p:spPr>
          <a:xfrm>
            <a:off x="1576535" y="0"/>
            <a:ext cx="9576486" cy="6160587"/>
          </a:xfrm>
          <a:prstGeom prst="rect">
            <a:avLst/>
          </a:prstGeom>
        </p:spPr>
      </p:pic>
      <p:pic>
        <p:nvPicPr>
          <p:cNvPr id="15" name="图片 14">
            <a:extLst>
              <a:ext uri="{FF2B5EF4-FFF2-40B4-BE49-F238E27FC236}">
                <a16:creationId xmlns:a16="http://schemas.microsoft.com/office/drawing/2014/main" id="{C464F828-C40F-44DB-8AC7-4CE7B78F6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8887" y="1027227"/>
            <a:ext cx="2438400" cy="2254786"/>
          </a:xfrm>
          <a:prstGeom prst="rect">
            <a:avLst/>
          </a:prstGeom>
        </p:spPr>
      </p:pic>
      <p:pic>
        <p:nvPicPr>
          <p:cNvPr id="16" name="图片 15">
            <a:extLst>
              <a:ext uri="{FF2B5EF4-FFF2-40B4-BE49-F238E27FC236}">
                <a16:creationId xmlns:a16="http://schemas.microsoft.com/office/drawing/2014/main" id="{0B71BFE1-656B-4A10-9B8A-9C7CD9E7BC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10412" y="5044526"/>
            <a:ext cx="603476" cy="809928"/>
          </a:xfrm>
          <a:prstGeom prst="rect">
            <a:avLst/>
          </a:prstGeom>
        </p:spPr>
      </p:pic>
    </p:spTree>
    <p:extLst>
      <p:ext uri="{BB962C8B-B14F-4D97-AF65-F5344CB8AC3E}">
        <p14:creationId xmlns:p14="http://schemas.microsoft.com/office/powerpoint/2010/main" val="361014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94E15D-6B6E-42AE-8C46-899B16CFED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A06E96-E838-42AF-8A86-6A28C6513F4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0A3C43-529E-4F47-8EF7-7F6CA3F7A08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6272429-6BB3-48E0-A428-44B1C8A537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BCED68C-2521-4D27-A42F-06A22A7418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5287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9B279C7-E708-481D-9D75-B8AF4D36F58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F1EA23F-D116-4D33-930B-8CF59400249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92623F-2AA2-4F54-A9D1-DECD9A8663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AAB7DB-CBC1-4C6B-A25A-B4CA7066640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CDD5CDA-2659-414F-9B15-20E1494BBC2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5176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33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50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43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986579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4132195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15539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39099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72834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63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90391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197614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721904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302823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382245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623282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7"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sym typeface="Aria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1"/>
            <a:ext cx="11502151"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20F0502020204030204"/>
              <a:cs typeface="+mn-cs"/>
              <a:sym typeface="Arial"/>
            </a:endParaRPr>
          </a:p>
        </p:txBody>
      </p:sp>
    </p:spTree>
    <p:extLst>
      <p:ext uri="{BB962C8B-B14F-4D97-AF65-F5344CB8AC3E}">
        <p14:creationId xmlns:p14="http://schemas.microsoft.com/office/powerpoint/2010/main" val="1424402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231142"/>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3246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0436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00741D3-4F50-4C38-B737-1F00E5E964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pic>
        <p:nvPicPr>
          <p:cNvPr id="8" name="图片 7">
            <a:extLst>
              <a:ext uri="{FF2B5EF4-FFF2-40B4-BE49-F238E27FC236}">
                <a16:creationId xmlns:a16="http://schemas.microsoft.com/office/drawing/2014/main" id="{462626BF-B361-4A98-A76F-B61BA77BF1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45"/>
          <a:stretch/>
        </p:blipFill>
        <p:spPr>
          <a:xfrm>
            <a:off x="2265038" y="1"/>
            <a:ext cx="8291578" cy="5905500"/>
          </a:xfrm>
          <a:prstGeom prst="rect">
            <a:avLst/>
          </a:prstGeom>
        </p:spPr>
      </p:pic>
      <p:pic>
        <p:nvPicPr>
          <p:cNvPr id="9" name="图片 8">
            <a:extLst>
              <a:ext uri="{FF2B5EF4-FFF2-40B4-BE49-F238E27FC236}">
                <a16:creationId xmlns:a16="http://schemas.microsoft.com/office/drawing/2014/main" id="{18D02148-AD47-4BD8-98E5-984D94F020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027" y="1580059"/>
            <a:ext cx="2438400" cy="2254786"/>
          </a:xfrm>
          <a:prstGeom prst="rect">
            <a:avLst/>
          </a:prstGeom>
        </p:spPr>
      </p:pic>
    </p:spTree>
    <p:extLst>
      <p:ext uri="{BB962C8B-B14F-4D97-AF65-F5344CB8AC3E}">
        <p14:creationId xmlns:p14="http://schemas.microsoft.com/office/powerpoint/2010/main" val="852511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28311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zh-CN" altLang="en-US" sz="1733"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702720" cy="277005"/>
          </a:xfrm>
          <a:prstGeom prst="rect">
            <a:avLst/>
          </a:prstGeom>
          <a:noFill/>
        </p:spPr>
        <p:txBody>
          <a:bodyPr wrap="none" lIns="91445" tIns="45723" rIns="91445" bIns="45723">
            <a:spAutoFit/>
          </a:bodyPr>
          <a:lstStyle/>
          <a:p>
            <a:pPr marL="0" marR="0" lvl="0" indent="0" algn="l" defTabSz="914348"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rPr>
              <a:t>Annual work summary</a:t>
            </a: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字魂59号-创粗黑" panose="020F0502020204030204"/>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marL="0" marR="0" lvl="0" indent="0" algn="ctr" defTabSz="914348"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dirty="0">
              <a:ln>
                <a:noFill/>
              </a:ln>
              <a:solidFill>
                <a:srgbClr val="E7E6E6">
                  <a:lumMod val="50000"/>
                </a:srgbClr>
              </a:solidFill>
              <a:effectLst/>
              <a:uLnTx/>
              <a:uFillTx/>
              <a:latin typeface="字魂59号-创粗黑" panose="020F0502020204030204"/>
              <a:cs typeface="+mn-ea"/>
              <a:sym typeface="+mn-lt"/>
            </a:endParaRPr>
          </a:p>
        </p:txBody>
      </p:sp>
      <p:sp>
        <p:nvSpPr>
          <p:cNvPr id="6" name="日期占位符 2"/>
          <p:cNvSpPr>
            <a:spLocks noGrp="1"/>
          </p:cNvSpPr>
          <p:nvPr>
            <p:ph type="dt" sz="half" idx="10"/>
          </p:nvPr>
        </p:nvSpPr>
        <p:spPr/>
        <p:txBody>
          <a:bodyPr/>
          <a:lstStyle>
            <a:lvl1pPr>
              <a:defRPr/>
            </a:lvl1pPr>
          </a:lstStyle>
          <a:p>
            <a:pPr defTabSz="914377">
              <a:defRPr/>
            </a:pPr>
            <a:fld id="{2062C1E6-100B-44D2-A1C7-A34E3BD9A12C}" type="datetimeFigureOut">
              <a:rPr lang="zh-CN" altLang="en-US" smtClean="0">
                <a:solidFill>
                  <a:prstClr val="black">
                    <a:tint val="75000"/>
                  </a:prstClr>
                </a:solidFill>
                <a:cs typeface="Arial"/>
                <a:sym typeface="Arial"/>
              </a:rPr>
              <a:pPr defTabSz="914377">
                <a:defRPr/>
              </a:pPr>
              <a:t>2023/2/6</a:t>
            </a:fld>
            <a:endParaRPr lang="zh-CN" altLang="en-US">
              <a:solidFill>
                <a:prstClr val="black">
                  <a:tint val="75000"/>
                </a:prstClr>
              </a:solidFill>
              <a:cs typeface="Arial"/>
              <a:sym typeface="Arial"/>
            </a:endParaRPr>
          </a:p>
        </p:txBody>
      </p:sp>
      <p:sp>
        <p:nvSpPr>
          <p:cNvPr id="7" name="页脚占位符 3"/>
          <p:cNvSpPr>
            <a:spLocks noGrp="1"/>
          </p:cNvSpPr>
          <p:nvPr>
            <p:ph type="ftr" sz="quarter" idx="11"/>
          </p:nvPr>
        </p:nvSpPr>
        <p:spPr/>
        <p:txBody>
          <a:bodyPr/>
          <a:lstStyle>
            <a:lvl1pPr>
              <a:defRPr/>
            </a:lvl1pPr>
          </a:lstStyle>
          <a:p>
            <a:pPr defTabSz="914377">
              <a:defRPr/>
            </a:pPr>
            <a:endParaRPr lang="zh-CN" altLang="en-US">
              <a:solidFill>
                <a:prstClr val="black">
                  <a:tint val="75000"/>
                </a:prstClr>
              </a:solidFill>
              <a:cs typeface="Arial"/>
              <a:sym typeface="Arial"/>
            </a:endParaRPr>
          </a:p>
        </p:txBody>
      </p:sp>
      <p:sp>
        <p:nvSpPr>
          <p:cNvPr id="8" name="灯片编号占位符 4"/>
          <p:cNvSpPr>
            <a:spLocks noGrp="1"/>
          </p:cNvSpPr>
          <p:nvPr>
            <p:ph type="sldNum" sz="quarter" idx="12"/>
          </p:nvPr>
        </p:nvSpPr>
        <p:spPr/>
        <p:txBody>
          <a:bodyPr/>
          <a:lstStyle>
            <a:lvl1pPr>
              <a:defRPr/>
            </a:lvl1pPr>
          </a:lstStyle>
          <a:p>
            <a:pPr defTabSz="914377">
              <a:defRPr/>
            </a:pPr>
            <a:fld id="{C14A6F88-39AC-442E-B372-2FEBDC340D1D}" type="slidenum">
              <a:rPr lang="zh-CN" altLang="en-US" smtClean="0">
                <a:solidFill>
                  <a:prstClr val="black">
                    <a:tint val="75000"/>
                  </a:prstClr>
                </a:solidFill>
                <a:cs typeface="Arial"/>
                <a:sym typeface="Arial"/>
              </a:rPr>
              <a:pPr defTabSz="914377">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4195404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55272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9193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05892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3023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7935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21225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00342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02600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6083D-7685-4EF1-B383-31940BC23B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57102E5-65CE-4FD7-A498-A2CCBD4A004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A7676C5-3F20-4F9F-A0DD-0717B3A9E42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1D3B555-ED1C-4ECA-A6C5-FB1DEC94674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36F6CFA-2ECB-4F05-BADB-FECCF636DA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61D9-DAF5-4B6B-94CE-03A4EB4EB23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98251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211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953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07698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6663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6E4673-7A70-4A0F-8ACA-B0BAAEBB325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9805A6-8E38-407C-A88B-1B995AB0EA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762A9E2-5ACB-44A6-8909-A91551F37E1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02EC23-29BB-4407-A4A2-788EFB0BDB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DE70C0-5A43-4F2C-A768-B66F129148C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63EA6C-3CA5-4AEA-83A9-8E29C1443F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E47FFA03-2AF4-4CD5-9C08-58CA0B6FEAE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B7804F6-B6EB-43F9-8BFC-F7C41E7FC48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4653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2BCF1C-3DF5-48FC-96A3-CC9336572E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7EE45C3-B8F5-48DC-9131-423E8E2B13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AA3452AD-0466-494C-BF64-71E8D3765BD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12F758DA-8DFD-40A9-98B0-9B7290B64AB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74742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F0D7FB-C89C-4290-8428-0C9B6307F40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8302420-EE4F-4C15-B188-05CEB7AC2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7B136740-DB7D-4A0C-916D-0FDEF77C1C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76705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9557B-8C14-44E6-9F93-09E4CF2755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B4F9041-C970-4AC7-BC85-E1B516D399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2E641DF-A750-4827-AA3C-7F0B62CE75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17D08A-3652-4EEE-BF37-43E859DEAE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2C8F1EB-14D9-4705-B9D5-ED5DAEA8B24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C418304-A790-4D5E-8B7F-8C568EC70E6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64299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C530D-9E2C-472A-86F7-D630A18F0B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2FCE4C-B73C-4B9A-A24A-B786314B074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DA21AFB-5946-446E-AB4A-0BC3386C44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7D4A86-6458-45E0-A950-42C5EECA9B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AC30D7-7CA5-44C7-8F09-858049F4AF8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0E492D9-C737-404A-879A-8340C7D586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0A4D237-96E2-4D51-9494-50ABF64FB1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CA174A-EC50-4D5B-837E-17DE8891D523}"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8649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C98E981-4AC1-496A-86D2-FE36A96CDA7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9062" y="261868"/>
            <a:ext cx="603476" cy="809928"/>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25247F9-3CC8-927E-8881-45C76777D74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71626" y="409574"/>
            <a:ext cx="1304925" cy="1304925"/>
          </a:xfrm>
          <a:prstGeom prst="rect">
            <a:avLst/>
          </a:prstGeom>
        </p:spPr>
      </p:pic>
    </p:spTree>
    <p:extLst>
      <p:ext uri="{BB962C8B-B14F-4D97-AF65-F5344CB8AC3E}">
        <p14:creationId xmlns:p14="http://schemas.microsoft.com/office/powerpoint/2010/main" val="2951173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51456EF-EDA7-466D-90A9-97D47B7037CB}" type="datetimeFigureOut">
              <a:rPr lang="zh-CN" altLang="en-US" smtClean="0">
                <a:solidFill>
                  <a:prstClr val="black">
                    <a:tint val="75000"/>
                  </a:prstClr>
                </a:solidFill>
                <a:cs typeface="Arial"/>
                <a:sym typeface="Arial"/>
              </a:rPr>
              <a:pPr defTabSz="914377"/>
              <a:t>2023/2/6</a:t>
            </a:fld>
            <a:endParaRPr lang="zh-CN" altLang="en-US">
              <a:solidFill>
                <a:prstClr val="black">
                  <a:tint val="75000"/>
                </a:prstClr>
              </a:solidFill>
              <a:cs typeface="Arial"/>
              <a:sym typeface="Arial"/>
            </a:endParaRPr>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cs typeface="Arial"/>
              <a:sym typeface="Arial"/>
            </a:endParaRPr>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1A7D73ED-7EBB-4E11-B60B-79773C5177D3}" type="slidenum">
              <a:rPr lang="zh-CN" altLang="en-US" smtClean="0">
                <a:solidFill>
                  <a:prstClr val="black">
                    <a:tint val="75000"/>
                  </a:prstClr>
                </a:solidFill>
                <a:cs typeface="Arial"/>
                <a:sym typeface="Arial"/>
              </a:rPr>
              <a:pPr defTabSz="914377"/>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5604557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2869145"/>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1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40.png"/><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7.wdp"/><Relationship Id="rId18" Type="http://schemas.microsoft.com/office/2007/relationships/hdphoto" Target="../media/hdphoto9.wdp"/><Relationship Id="rId26" Type="http://schemas.openxmlformats.org/officeDocument/2006/relationships/image" Target="../media/image47.png"/><Relationship Id="rId3" Type="http://schemas.openxmlformats.org/officeDocument/2006/relationships/image" Target="../media/image28.png"/><Relationship Id="rId21" Type="http://schemas.microsoft.com/office/2007/relationships/hdphoto" Target="../media/hdphoto10.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microsoft.com/office/2007/relationships/hdphoto" Target="../media/hdphoto12.wdp"/><Relationship Id="rId2" Type="http://schemas.openxmlformats.org/officeDocument/2006/relationships/notesSlide" Target="../notesSlides/notesSlide5.xml"/><Relationship Id="rId16" Type="http://schemas.microsoft.com/office/2007/relationships/hdphoto" Target="../media/hdphoto8.wdp"/><Relationship Id="rId20"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6.png"/><Relationship Id="rId5" Type="http://schemas.openxmlformats.org/officeDocument/2006/relationships/image" Target="../media/image30.png"/><Relationship Id="rId15" Type="http://schemas.openxmlformats.org/officeDocument/2006/relationships/image" Target="../media/image41.png"/><Relationship Id="rId23" Type="http://schemas.microsoft.com/office/2007/relationships/hdphoto" Target="../media/hdphoto11.wdp"/><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jpg"/><Relationship Id="rId14" Type="http://schemas.openxmlformats.org/officeDocument/2006/relationships/image" Target="../media/image38.png"/><Relationship Id="rId22" Type="http://schemas.openxmlformats.org/officeDocument/2006/relationships/image" Target="../media/image45.png"/><Relationship Id="rId27"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7.wdp"/><Relationship Id="rId18" Type="http://schemas.microsoft.com/office/2007/relationships/hdphoto" Target="../media/hdphoto9.wdp"/><Relationship Id="rId26" Type="http://schemas.openxmlformats.org/officeDocument/2006/relationships/image" Target="../media/image47.png"/><Relationship Id="rId3" Type="http://schemas.openxmlformats.org/officeDocument/2006/relationships/image" Target="../media/image28.png"/><Relationship Id="rId21" Type="http://schemas.microsoft.com/office/2007/relationships/hdphoto" Target="../media/hdphoto10.wdp"/><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microsoft.com/office/2007/relationships/hdphoto" Target="../media/hdphoto12.wdp"/><Relationship Id="rId2" Type="http://schemas.openxmlformats.org/officeDocument/2006/relationships/notesSlide" Target="../notesSlides/notesSlide6.xml"/><Relationship Id="rId16" Type="http://schemas.microsoft.com/office/2007/relationships/hdphoto" Target="../media/hdphoto8.wdp"/><Relationship Id="rId20"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6.png"/><Relationship Id="rId5" Type="http://schemas.openxmlformats.org/officeDocument/2006/relationships/image" Target="../media/image30.png"/><Relationship Id="rId15" Type="http://schemas.openxmlformats.org/officeDocument/2006/relationships/image" Target="../media/image41.png"/><Relationship Id="rId23" Type="http://schemas.microsoft.com/office/2007/relationships/hdphoto" Target="../media/hdphoto11.wdp"/><Relationship Id="rId10" Type="http://schemas.openxmlformats.org/officeDocument/2006/relationships/image" Target="../media/image35.pn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jpg"/><Relationship Id="rId14" Type="http://schemas.openxmlformats.org/officeDocument/2006/relationships/image" Target="../media/image38.png"/><Relationship Id="rId22" Type="http://schemas.openxmlformats.org/officeDocument/2006/relationships/image" Target="../media/image45.png"/><Relationship Id="rId27" Type="http://schemas.microsoft.com/office/2007/relationships/hdphoto" Target="../media/hdphoto13.wdp"/></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0279" y="2359889"/>
            <a:ext cx="8748518" cy="3078747"/>
          </a:xfrm>
          <a:prstGeom prst="rect">
            <a:avLst/>
          </a:prstGeom>
        </p:spPr>
      </p:pic>
    </p:spTree>
    <p:extLst>
      <p:ext uri="{BB962C8B-B14F-4D97-AF65-F5344CB8AC3E}">
        <p14:creationId xmlns:p14="http://schemas.microsoft.com/office/powerpoint/2010/main" val="3648500074"/>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D361B-CF55-7E08-0A87-F6C3BEDAA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a:extLst>
              <a:ext uri="{FF2B5EF4-FFF2-40B4-BE49-F238E27FC236}">
                <a16:creationId xmlns:a16="http://schemas.microsoft.com/office/drawing/2014/main" id="{F93E77C6-C9D6-7B55-098F-3F13B3498ED4}"/>
              </a:ext>
            </a:extLst>
          </p:cNvPr>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E2B1CA13-FDB3-09C7-5F9C-FE8DF15A16BA}"/>
              </a:ext>
            </a:extLst>
          </p:cNvPr>
          <p:cNvSpPr txBox="1"/>
          <p:nvPr/>
        </p:nvSpPr>
        <p:spPr>
          <a:xfrm>
            <a:off x="1066800" y="723900"/>
            <a:ext cx="10134599" cy="1077218"/>
          </a:xfrm>
          <a:prstGeom prst="rect">
            <a:avLst/>
          </a:prstGeom>
          <a:noFill/>
        </p:spPr>
        <p:txBody>
          <a:bodyPr wrap="square" rtlCol="0">
            <a:spAutoFit/>
          </a:bodyPr>
          <a:lstStyle/>
          <a:p>
            <a:r>
              <a:rPr lang="vi-VN"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Rô – bốt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đã</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ghi</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chép</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lại</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kết</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quả</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ném</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bóng</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rổ</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các</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Nam,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Việt</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Mai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như</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sau</a:t>
            </a:r>
            <a:r>
              <a:rPr lang="en-US" sz="32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70C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A615EC74-2552-98E9-4ADF-847401BE8F11}"/>
              </a:ext>
            </a:extLst>
          </p:cNvPr>
          <p:cNvPicPr>
            <a:picLocks noChangeAspect="1"/>
          </p:cNvPicPr>
          <p:nvPr/>
        </p:nvPicPr>
        <p:blipFill>
          <a:blip r:embed="rId3"/>
          <a:stretch>
            <a:fillRect/>
          </a:stretch>
        </p:blipFill>
        <p:spPr>
          <a:xfrm>
            <a:off x="2490787" y="1890712"/>
            <a:ext cx="5138738" cy="2420514"/>
          </a:xfrm>
          <a:prstGeom prst="rect">
            <a:avLst/>
          </a:prstGeom>
        </p:spPr>
      </p:pic>
      <p:sp>
        <p:nvSpPr>
          <p:cNvPr id="28" name="TextBox 27">
            <a:extLst>
              <a:ext uri="{FF2B5EF4-FFF2-40B4-BE49-F238E27FC236}">
                <a16:creationId xmlns:a16="http://schemas.microsoft.com/office/drawing/2014/main" id="{3F02B00B-76E4-C540-8E05-2E120FE056B2}"/>
              </a:ext>
            </a:extLst>
          </p:cNvPr>
          <p:cNvSpPr txBox="1"/>
          <p:nvPr/>
        </p:nvSpPr>
        <p:spPr>
          <a:xfrm>
            <a:off x="714375" y="4362450"/>
            <a:ext cx="11010900" cy="2308324"/>
          </a:xfrm>
          <a:prstGeom prst="rect">
            <a:avLst/>
          </a:prstGeom>
          <a:noFill/>
        </p:spPr>
        <p:txBody>
          <a:bodyPr wrap="square" rtlCol="0">
            <a:spAutoFit/>
          </a:bodyPr>
          <a:lstStyle/>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Rô – bốt dùng các dấu X và O để ghi lại kết quả.</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Với mỗi lần một bạn đưa bóng vào rổ thành công, Rô – bốt sẽ viết 1 dấu X vào hàng ghi tên bạn đó.</a:t>
            </a:r>
            <a:r>
              <a:rPr lang="en-US" sz="2400" b="1" dirty="0">
                <a:latin typeface="Calibri" panose="020F0502020204030204" pitchFamily="34" charset="0"/>
                <a:cs typeface="Calibri" panose="020F0502020204030204" pitchFamily="34" charset="0"/>
              </a:rPr>
              <a:t> </a:t>
            </a:r>
            <a:r>
              <a:rPr lang="vi-VN" sz="2400" b="1" dirty="0">
                <a:latin typeface="Calibri" panose="020F0502020204030204" pitchFamily="34" charset="0"/>
                <a:cs typeface="Calibri" panose="020F0502020204030204" pitchFamily="34" charset="0"/>
              </a:rPr>
              <a:t>Mỗi dấu X là một lần đưa bóng vào rổ.</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Với mỗi lần một bạn ném trượt, Rô – bốt viết một dấu O vào hàng ghi tên bạn đó. Mỗi dấu O là một lần ném trượt.</a:t>
            </a: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1" dirty="0">
                <a:latin typeface="Calibri" panose="020F0502020204030204" pitchFamily="34" charset="0"/>
                <a:cs typeface="Calibri" panose="020F0502020204030204" pitchFamily="34" charset="0"/>
              </a:rPr>
              <a:t>Rồi dựa vào số dấu X, Rô – bốt sẽ biết được số lần đưa bóng vào rổ của mỗi bạn.</a:t>
            </a:r>
            <a:endParaRPr lang="en-US" sz="2400" b="1" dirty="0">
              <a:latin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299F4177-9CDC-EE44-314D-C3A0F0189EF1}"/>
              </a:ext>
            </a:extLst>
          </p:cNvPr>
          <p:cNvSpPr/>
          <p:nvPr/>
        </p:nvSpPr>
        <p:spPr>
          <a:xfrm>
            <a:off x="7772400" y="2133600"/>
            <a:ext cx="3933825" cy="17811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FF0000"/>
                </a:solidFill>
                <a:latin typeface="Calibri" panose="020F0502020204030204" pitchFamily="34" charset="0"/>
                <a:cs typeface="Calibri" panose="020F0502020204030204" pitchFamily="34" charset="0"/>
              </a:rPr>
              <a:t>Vậy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Nam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7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Việt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10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a:t>
            </a:r>
            <a:r>
              <a:rPr lang="en-US" sz="2800" b="1" dirty="0">
                <a:solidFill>
                  <a:srgbClr val="FF0000"/>
                </a:solidFill>
                <a:latin typeface="Calibri" panose="020F0502020204030204" pitchFamily="34" charset="0"/>
                <a:cs typeface="Calibri" panose="020F0502020204030204" pitchFamily="34" charset="0"/>
              </a:rPr>
              <a:t> Mai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5 </a:t>
            </a:r>
            <a:r>
              <a:rPr lang="en-US" sz="2800" b="1" dirty="0" err="1">
                <a:solidFill>
                  <a:srgbClr val="FF0000"/>
                </a:solidFill>
                <a:latin typeface="Calibri" panose="020F0502020204030204" pitchFamily="34" charset="0"/>
                <a:cs typeface="Calibri" panose="020F0502020204030204" pitchFamily="34" charset="0"/>
              </a:rPr>
              <a:t>lần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đưa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bóng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rổ</a:t>
            </a:r>
            <a:r>
              <a:rPr lang="en-US" sz="28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1259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pic>
        <p:nvPicPr>
          <p:cNvPr id="10"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2114045" y="0"/>
            <a:ext cx="8291578" cy="5905500"/>
          </a:xfrm>
          <a:prstGeom prst="rect">
            <a:avLst/>
          </a:prstGeom>
        </p:spPr>
      </p:pic>
      <p:pic>
        <p:nvPicPr>
          <p:cNvPr id="3" name="Picture 2">
            <a:extLst>
              <a:ext uri="{FF2B5EF4-FFF2-40B4-BE49-F238E27FC236}">
                <a16:creationId xmlns:a16="http://schemas.microsoft.com/office/drawing/2014/main" id="{3F72BBC3-A223-476C-59EA-EC2C1BC7CB94}"/>
              </a:ext>
            </a:extLst>
          </p:cNvPr>
          <p:cNvPicPr>
            <a:picLocks noChangeAspect="1"/>
          </p:cNvPicPr>
          <p:nvPr/>
        </p:nvPicPr>
        <p:blipFill>
          <a:blip r:embed="rId5"/>
          <a:stretch>
            <a:fillRect/>
          </a:stretch>
        </p:blipFill>
        <p:spPr>
          <a:xfrm>
            <a:off x="2684972" y="2883708"/>
            <a:ext cx="7279255" cy="1871634"/>
          </a:xfrm>
          <a:prstGeom prst="rect">
            <a:avLst/>
          </a:prstGeom>
        </p:spPr>
      </p:pic>
    </p:spTree>
    <p:extLst>
      <p:ext uri="{BB962C8B-B14F-4D97-AF65-F5344CB8AC3E}">
        <p14:creationId xmlns:p14="http://schemas.microsoft.com/office/powerpoint/2010/main" val="349849037"/>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D361B-CF55-7E08-0A87-F6C3BEDAA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a:extLst>
              <a:ext uri="{FF2B5EF4-FFF2-40B4-BE49-F238E27FC236}">
                <a16:creationId xmlns:a16="http://schemas.microsoft.com/office/drawing/2014/main" id="{F93E77C6-C9D6-7B55-098F-3F13B3498ED4}"/>
              </a:ext>
            </a:extLst>
          </p:cNvPr>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53F59970-8792-676A-B8F5-7FBC6C095F61}"/>
              </a:ext>
            </a:extLst>
          </p:cNvPr>
          <p:cNvGrpSpPr/>
          <p:nvPr/>
        </p:nvGrpSpPr>
        <p:grpSpPr>
          <a:xfrm>
            <a:off x="797265" y="586075"/>
            <a:ext cx="10775610" cy="954107"/>
            <a:chOff x="549615" y="1129000"/>
            <a:chExt cx="10775610" cy="954107"/>
          </a:xfrm>
        </p:grpSpPr>
        <p:grpSp>
          <p:nvGrpSpPr>
            <p:cNvPr id="2" name="Group 1">
              <a:extLst>
                <a:ext uri="{FF2B5EF4-FFF2-40B4-BE49-F238E27FC236}">
                  <a16:creationId xmlns:a16="http://schemas.microsoft.com/office/drawing/2014/main" id="{9E16EABF-CD1D-DDFC-A658-71A71C2DB2C7}"/>
                </a:ext>
              </a:extLst>
            </p:cNvPr>
            <p:cNvGrpSpPr/>
            <p:nvPr/>
          </p:nvGrpSpPr>
          <p:grpSpPr>
            <a:xfrm>
              <a:off x="549615" y="1143620"/>
              <a:ext cx="587224" cy="646331"/>
              <a:chOff x="759165" y="645780"/>
              <a:chExt cx="587224" cy="646331"/>
            </a:xfrm>
          </p:grpSpPr>
          <p:sp>
            <p:nvSpPr>
              <p:cNvPr id="4" name="Oval 3">
                <a:extLst>
                  <a:ext uri="{FF2B5EF4-FFF2-40B4-BE49-F238E27FC236}">
                    <a16:creationId xmlns:a16="http://schemas.microsoft.com/office/drawing/2014/main" id="{DA9E60CD-A820-307E-01C9-29338676E4C6}"/>
                  </a:ext>
                </a:extLst>
              </p:cNvPr>
              <p:cNvSpPr/>
              <p:nvPr/>
            </p:nvSpPr>
            <p:spPr>
              <a:xfrm>
                <a:off x="759165" y="714633"/>
                <a:ext cx="523783" cy="553111"/>
              </a:xfrm>
              <a:prstGeom prst="ellipse">
                <a:avLst/>
              </a:prstGeom>
              <a:solidFill>
                <a:srgbClr val="FF5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729E6CE1-61F7-7FAF-C5F6-9EEECB5C91D9}"/>
                  </a:ext>
                </a:extLst>
              </p:cNvPr>
              <p:cNvSpPr txBox="1"/>
              <p:nvPr/>
            </p:nvSpPr>
            <p:spPr>
              <a:xfrm>
                <a:off x="822606" y="645780"/>
                <a:ext cx="52378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endParaRPr kumimoji="0" lang="vi-VN" sz="36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89C201CB-C87D-E96D-254F-35CC7FA9BB0B}"/>
                </a:ext>
              </a:extLst>
            </p:cNvPr>
            <p:cNvSpPr txBox="1"/>
            <p:nvPr/>
          </p:nvSpPr>
          <p:spPr>
            <a:xfrm>
              <a:off x="1136839" y="1129000"/>
              <a:ext cx="10188386" cy="954107"/>
            </a:xfrm>
            <a:prstGeom prst="rect">
              <a:avLst/>
            </a:prstGeom>
            <a:noFill/>
          </p:spPr>
          <p:txBody>
            <a:bodyPr wrap="square" rtlCol="0">
              <a:spAutoFit/>
            </a:bodyPr>
            <a:lstStyle/>
            <a:p>
              <a:pPr algn="just">
                <a:defRPr/>
              </a:pPr>
              <a:r>
                <a:rPr lang="vi-VN" sz="2800" b="1" dirty="0">
                  <a:solidFill>
                    <a:srgbClr val="002060"/>
                  </a:solidFill>
                  <a:latin typeface="Calibri" panose="020F0502020204030204" pitchFamily="34" charset="0"/>
                  <a:cs typeface="Calibri" panose="020F0502020204030204" pitchFamily="34" charset="0"/>
                </a:rPr>
                <a:t>Để thực hiện kế hoạch nhỏ của lớp, các bạn lớp 3A đã góp một số đồ dùng học tập với số lượng được ghi chép lại như sau:</a:t>
              </a:r>
            </a:p>
          </p:txBody>
        </p:sp>
      </p:grpSp>
      <p:pic>
        <p:nvPicPr>
          <p:cNvPr id="10" name="Picture 9">
            <a:extLst>
              <a:ext uri="{FF2B5EF4-FFF2-40B4-BE49-F238E27FC236}">
                <a16:creationId xmlns:a16="http://schemas.microsoft.com/office/drawing/2014/main" id="{B3652E48-558F-7C0A-F96D-64B1F3BD98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490662" y="1624012"/>
            <a:ext cx="9005888" cy="2145246"/>
          </a:xfrm>
          <a:prstGeom prst="rect">
            <a:avLst/>
          </a:prstGeom>
        </p:spPr>
      </p:pic>
      <p:sp>
        <p:nvSpPr>
          <p:cNvPr id="11" name="TextBox 10">
            <a:extLst>
              <a:ext uri="{FF2B5EF4-FFF2-40B4-BE49-F238E27FC236}">
                <a16:creationId xmlns:a16="http://schemas.microsoft.com/office/drawing/2014/main" id="{A4FEC0C5-9836-8145-D254-596749ADED6A}"/>
              </a:ext>
            </a:extLst>
          </p:cNvPr>
          <p:cNvSpPr txBox="1"/>
          <p:nvPr/>
        </p:nvSpPr>
        <p:spPr>
          <a:xfrm>
            <a:off x="533400" y="3848100"/>
            <a:ext cx="11458575" cy="2246769"/>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a) Các bạn lớp 3A đã góp những loại đồ dùng học tập nào?</a:t>
            </a:r>
          </a:p>
          <a:p>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b) Các bạn đã góp được bao nhiêu đồ vật mỗi loại?</a:t>
            </a:r>
          </a:p>
          <a:p>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c) Trong số đồ vật góp được, đồ vật nào có nhiều nhất? Đồ vật nào có ít nhất?</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95D470FE-481A-246A-D62E-8EE09AA22C94}"/>
              </a:ext>
            </a:extLst>
          </p:cNvPr>
          <p:cNvSpPr txBox="1"/>
          <p:nvPr/>
        </p:nvSpPr>
        <p:spPr>
          <a:xfrm>
            <a:off x="800100" y="4267200"/>
            <a:ext cx="7353300"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a)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lớp</a:t>
            </a:r>
            <a:r>
              <a:rPr lang="en-US" sz="2800" b="1" dirty="0">
                <a:solidFill>
                  <a:srgbClr val="FF0000"/>
                </a:solidFill>
                <a:latin typeface="Calibri" panose="020F0502020204030204" pitchFamily="34" charset="0"/>
                <a:cs typeface="Calibri" panose="020F0502020204030204" pitchFamily="34" charset="0"/>
              </a:rPr>
              <a:t> 3A </a:t>
            </a:r>
            <a:r>
              <a:rPr lang="en-US" sz="2800" b="1" dirty="0" err="1">
                <a:solidFill>
                  <a:srgbClr val="FF0000"/>
                </a:solidFill>
                <a:latin typeface="Calibri" panose="020F0502020204030204" pitchFamily="34" charset="0"/>
                <a:cs typeface="Calibri" panose="020F0502020204030204" pitchFamily="34" charset="0"/>
              </a:rPr>
              <a:t>đã</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góp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vở</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bút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bút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mực</a:t>
            </a:r>
            <a:r>
              <a:rPr lang="en-US" sz="2800" b="1" dirty="0">
                <a:solidFill>
                  <a:srgbClr val="FF0000"/>
                </a:solidFill>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876A7893-1040-E204-88D9-AA073700F124}"/>
              </a:ext>
            </a:extLst>
          </p:cNvPr>
          <p:cNvSpPr txBox="1"/>
          <p:nvPr/>
        </p:nvSpPr>
        <p:spPr>
          <a:xfrm>
            <a:off x="742950" y="5105400"/>
            <a:ext cx="1102995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Các bạn lớp 3A đã góp được 18 quyển vở, 29 cái bút chì, 6 cái bút mực.</a:t>
            </a:r>
            <a:endParaRPr lang="en-US" sz="28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4BAEA1E-14F5-5EF8-33F8-787DC143D22C}"/>
              </a:ext>
            </a:extLst>
          </p:cNvPr>
          <p:cNvSpPr txBox="1"/>
          <p:nvPr/>
        </p:nvSpPr>
        <p:spPr>
          <a:xfrm>
            <a:off x="809625" y="5934075"/>
            <a:ext cx="1102995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Các bạn lớp 3A đã góp bút chì nhiều nhất, bút mực ít nhất.</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25885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down)">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wipe(down)">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down)">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D361B-CF55-7E08-0A87-F6C3BEDAA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 name="Rectangle: Rounded Corners 5">
            <a:extLst>
              <a:ext uri="{FF2B5EF4-FFF2-40B4-BE49-F238E27FC236}">
                <a16:creationId xmlns:a16="http://schemas.microsoft.com/office/drawing/2014/main" id="{F93E77C6-C9D6-7B55-098F-3F13B3498ED4}"/>
              </a:ext>
            </a:extLst>
          </p:cNvPr>
          <p:cNvSpPr/>
          <p:nvPr/>
        </p:nvSpPr>
        <p:spPr>
          <a:xfrm>
            <a:off x="264160" y="340056"/>
            <a:ext cx="11529692" cy="6317919"/>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53F59970-8792-676A-B8F5-7FBC6C095F61}"/>
              </a:ext>
            </a:extLst>
          </p:cNvPr>
          <p:cNvGrpSpPr/>
          <p:nvPr/>
        </p:nvGrpSpPr>
        <p:grpSpPr>
          <a:xfrm>
            <a:off x="778215" y="405100"/>
            <a:ext cx="10775610" cy="1384995"/>
            <a:chOff x="549615" y="1129000"/>
            <a:chExt cx="10775610" cy="1384995"/>
          </a:xfrm>
        </p:grpSpPr>
        <p:grpSp>
          <p:nvGrpSpPr>
            <p:cNvPr id="2" name="Group 1">
              <a:extLst>
                <a:ext uri="{FF2B5EF4-FFF2-40B4-BE49-F238E27FC236}">
                  <a16:creationId xmlns:a16="http://schemas.microsoft.com/office/drawing/2014/main" id="{9E16EABF-CD1D-DDFC-A658-71A71C2DB2C7}"/>
                </a:ext>
              </a:extLst>
            </p:cNvPr>
            <p:cNvGrpSpPr/>
            <p:nvPr/>
          </p:nvGrpSpPr>
          <p:grpSpPr>
            <a:xfrm>
              <a:off x="549615" y="1143620"/>
              <a:ext cx="587224" cy="646331"/>
              <a:chOff x="759165" y="645780"/>
              <a:chExt cx="587224" cy="646331"/>
            </a:xfrm>
          </p:grpSpPr>
          <p:sp>
            <p:nvSpPr>
              <p:cNvPr id="4" name="Oval 3">
                <a:extLst>
                  <a:ext uri="{FF2B5EF4-FFF2-40B4-BE49-F238E27FC236}">
                    <a16:creationId xmlns:a16="http://schemas.microsoft.com/office/drawing/2014/main" id="{DA9E60CD-A820-307E-01C9-29338676E4C6}"/>
                  </a:ext>
                </a:extLst>
              </p:cNvPr>
              <p:cNvSpPr/>
              <p:nvPr/>
            </p:nvSpPr>
            <p:spPr>
              <a:xfrm>
                <a:off x="759165" y="714633"/>
                <a:ext cx="523783" cy="553111"/>
              </a:xfrm>
              <a:prstGeom prst="ellipse">
                <a:avLst/>
              </a:prstGeom>
              <a:solidFill>
                <a:srgbClr val="FF5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729E6CE1-61F7-7FAF-C5F6-9EEECB5C91D9}"/>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7" name="TextBox 6">
              <a:extLst>
                <a:ext uri="{FF2B5EF4-FFF2-40B4-BE49-F238E27FC236}">
                  <a16:creationId xmlns:a16="http://schemas.microsoft.com/office/drawing/2014/main" id="{89C201CB-C87D-E96D-254F-35CC7FA9BB0B}"/>
                </a:ext>
              </a:extLst>
            </p:cNvPr>
            <p:cNvSpPr txBox="1"/>
            <p:nvPr/>
          </p:nvSpPr>
          <p:spPr>
            <a:xfrm>
              <a:off x="1136839" y="1129000"/>
              <a:ext cx="1018838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phân loại, đếm và ghi chép số lượng đồ vật trong phòng học theo dạng hình tròn, hình tam giác, hình vuông. Cho biết dạng hình nào có nhiều nhất, dạng hình nào có ít nhất.</a:t>
              </a:r>
            </a:p>
          </p:txBody>
        </p:sp>
      </p:grpSp>
      <p:grpSp>
        <p:nvGrpSpPr>
          <p:cNvPr id="9" name="Group 8">
            <a:extLst>
              <a:ext uri="{FF2B5EF4-FFF2-40B4-BE49-F238E27FC236}">
                <a16:creationId xmlns:a16="http://schemas.microsoft.com/office/drawing/2014/main" id="{A438C77E-4B2D-386B-928B-FF6B998FD177}"/>
              </a:ext>
            </a:extLst>
          </p:cNvPr>
          <p:cNvGrpSpPr/>
          <p:nvPr/>
        </p:nvGrpSpPr>
        <p:grpSpPr>
          <a:xfrm>
            <a:off x="1961683" y="1686487"/>
            <a:ext cx="8449142" cy="1399613"/>
            <a:chOff x="5266879" y="1674341"/>
            <a:chExt cx="8449142" cy="1399613"/>
          </a:xfrm>
        </p:grpSpPr>
        <p:sp>
          <p:nvSpPr>
            <p:cNvPr id="15" name="Rectangle: Rounded Corners 14">
              <a:extLst>
                <a:ext uri="{FF2B5EF4-FFF2-40B4-BE49-F238E27FC236}">
                  <a16:creationId xmlns:a16="http://schemas.microsoft.com/office/drawing/2014/main" id="{9FA0759E-13BF-F55A-C95C-432B496EE1B6}"/>
                </a:ext>
              </a:extLst>
            </p:cNvPr>
            <p:cNvSpPr/>
            <p:nvPr/>
          </p:nvSpPr>
          <p:spPr>
            <a:xfrm>
              <a:off x="5886471" y="2221139"/>
              <a:ext cx="7829550" cy="852815"/>
            </a:xfrm>
            <a:custGeom>
              <a:avLst/>
              <a:gdLst>
                <a:gd name="connsiteX0" fmla="*/ 0 w 7829550"/>
                <a:gd name="connsiteY0" fmla="*/ 142139 h 852815"/>
                <a:gd name="connsiteX1" fmla="*/ 142139 w 7829550"/>
                <a:gd name="connsiteY1" fmla="*/ 0 h 852815"/>
                <a:gd name="connsiteX2" fmla="*/ 7687411 w 7829550"/>
                <a:gd name="connsiteY2" fmla="*/ 0 h 852815"/>
                <a:gd name="connsiteX3" fmla="*/ 7829550 w 7829550"/>
                <a:gd name="connsiteY3" fmla="*/ 142139 h 852815"/>
                <a:gd name="connsiteX4" fmla="*/ 7829550 w 7829550"/>
                <a:gd name="connsiteY4" fmla="*/ 710676 h 852815"/>
                <a:gd name="connsiteX5" fmla="*/ 7687411 w 7829550"/>
                <a:gd name="connsiteY5" fmla="*/ 852815 h 852815"/>
                <a:gd name="connsiteX6" fmla="*/ 142139 w 7829550"/>
                <a:gd name="connsiteY6" fmla="*/ 852815 h 852815"/>
                <a:gd name="connsiteX7" fmla="*/ 0 w 7829550"/>
                <a:gd name="connsiteY7" fmla="*/ 710676 h 852815"/>
                <a:gd name="connsiteX8" fmla="*/ 0 w 7829550"/>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550" h="852815" fill="none" extrusionOk="0">
                  <a:moveTo>
                    <a:pt x="0" y="142139"/>
                  </a:moveTo>
                  <a:cubicBezTo>
                    <a:pt x="-7864" y="60349"/>
                    <a:pt x="70988" y="8366"/>
                    <a:pt x="142139" y="0"/>
                  </a:cubicBezTo>
                  <a:cubicBezTo>
                    <a:pt x="3779077" y="-61902"/>
                    <a:pt x="5680698" y="-101778"/>
                    <a:pt x="7687411" y="0"/>
                  </a:cubicBezTo>
                  <a:cubicBezTo>
                    <a:pt x="7758580" y="-2299"/>
                    <a:pt x="7831955" y="60434"/>
                    <a:pt x="7829550" y="142139"/>
                  </a:cubicBezTo>
                  <a:cubicBezTo>
                    <a:pt x="7786943" y="357762"/>
                    <a:pt x="7835549" y="538807"/>
                    <a:pt x="7829550" y="710676"/>
                  </a:cubicBezTo>
                  <a:cubicBezTo>
                    <a:pt x="7825146" y="787021"/>
                    <a:pt x="7765545" y="851117"/>
                    <a:pt x="7687411" y="852815"/>
                  </a:cubicBezTo>
                  <a:cubicBezTo>
                    <a:pt x="4480628" y="710423"/>
                    <a:pt x="3740538" y="963916"/>
                    <a:pt x="142139" y="852815"/>
                  </a:cubicBezTo>
                  <a:cubicBezTo>
                    <a:pt x="53250" y="858013"/>
                    <a:pt x="-1662" y="796756"/>
                    <a:pt x="0" y="710676"/>
                  </a:cubicBezTo>
                  <a:cubicBezTo>
                    <a:pt x="-36517" y="614222"/>
                    <a:pt x="-9972" y="218374"/>
                    <a:pt x="0" y="142139"/>
                  </a:cubicBezTo>
                  <a:close/>
                </a:path>
                <a:path w="7829550" h="852815" stroke="0" extrusionOk="0">
                  <a:moveTo>
                    <a:pt x="0" y="142139"/>
                  </a:moveTo>
                  <a:cubicBezTo>
                    <a:pt x="-8351" y="52602"/>
                    <a:pt x="58817" y="-8064"/>
                    <a:pt x="142139" y="0"/>
                  </a:cubicBezTo>
                  <a:cubicBezTo>
                    <a:pt x="2070949" y="-164947"/>
                    <a:pt x="5654332" y="-52288"/>
                    <a:pt x="7687411" y="0"/>
                  </a:cubicBezTo>
                  <a:cubicBezTo>
                    <a:pt x="7765559" y="-5523"/>
                    <a:pt x="7825066" y="64356"/>
                    <a:pt x="7829550" y="142139"/>
                  </a:cubicBezTo>
                  <a:cubicBezTo>
                    <a:pt x="7856285" y="256884"/>
                    <a:pt x="7834457" y="556786"/>
                    <a:pt x="7829550" y="710676"/>
                  </a:cubicBezTo>
                  <a:cubicBezTo>
                    <a:pt x="7835251" y="796537"/>
                    <a:pt x="7760200" y="842421"/>
                    <a:pt x="7687411" y="852815"/>
                  </a:cubicBezTo>
                  <a:cubicBezTo>
                    <a:pt x="6587185" y="1011356"/>
                    <a:pt x="2628496"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tròn?</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1CB86046-78E8-4583-A148-5FF458BC07FB}"/>
                </a:ext>
              </a:extLst>
            </p:cNvPr>
            <p:cNvPicPr>
              <a:picLocks noChangeAspect="1"/>
            </p:cNvPicPr>
            <p:nvPr/>
          </p:nvPicPr>
          <p:blipFill>
            <a:blip r:embed="rId3"/>
            <a:stretch>
              <a:fillRect/>
            </a:stretch>
          </p:blipFill>
          <p:spPr>
            <a:xfrm>
              <a:off x="5266879" y="1674341"/>
              <a:ext cx="1093595" cy="1093595"/>
            </a:xfrm>
            <a:prstGeom prst="rect">
              <a:avLst/>
            </a:prstGeom>
          </p:spPr>
        </p:pic>
      </p:grpSp>
      <p:grpSp>
        <p:nvGrpSpPr>
          <p:cNvPr id="19" name="Group 18">
            <a:extLst>
              <a:ext uri="{FF2B5EF4-FFF2-40B4-BE49-F238E27FC236}">
                <a16:creationId xmlns:a16="http://schemas.microsoft.com/office/drawing/2014/main" id="{9BB52F0F-A122-C564-F602-970E78ED1DEB}"/>
              </a:ext>
            </a:extLst>
          </p:cNvPr>
          <p:cNvGrpSpPr/>
          <p:nvPr/>
        </p:nvGrpSpPr>
        <p:grpSpPr>
          <a:xfrm>
            <a:off x="1856908" y="2839012"/>
            <a:ext cx="8858716" cy="1399613"/>
            <a:chOff x="5266879" y="1674341"/>
            <a:chExt cx="8858716" cy="1399613"/>
          </a:xfrm>
        </p:grpSpPr>
        <p:sp>
          <p:nvSpPr>
            <p:cNvPr id="20" name="Rectangle: Rounded Corners 19">
              <a:extLst>
                <a:ext uri="{FF2B5EF4-FFF2-40B4-BE49-F238E27FC236}">
                  <a16:creationId xmlns:a16="http://schemas.microsoft.com/office/drawing/2014/main" id="{215A543D-C15D-0A12-58D9-CCADB259CF42}"/>
                </a:ext>
              </a:extLst>
            </p:cNvPr>
            <p:cNvSpPr/>
            <p:nvPr/>
          </p:nvSpPr>
          <p:spPr>
            <a:xfrm>
              <a:off x="5886470" y="2221139"/>
              <a:ext cx="8239125" cy="852815"/>
            </a:xfrm>
            <a:custGeom>
              <a:avLst/>
              <a:gdLst>
                <a:gd name="connsiteX0" fmla="*/ 0 w 8239125"/>
                <a:gd name="connsiteY0" fmla="*/ 142139 h 852815"/>
                <a:gd name="connsiteX1" fmla="*/ 142139 w 8239125"/>
                <a:gd name="connsiteY1" fmla="*/ 0 h 852815"/>
                <a:gd name="connsiteX2" fmla="*/ 8096986 w 8239125"/>
                <a:gd name="connsiteY2" fmla="*/ 0 h 852815"/>
                <a:gd name="connsiteX3" fmla="*/ 8239125 w 8239125"/>
                <a:gd name="connsiteY3" fmla="*/ 142139 h 852815"/>
                <a:gd name="connsiteX4" fmla="*/ 8239125 w 8239125"/>
                <a:gd name="connsiteY4" fmla="*/ 710676 h 852815"/>
                <a:gd name="connsiteX5" fmla="*/ 8096986 w 8239125"/>
                <a:gd name="connsiteY5" fmla="*/ 852815 h 852815"/>
                <a:gd name="connsiteX6" fmla="*/ 142139 w 8239125"/>
                <a:gd name="connsiteY6" fmla="*/ 852815 h 852815"/>
                <a:gd name="connsiteX7" fmla="*/ 0 w 8239125"/>
                <a:gd name="connsiteY7" fmla="*/ 710676 h 852815"/>
                <a:gd name="connsiteX8" fmla="*/ 0 w 8239125"/>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852815" fill="none" extrusionOk="0">
                  <a:moveTo>
                    <a:pt x="0" y="142139"/>
                  </a:moveTo>
                  <a:cubicBezTo>
                    <a:pt x="-7864" y="60349"/>
                    <a:pt x="70988" y="8366"/>
                    <a:pt x="142139" y="0"/>
                  </a:cubicBezTo>
                  <a:cubicBezTo>
                    <a:pt x="3066339" y="-61902"/>
                    <a:pt x="5310094" y="-101778"/>
                    <a:pt x="8096986" y="0"/>
                  </a:cubicBezTo>
                  <a:cubicBezTo>
                    <a:pt x="8168155" y="-2299"/>
                    <a:pt x="8241530" y="60434"/>
                    <a:pt x="8239125" y="142139"/>
                  </a:cubicBezTo>
                  <a:cubicBezTo>
                    <a:pt x="8196518" y="357762"/>
                    <a:pt x="8245124" y="538807"/>
                    <a:pt x="8239125" y="710676"/>
                  </a:cubicBezTo>
                  <a:cubicBezTo>
                    <a:pt x="8234721" y="787021"/>
                    <a:pt x="8175120" y="851117"/>
                    <a:pt x="8096986" y="852815"/>
                  </a:cubicBezTo>
                  <a:cubicBezTo>
                    <a:pt x="6200108" y="710423"/>
                    <a:pt x="1462514" y="963916"/>
                    <a:pt x="142139" y="852815"/>
                  </a:cubicBezTo>
                  <a:cubicBezTo>
                    <a:pt x="53250" y="858013"/>
                    <a:pt x="-1662" y="796756"/>
                    <a:pt x="0" y="710676"/>
                  </a:cubicBezTo>
                  <a:cubicBezTo>
                    <a:pt x="-36517" y="614222"/>
                    <a:pt x="-9972" y="218374"/>
                    <a:pt x="0" y="142139"/>
                  </a:cubicBezTo>
                  <a:close/>
                </a:path>
                <a:path w="8239125" h="852815" stroke="0" extrusionOk="0">
                  <a:moveTo>
                    <a:pt x="0" y="142139"/>
                  </a:moveTo>
                  <a:cubicBezTo>
                    <a:pt x="-8351" y="52602"/>
                    <a:pt x="58817" y="-8064"/>
                    <a:pt x="142139" y="0"/>
                  </a:cubicBezTo>
                  <a:cubicBezTo>
                    <a:pt x="1219872" y="-164947"/>
                    <a:pt x="6474347" y="-52288"/>
                    <a:pt x="8096986" y="0"/>
                  </a:cubicBezTo>
                  <a:cubicBezTo>
                    <a:pt x="8175134" y="-5523"/>
                    <a:pt x="8234641" y="64356"/>
                    <a:pt x="8239125" y="142139"/>
                  </a:cubicBezTo>
                  <a:cubicBezTo>
                    <a:pt x="8265860" y="256884"/>
                    <a:pt x="8244032" y="556786"/>
                    <a:pt x="8239125" y="710676"/>
                  </a:cubicBezTo>
                  <a:cubicBezTo>
                    <a:pt x="8244826" y="796537"/>
                    <a:pt x="8169775" y="842421"/>
                    <a:pt x="8096986" y="852815"/>
                  </a:cubicBezTo>
                  <a:cubicBezTo>
                    <a:pt x="6136781" y="1011356"/>
                    <a:pt x="1974170"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tam giác?</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08B83962-3705-24F8-A144-4C1C7370998A}"/>
                </a:ext>
              </a:extLst>
            </p:cNvPr>
            <p:cNvPicPr>
              <a:picLocks noChangeAspect="1"/>
            </p:cNvPicPr>
            <p:nvPr/>
          </p:nvPicPr>
          <p:blipFill>
            <a:blip r:embed="rId3"/>
            <a:stretch>
              <a:fillRect/>
            </a:stretch>
          </p:blipFill>
          <p:spPr>
            <a:xfrm>
              <a:off x="5266879" y="1674341"/>
              <a:ext cx="1093595" cy="1093595"/>
            </a:xfrm>
            <a:prstGeom prst="rect">
              <a:avLst/>
            </a:prstGeom>
          </p:spPr>
        </p:pic>
      </p:grpSp>
      <p:grpSp>
        <p:nvGrpSpPr>
          <p:cNvPr id="22" name="Group 21">
            <a:extLst>
              <a:ext uri="{FF2B5EF4-FFF2-40B4-BE49-F238E27FC236}">
                <a16:creationId xmlns:a16="http://schemas.microsoft.com/office/drawing/2014/main" id="{DB62D424-79C3-BE89-E1E6-834750CFEC89}"/>
              </a:ext>
            </a:extLst>
          </p:cNvPr>
          <p:cNvGrpSpPr/>
          <p:nvPr/>
        </p:nvGrpSpPr>
        <p:grpSpPr>
          <a:xfrm>
            <a:off x="1856908" y="4029637"/>
            <a:ext cx="8858716" cy="1399613"/>
            <a:chOff x="5266879" y="1674341"/>
            <a:chExt cx="8858716" cy="1399613"/>
          </a:xfrm>
        </p:grpSpPr>
        <p:sp>
          <p:nvSpPr>
            <p:cNvPr id="23" name="Rectangle: Rounded Corners 22">
              <a:extLst>
                <a:ext uri="{FF2B5EF4-FFF2-40B4-BE49-F238E27FC236}">
                  <a16:creationId xmlns:a16="http://schemas.microsoft.com/office/drawing/2014/main" id="{A6CF7928-3697-A461-D75C-8C69AFC7BB2E}"/>
                </a:ext>
              </a:extLst>
            </p:cNvPr>
            <p:cNvSpPr/>
            <p:nvPr/>
          </p:nvSpPr>
          <p:spPr>
            <a:xfrm>
              <a:off x="5886470" y="2221139"/>
              <a:ext cx="8239125" cy="852815"/>
            </a:xfrm>
            <a:custGeom>
              <a:avLst/>
              <a:gdLst>
                <a:gd name="connsiteX0" fmla="*/ 0 w 8239125"/>
                <a:gd name="connsiteY0" fmla="*/ 142139 h 852815"/>
                <a:gd name="connsiteX1" fmla="*/ 142139 w 8239125"/>
                <a:gd name="connsiteY1" fmla="*/ 0 h 852815"/>
                <a:gd name="connsiteX2" fmla="*/ 8096986 w 8239125"/>
                <a:gd name="connsiteY2" fmla="*/ 0 h 852815"/>
                <a:gd name="connsiteX3" fmla="*/ 8239125 w 8239125"/>
                <a:gd name="connsiteY3" fmla="*/ 142139 h 852815"/>
                <a:gd name="connsiteX4" fmla="*/ 8239125 w 8239125"/>
                <a:gd name="connsiteY4" fmla="*/ 710676 h 852815"/>
                <a:gd name="connsiteX5" fmla="*/ 8096986 w 8239125"/>
                <a:gd name="connsiteY5" fmla="*/ 852815 h 852815"/>
                <a:gd name="connsiteX6" fmla="*/ 142139 w 8239125"/>
                <a:gd name="connsiteY6" fmla="*/ 852815 h 852815"/>
                <a:gd name="connsiteX7" fmla="*/ 0 w 8239125"/>
                <a:gd name="connsiteY7" fmla="*/ 710676 h 852815"/>
                <a:gd name="connsiteX8" fmla="*/ 0 w 8239125"/>
                <a:gd name="connsiteY8" fmla="*/ 142139 h 852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852815" fill="none" extrusionOk="0">
                  <a:moveTo>
                    <a:pt x="0" y="142139"/>
                  </a:moveTo>
                  <a:cubicBezTo>
                    <a:pt x="-7864" y="60349"/>
                    <a:pt x="70988" y="8366"/>
                    <a:pt x="142139" y="0"/>
                  </a:cubicBezTo>
                  <a:cubicBezTo>
                    <a:pt x="3066339" y="-61902"/>
                    <a:pt x="5310094" y="-101778"/>
                    <a:pt x="8096986" y="0"/>
                  </a:cubicBezTo>
                  <a:cubicBezTo>
                    <a:pt x="8168155" y="-2299"/>
                    <a:pt x="8241530" y="60434"/>
                    <a:pt x="8239125" y="142139"/>
                  </a:cubicBezTo>
                  <a:cubicBezTo>
                    <a:pt x="8196518" y="357762"/>
                    <a:pt x="8245124" y="538807"/>
                    <a:pt x="8239125" y="710676"/>
                  </a:cubicBezTo>
                  <a:cubicBezTo>
                    <a:pt x="8234721" y="787021"/>
                    <a:pt x="8175120" y="851117"/>
                    <a:pt x="8096986" y="852815"/>
                  </a:cubicBezTo>
                  <a:cubicBezTo>
                    <a:pt x="6200108" y="710423"/>
                    <a:pt x="1462514" y="963916"/>
                    <a:pt x="142139" y="852815"/>
                  </a:cubicBezTo>
                  <a:cubicBezTo>
                    <a:pt x="53250" y="858013"/>
                    <a:pt x="-1662" y="796756"/>
                    <a:pt x="0" y="710676"/>
                  </a:cubicBezTo>
                  <a:cubicBezTo>
                    <a:pt x="-36517" y="614222"/>
                    <a:pt x="-9972" y="218374"/>
                    <a:pt x="0" y="142139"/>
                  </a:cubicBezTo>
                  <a:close/>
                </a:path>
                <a:path w="8239125" h="852815" stroke="0" extrusionOk="0">
                  <a:moveTo>
                    <a:pt x="0" y="142139"/>
                  </a:moveTo>
                  <a:cubicBezTo>
                    <a:pt x="-8351" y="52602"/>
                    <a:pt x="58817" y="-8064"/>
                    <a:pt x="142139" y="0"/>
                  </a:cubicBezTo>
                  <a:cubicBezTo>
                    <a:pt x="1219872" y="-164947"/>
                    <a:pt x="6474347" y="-52288"/>
                    <a:pt x="8096986" y="0"/>
                  </a:cubicBezTo>
                  <a:cubicBezTo>
                    <a:pt x="8175134" y="-5523"/>
                    <a:pt x="8234641" y="64356"/>
                    <a:pt x="8239125" y="142139"/>
                  </a:cubicBezTo>
                  <a:cubicBezTo>
                    <a:pt x="8265860" y="256884"/>
                    <a:pt x="8244032" y="556786"/>
                    <a:pt x="8239125" y="710676"/>
                  </a:cubicBezTo>
                  <a:cubicBezTo>
                    <a:pt x="8244826" y="796537"/>
                    <a:pt x="8169775" y="842421"/>
                    <a:pt x="8096986" y="852815"/>
                  </a:cubicBezTo>
                  <a:cubicBezTo>
                    <a:pt x="6136781" y="1011356"/>
                    <a:pt x="1974170" y="710979"/>
                    <a:pt x="142139" y="852815"/>
                  </a:cubicBezTo>
                  <a:cubicBezTo>
                    <a:pt x="63308" y="858616"/>
                    <a:pt x="2311" y="788374"/>
                    <a:pt x="0" y="710676"/>
                  </a:cubicBezTo>
                  <a:cubicBezTo>
                    <a:pt x="-12769" y="616291"/>
                    <a:pt x="40270" y="243813"/>
                    <a:pt x="0" y="14213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vi-VN"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Có bao nhiêu đồ vật dạng hình vuông?</a:t>
              </a:r>
              <a:endParaRPr lang="en-US"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41F01E31-24C8-5C45-2858-F081BBA36F34}"/>
                </a:ext>
              </a:extLst>
            </p:cNvPr>
            <p:cNvPicPr>
              <a:picLocks noChangeAspect="1"/>
            </p:cNvPicPr>
            <p:nvPr/>
          </p:nvPicPr>
          <p:blipFill>
            <a:blip r:embed="rId3"/>
            <a:stretch>
              <a:fillRect/>
            </a:stretch>
          </p:blipFill>
          <p:spPr>
            <a:xfrm>
              <a:off x="5266879" y="1674341"/>
              <a:ext cx="1093595" cy="1093595"/>
            </a:xfrm>
            <a:prstGeom prst="rect">
              <a:avLst/>
            </a:prstGeom>
          </p:spPr>
        </p:pic>
      </p:grpSp>
      <p:grpSp>
        <p:nvGrpSpPr>
          <p:cNvPr id="25" name="Group 24">
            <a:extLst>
              <a:ext uri="{FF2B5EF4-FFF2-40B4-BE49-F238E27FC236}">
                <a16:creationId xmlns:a16="http://schemas.microsoft.com/office/drawing/2014/main" id="{625AFC0B-0334-519C-8ED8-4D07B6D721E7}"/>
              </a:ext>
            </a:extLst>
          </p:cNvPr>
          <p:cNvGrpSpPr/>
          <p:nvPr/>
        </p:nvGrpSpPr>
        <p:grpSpPr>
          <a:xfrm>
            <a:off x="1771183" y="5305987"/>
            <a:ext cx="8858716" cy="1399614"/>
            <a:chOff x="5266879" y="1674341"/>
            <a:chExt cx="8858716" cy="1399614"/>
          </a:xfrm>
        </p:grpSpPr>
        <p:sp>
          <p:nvSpPr>
            <p:cNvPr id="26" name="Rectangle: Rounded Corners 25">
              <a:extLst>
                <a:ext uri="{FF2B5EF4-FFF2-40B4-BE49-F238E27FC236}">
                  <a16:creationId xmlns:a16="http://schemas.microsoft.com/office/drawing/2014/main" id="{5005FD27-F5C2-0512-31DE-ABD04AC01256}"/>
                </a:ext>
              </a:extLst>
            </p:cNvPr>
            <p:cNvSpPr/>
            <p:nvPr/>
          </p:nvSpPr>
          <p:spPr>
            <a:xfrm>
              <a:off x="5886470" y="2121455"/>
              <a:ext cx="8239125" cy="952500"/>
            </a:xfrm>
            <a:custGeom>
              <a:avLst/>
              <a:gdLst>
                <a:gd name="connsiteX0" fmla="*/ 0 w 8239125"/>
                <a:gd name="connsiteY0" fmla="*/ 158753 h 952500"/>
                <a:gd name="connsiteX1" fmla="*/ 158753 w 8239125"/>
                <a:gd name="connsiteY1" fmla="*/ 0 h 952500"/>
                <a:gd name="connsiteX2" fmla="*/ 8080372 w 8239125"/>
                <a:gd name="connsiteY2" fmla="*/ 0 h 952500"/>
                <a:gd name="connsiteX3" fmla="*/ 8239125 w 8239125"/>
                <a:gd name="connsiteY3" fmla="*/ 158753 h 952500"/>
                <a:gd name="connsiteX4" fmla="*/ 8239125 w 8239125"/>
                <a:gd name="connsiteY4" fmla="*/ 793747 h 952500"/>
                <a:gd name="connsiteX5" fmla="*/ 8080372 w 8239125"/>
                <a:gd name="connsiteY5" fmla="*/ 952500 h 952500"/>
                <a:gd name="connsiteX6" fmla="*/ 158753 w 8239125"/>
                <a:gd name="connsiteY6" fmla="*/ 952500 h 952500"/>
                <a:gd name="connsiteX7" fmla="*/ 0 w 8239125"/>
                <a:gd name="connsiteY7" fmla="*/ 793747 h 952500"/>
                <a:gd name="connsiteX8" fmla="*/ 0 w 8239125"/>
                <a:gd name="connsiteY8"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9125" h="952500" fill="none" extrusionOk="0">
                  <a:moveTo>
                    <a:pt x="0" y="158753"/>
                  </a:moveTo>
                  <a:cubicBezTo>
                    <a:pt x="-13337" y="65498"/>
                    <a:pt x="75291" y="4798"/>
                    <a:pt x="158753" y="0"/>
                  </a:cubicBezTo>
                  <a:cubicBezTo>
                    <a:pt x="3414515" y="-61902"/>
                    <a:pt x="6883666" y="-101778"/>
                    <a:pt x="8080372" y="0"/>
                  </a:cubicBezTo>
                  <a:cubicBezTo>
                    <a:pt x="8165145" y="-910"/>
                    <a:pt x="8239972" y="69947"/>
                    <a:pt x="8239125" y="158753"/>
                  </a:cubicBezTo>
                  <a:cubicBezTo>
                    <a:pt x="8260119" y="374106"/>
                    <a:pt x="8287964" y="607896"/>
                    <a:pt x="8239125" y="793747"/>
                  </a:cubicBezTo>
                  <a:cubicBezTo>
                    <a:pt x="8236555" y="880166"/>
                    <a:pt x="8167194" y="948549"/>
                    <a:pt x="8080372" y="952500"/>
                  </a:cubicBezTo>
                  <a:cubicBezTo>
                    <a:pt x="6984421" y="810108"/>
                    <a:pt x="3809846" y="1063601"/>
                    <a:pt x="158753" y="952500"/>
                  </a:cubicBezTo>
                  <a:cubicBezTo>
                    <a:pt x="69071" y="953503"/>
                    <a:pt x="-2860" y="894465"/>
                    <a:pt x="0" y="793747"/>
                  </a:cubicBezTo>
                  <a:cubicBezTo>
                    <a:pt x="-10261" y="499563"/>
                    <a:pt x="-7605" y="433962"/>
                    <a:pt x="0" y="158753"/>
                  </a:cubicBezTo>
                  <a:close/>
                </a:path>
                <a:path w="8239125" h="952500" stroke="0" extrusionOk="0">
                  <a:moveTo>
                    <a:pt x="0" y="158753"/>
                  </a:moveTo>
                  <a:cubicBezTo>
                    <a:pt x="-3419" y="66557"/>
                    <a:pt x="66635" y="-7428"/>
                    <a:pt x="158753" y="0"/>
                  </a:cubicBezTo>
                  <a:cubicBezTo>
                    <a:pt x="1089565" y="-164947"/>
                    <a:pt x="7173437" y="-52288"/>
                    <a:pt x="8080372" y="0"/>
                  </a:cubicBezTo>
                  <a:cubicBezTo>
                    <a:pt x="8167178" y="-13639"/>
                    <a:pt x="8235522" y="71653"/>
                    <a:pt x="8239125" y="158753"/>
                  </a:cubicBezTo>
                  <a:cubicBezTo>
                    <a:pt x="8246953" y="298456"/>
                    <a:pt x="8278121" y="608597"/>
                    <a:pt x="8239125" y="793747"/>
                  </a:cubicBezTo>
                  <a:cubicBezTo>
                    <a:pt x="8248968" y="894133"/>
                    <a:pt x="8159893" y="937658"/>
                    <a:pt x="8080372" y="952500"/>
                  </a:cubicBezTo>
                  <a:cubicBezTo>
                    <a:pt x="4677487" y="1111041"/>
                    <a:pt x="1280422" y="810664"/>
                    <a:pt x="158753" y="952500"/>
                  </a:cubicBezTo>
                  <a:cubicBezTo>
                    <a:pt x="70468" y="963179"/>
                    <a:pt x="1069" y="881052"/>
                    <a:pt x="0" y="793747"/>
                  </a:cubicBezTo>
                  <a:cubicBezTo>
                    <a:pt x="45862" y="545669"/>
                    <a:pt x="2218" y="394193"/>
                    <a:pt x="0" y="15875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vi-VN"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số đồ vật đó, đồ vật nào có nhiều nhất, đồ vật nào có ít nhất?</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7" name="Picture 26">
              <a:extLst>
                <a:ext uri="{FF2B5EF4-FFF2-40B4-BE49-F238E27FC236}">
                  <a16:creationId xmlns:a16="http://schemas.microsoft.com/office/drawing/2014/main" id="{6E7AFFD2-2D09-E8A4-D7D6-54BE5C4C10DE}"/>
                </a:ext>
              </a:extLst>
            </p:cNvPr>
            <p:cNvPicPr>
              <a:picLocks noChangeAspect="1"/>
            </p:cNvPicPr>
            <p:nvPr/>
          </p:nvPicPr>
          <p:blipFill>
            <a:blip r:embed="rId3"/>
            <a:stretch>
              <a:fillRect/>
            </a:stretch>
          </p:blipFill>
          <p:spPr>
            <a:xfrm>
              <a:off x="5266879" y="1674341"/>
              <a:ext cx="1093595" cy="1093595"/>
            </a:xfrm>
            <a:prstGeom prst="rect">
              <a:avLst/>
            </a:prstGeom>
          </p:spPr>
        </p:pic>
      </p:grpSp>
    </p:spTree>
    <p:extLst>
      <p:ext uri="{BB962C8B-B14F-4D97-AF65-F5344CB8AC3E}">
        <p14:creationId xmlns:p14="http://schemas.microsoft.com/office/powerpoint/2010/main" val="2142983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BDEB5D77-B74E-47A4-B363-132A301954F8}"/>
              </a:ext>
            </a:extLst>
          </p:cNvPr>
          <p:cNvPicPr>
            <a:picLocks noChangeAspect="1"/>
          </p:cNvPicPr>
          <p:nvPr/>
        </p:nvPicPr>
        <p:blipFill>
          <a:blip r:embed="rId3">
            <a:extLst>
              <a:ext uri="{28A0092B-C50C-407E-A947-70E740481C1C}">
                <a14:useLocalDpi xmlns:a14="http://schemas.microsoft.com/office/drawing/2010/main" val="0"/>
              </a:ext>
            </a:extLst>
          </a:blip>
          <a:srcRect b="61795"/>
          <a:stretch>
            <a:fillRect/>
          </a:stretch>
        </p:blipFill>
        <p:spPr>
          <a:xfrm>
            <a:off x="0" y="0"/>
            <a:ext cx="12192000" cy="2620079"/>
          </a:xfrm>
          <a:custGeom>
            <a:avLst/>
            <a:gdLst>
              <a:gd name="connsiteX0" fmla="*/ 0 w 12192000"/>
              <a:gd name="connsiteY0" fmla="*/ 0 h 2620079"/>
              <a:gd name="connsiteX1" fmla="*/ 12192000 w 12192000"/>
              <a:gd name="connsiteY1" fmla="*/ 0 h 2620079"/>
              <a:gd name="connsiteX2" fmla="*/ 12192000 w 12192000"/>
              <a:gd name="connsiteY2" fmla="*/ 2620079 h 2620079"/>
              <a:gd name="connsiteX3" fmla="*/ 0 w 12192000"/>
              <a:gd name="connsiteY3" fmla="*/ 2620079 h 2620079"/>
            </a:gdLst>
            <a:ahLst/>
            <a:cxnLst>
              <a:cxn ang="0">
                <a:pos x="connsiteX0" y="connsiteY0"/>
              </a:cxn>
              <a:cxn ang="0">
                <a:pos x="connsiteX1" y="connsiteY1"/>
              </a:cxn>
              <a:cxn ang="0">
                <a:pos x="connsiteX2" y="connsiteY2"/>
              </a:cxn>
              <a:cxn ang="0">
                <a:pos x="connsiteX3" y="connsiteY3"/>
              </a:cxn>
            </a:cxnLst>
            <a:rect l="l" t="t" r="r" b="b"/>
            <a:pathLst>
              <a:path w="12192000" h="2620079">
                <a:moveTo>
                  <a:pt x="0" y="0"/>
                </a:moveTo>
                <a:lnTo>
                  <a:pt x="12192000" y="0"/>
                </a:lnTo>
                <a:lnTo>
                  <a:pt x="12192000" y="2620079"/>
                </a:lnTo>
                <a:lnTo>
                  <a:pt x="0" y="2620079"/>
                </a:lnTo>
                <a:close/>
              </a:path>
            </a:pathLst>
          </a:cu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1076774">
            <a:off x="160724" y="234916"/>
            <a:ext cx="4758181" cy="383945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57751"/>
          <a:stretch/>
        </p:blipFill>
        <p:spPr>
          <a:xfrm>
            <a:off x="2269976" y="141182"/>
            <a:ext cx="3835954" cy="443174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170" y="2702615"/>
            <a:ext cx="10299778" cy="5027444"/>
          </a:xfrm>
          <a:prstGeom prst="rect">
            <a:avLst/>
          </a:prstGeom>
        </p:spPr>
      </p:pic>
      <p:grpSp>
        <p:nvGrpSpPr>
          <p:cNvPr id="13" name="Group 12"/>
          <p:cNvGrpSpPr/>
          <p:nvPr/>
        </p:nvGrpSpPr>
        <p:grpSpPr>
          <a:xfrm>
            <a:off x="4876615" y="228356"/>
            <a:ext cx="6947934" cy="4948518"/>
            <a:chOff x="4876615" y="228356"/>
            <a:chExt cx="6947934" cy="4948518"/>
          </a:xfrm>
        </p:grpSpPr>
        <p:grpSp>
          <p:nvGrpSpPr>
            <p:cNvPr id="6" name="Group 5"/>
            <p:cNvGrpSpPr/>
            <p:nvPr/>
          </p:nvGrpSpPr>
          <p:grpSpPr>
            <a:xfrm>
              <a:off x="4876615" y="228356"/>
              <a:ext cx="6947934" cy="4948518"/>
              <a:chOff x="4898627" y="0"/>
              <a:chExt cx="6947934" cy="4948518"/>
            </a:xfrm>
          </p:grpSpPr>
          <p:pic>
            <p:nvPicPr>
              <p:cNvPr id="11" name="图片 43">
                <a:extLst>
                  <a:ext uri="{FF2B5EF4-FFF2-40B4-BE49-F238E27FC236}">
                    <a16:creationId xmlns:a16="http://schemas.microsoft.com/office/drawing/2014/main" id="{DD911E4E-B90D-4F83-BF42-EE5F0641DF92}"/>
                  </a:ext>
                </a:extLst>
              </p:cNvPr>
              <p:cNvPicPr>
                <a:picLocks noChangeAspect="1"/>
              </p:cNvPicPr>
              <p:nvPr/>
            </p:nvPicPr>
            <p:blipFill rotWithShape="1">
              <a:blip r:embed="rId7">
                <a:extLst>
                  <a:ext uri="{28A0092B-C50C-407E-A947-70E740481C1C}">
                    <a14:useLocalDpi xmlns:a14="http://schemas.microsoft.com/office/drawing/2010/main" val="0"/>
                  </a:ext>
                </a:extLst>
              </a:blip>
              <a:srcRect t="545"/>
              <a:stretch/>
            </p:blipFill>
            <p:spPr>
              <a:xfrm>
                <a:off x="4898627" y="0"/>
                <a:ext cx="6947934" cy="4948518"/>
              </a:xfrm>
              <a:prstGeom prst="rect">
                <a:avLst/>
              </a:prstGeom>
            </p:spPr>
          </p:pic>
          <p:pic>
            <p:nvPicPr>
              <p:cNvPr id="12" name="Picture 11"/>
              <p:cNvPicPr>
                <a:picLocks noChangeAspect="1"/>
              </p:cNvPicPr>
              <p:nvPr/>
            </p:nvPicPr>
            <p:blipFill>
              <a:blip r:embed="rId8"/>
              <a:stretch>
                <a:fillRect/>
              </a:stretch>
            </p:blipFill>
            <p:spPr>
              <a:xfrm>
                <a:off x="5472815" y="2435669"/>
                <a:ext cx="5593897" cy="2192754"/>
              </a:xfrm>
              <a:prstGeom prst="rect">
                <a:avLst/>
              </a:prstGeom>
            </p:spPr>
          </p:pic>
        </p:grpSp>
        <p:sp>
          <p:nvSpPr>
            <p:cNvPr id="9" name="TextBox 8"/>
            <p:cNvSpPr txBox="1"/>
            <p:nvPr/>
          </p:nvSpPr>
          <p:spPr>
            <a:xfrm>
              <a:off x="6954117" y="2400507"/>
              <a:ext cx="3010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TRÒ CHƠI</a:t>
              </a:r>
            </a:p>
          </p:txBody>
        </p:sp>
      </p:grpSp>
    </p:spTree>
    <p:extLst>
      <p:ext uri="{BB962C8B-B14F-4D97-AF65-F5344CB8AC3E}">
        <p14:creationId xmlns:p14="http://schemas.microsoft.com/office/powerpoint/2010/main" val="286305274"/>
      </p:ext>
    </p:extLst>
  </p:cSld>
  <p:clrMapOvr>
    <a:masterClrMapping/>
  </p:clrMapOvr>
  <mc:AlternateContent xmlns:mc="http://schemas.openxmlformats.org/markup-compatibility/2006" xmlns:p14="http://schemas.microsoft.com/office/powerpoint/2010/main">
    <mc:Choice Requires="p14">
      <p:transition spd="slow" p14:dur="1200" advTm="3000">
        <p:dissolve/>
      </p:transition>
    </mc:Choice>
    <mc:Fallback xmlns="">
      <p:transition spd="slow" advTm="3000">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561106"/>
            <a:ext cx="12192001" cy="7478936"/>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03557" y="1013697"/>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9964" y="4111154"/>
            <a:ext cx="4111384" cy="2780436"/>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37547" y="4105843"/>
            <a:ext cx="4111384" cy="2780436"/>
          </a:xfrm>
          <a:prstGeom prst="rect">
            <a:avLst/>
          </a:prstGeom>
        </p:spPr>
      </p:pic>
      <p:pic>
        <p:nvPicPr>
          <p:cNvPr id="26" name="Picture 25"/>
          <p:cNvPicPr>
            <a:picLocks noChangeAspect="1"/>
          </p:cNvPicPr>
          <p:nvPr/>
        </p:nvPicPr>
        <p:blipFill>
          <a:blip r:embed="rId15"/>
          <a:stretch>
            <a:fillRect/>
          </a:stretch>
        </p:blipFill>
        <p:spPr>
          <a:xfrm>
            <a:off x="5689374" y="1504049"/>
            <a:ext cx="3529890" cy="1499746"/>
          </a:xfrm>
          <a:prstGeom prst="rect">
            <a:avLst/>
          </a:prstGeom>
        </p:spPr>
      </p:pic>
      <p:pic>
        <p:nvPicPr>
          <p:cNvPr id="6" name="Picture 5"/>
          <p:cNvPicPr>
            <a:picLocks noChangeAspect="1"/>
          </p:cNvPicPr>
          <p:nvPr/>
        </p:nvPicPr>
        <p:blipFill>
          <a:blip r:embed="rId16"/>
          <a:stretch>
            <a:fillRect/>
          </a:stretch>
        </p:blipFill>
        <p:spPr>
          <a:xfrm>
            <a:off x="252246" y="2758510"/>
            <a:ext cx="2420322" cy="1347333"/>
          </a:xfrm>
          <a:prstGeom prst="rect">
            <a:avLst/>
          </a:prstGeom>
        </p:spPr>
      </p:pic>
      <p:pic>
        <p:nvPicPr>
          <p:cNvPr id="29" name="Picture 28"/>
          <p:cNvPicPr>
            <a:picLocks noChangeAspect="1"/>
          </p:cNvPicPr>
          <p:nvPr/>
        </p:nvPicPr>
        <p:blipFill>
          <a:blip r:embed="rId16"/>
          <a:stretch>
            <a:fillRect/>
          </a:stretch>
        </p:blipFill>
        <p:spPr>
          <a:xfrm>
            <a:off x="3046041" y="2599531"/>
            <a:ext cx="2420322" cy="1347333"/>
          </a:xfrm>
          <a:prstGeom prst="rect">
            <a:avLst/>
          </a:prstGeom>
        </p:spPr>
      </p:pic>
      <p:pic>
        <p:nvPicPr>
          <p:cNvPr id="31" name="Picture 30"/>
          <p:cNvPicPr>
            <a:picLocks noChangeAspect="1"/>
          </p:cNvPicPr>
          <p:nvPr/>
        </p:nvPicPr>
        <p:blipFill>
          <a:blip r:embed="rId16"/>
          <a:stretch>
            <a:fillRect/>
          </a:stretch>
        </p:blipFill>
        <p:spPr>
          <a:xfrm>
            <a:off x="5812273" y="2808720"/>
            <a:ext cx="2157671" cy="1201121"/>
          </a:xfrm>
          <a:prstGeom prst="rect">
            <a:avLst/>
          </a:prstGeom>
        </p:spPr>
      </p:pic>
    </p:spTree>
    <p:extLst>
      <p:ext uri="{BB962C8B-B14F-4D97-AF65-F5344CB8AC3E}">
        <p14:creationId xmlns:p14="http://schemas.microsoft.com/office/powerpoint/2010/main" val="21545552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8672" y="-480969"/>
            <a:ext cx="12192001" cy="7478936"/>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03557" y="1013697"/>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48447" y="4448031"/>
            <a:ext cx="4159492" cy="1806854"/>
            <a:chOff x="519964" y="4111154"/>
            <a:chExt cx="4129268" cy="1790677"/>
          </a:xfrm>
        </p:grpSpPr>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b="56342"/>
            <a:stretch/>
          </p:blipFill>
          <p:spPr>
            <a:xfrm>
              <a:off x="519964" y="4111154"/>
              <a:ext cx="4111384" cy="1213881"/>
            </a:xfrm>
            <a:prstGeom prst="rect">
              <a:avLst/>
            </a:prstGeom>
          </p:spPr>
        </p:pic>
        <p:pic>
          <p:nvPicPr>
            <p:cNvPr id="43" name="Picture 42"/>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37848" y="5245194"/>
              <a:ext cx="4111384" cy="656637"/>
            </a:xfrm>
            <a:prstGeom prst="rect">
              <a:avLst/>
            </a:prstGeom>
          </p:spPr>
        </p:pic>
      </p:grpSp>
      <p:grpSp>
        <p:nvGrpSpPr>
          <p:cNvPr id="13" name="Group 12"/>
          <p:cNvGrpSpPr/>
          <p:nvPr/>
        </p:nvGrpSpPr>
        <p:grpSpPr>
          <a:xfrm>
            <a:off x="4944484" y="4338117"/>
            <a:ext cx="4127190" cy="1817796"/>
            <a:chOff x="5764654" y="3178362"/>
            <a:chExt cx="4127190" cy="1817796"/>
          </a:xfrm>
        </p:grpSpPr>
        <p:pic>
          <p:nvPicPr>
            <p:cNvPr id="34" name="Picture 33"/>
            <p:cNvPicPr>
              <a:picLocks noChangeAspect="1"/>
            </p:cNvPicPr>
            <p:nvPr/>
          </p:nvPicPr>
          <p:blipFill rotWithShape="1">
            <a:blip r:embed="rId14">
              <a:extLst>
                <a:ext uri="{28A0092B-C50C-407E-A947-70E740481C1C}">
                  <a14:useLocalDpi xmlns:a14="http://schemas.microsoft.com/office/drawing/2010/main" val="0"/>
                </a:ext>
              </a:extLst>
            </a:blip>
            <a:srcRect b="57132"/>
            <a:stretch/>
          </p:blipFill>
          <p:spPr>
            <a:xfrm>
              <a:off x="5764654" y="3178362"/>
              <a:ext cx="4111384" cy="1191932"/>
            </a:xfrm>
            <a:prstGeom prst="rect">
              <a:avLst/>
            </a:prstGeom>
          </p:spPr>
        </p:pic>
        <p:pic>
          <p:nvPicPr>
            <p:cNvPr id="44" name="Picture 43"/>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780460" y="4339521"/>
              <a:ext cx="4111384" cy="656637"/>
            </a:xfrm>
            <a:prstGeom prst="rect">
              <a:avLst/>
            </a:prstGeom>
          </p:spPr>
        </p:pic>
      </p:grpSp>
      <p:pic>
        <p:nvPicPr>
          <p:cNvPr id="14" name="Picture 2" descr="Pin on Dečji album"/>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8136" b="92938" l="67093" r="82748">
                        <a14:foregroundMark x1="74760" y1="78249" x2="74121" y2="88136"/>
                        <a14:foregroundMark x1="77955" y1="78249" x2="78594" y2="87288"/>
                      </a14:backgroundRemoval>
                    </a14:imgEffect>
                  </a14:imgLayer>
                </a14:imgProps>
              </a:ext>
              <a:ext uri="{28A0092B-C50C-407E-A947-70E740481C1C}">
                <a14:useLocalDpi xmlns:a14="http://schemas.microsoft.com/office/drawing/2010/main" val="0"/>
              </a:ext>
            </a:extLst>
          </a:blip>
          <a:srcRect l="68477" t="34788" r="17315"/>
          <a:stretch/>
        </p:blipFill>
        <p:spPr bwMode="auto">
          <a:xfrm>
            <a:off x="4326105" y="4451118"/>
            <a:ext cx="1100625" cy="2856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7">
            <a:extLst>
              <a:ext uri="{BEBA8EAE-BF5A-486C-A8C5-ECC9F3942E4B}">
                <a14:imgProps xmlns:a14="http://schemas.microsoft.com/office/drawing/2010/main">
                  <a14:imgLayer r:embed="rId18">
                    <a14:imgEffect>
                      <a14:backgroundRemoval t="36441" b="90960" l="32588" r="45208">
                        <a14:foregroundMark x1="40895" y1="58757" x2="41853" y2="61582"/>
                        <a14:foregroundMark x1="38019" y1="76271" x2="36581" y2="86723"/>
                        <a14:foregroundMark x1="40256" y1="77119" x2="42332" y2="86158"/>
                      </a14:backgroundRemoval>
                    </a14:imgEffect>
                  </a14:imgLayer>
                </a14:imgProps>
              </a:ext>
            </a:extLst>
          </a:blip>
          <a:srcRect l="32785" t="36839" r="55262" b="8524"/>
          <a:stretch/>
        </p:blipFill>
        <p:spPr>
          <a:xfrm>
            <a:off x="2819536" y="4645969"/>
            <a:ext cx="903947" cy="2336619"/>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18">
                    <a14:imgEffect>
                      <a14:backgroundRemoval t="38136" b="92655" l="1438" r="19649">
                        <a14:foregroundMark x1="10703" y1="63559" x2="5751" y2="70621"/>
                        <a14:foregroundMark x1="13578" y1="63842" x2="15655" y2="66384"/>
                        <a14:foregroundMark x1="7987" y1="69209" x2="5431" y2="72034"/>
                        <a14:foregroundMark x1="11981" y1="78814" x2="10064" y2="88983"/>
                        <a14:foregroundMark x1="8466" y1="90395" x2="10224" y2="87853"/>
                        <a14:foregroundMark x1="14537" y1="88418" x2="16294" y2="88983"/>
                        <a14:foregroundMark x1="4313" y1="72034" x2="5431" y2="72034"/>
                      </a14:backgroundRemoval>
                    </a14:imgEffect>
                  </a14:imgLayer>
                </a14:imgProps>
              </a:ext>
            </a:extLst>
          </a:blip>
          <a:srcRect t="37637" r="81197"/>
          <a:stretch/>
        </p:blipFill>
        <p:spPr>
          <a:xfrm>
            <a:off x="753433" y="4509521"/>
            <a:ext cx="1467253" cy="2751924"/>
          </a:xfrm>
          <a:prstGeom prst="rect">
            <a:avLst/>
          </a:prstGeom>
        </p:spPr>
      </p:pic>
      <p:pic>
        <p:nvPicPr>
          <p:cNvPr id="50" name="Picture 49"/>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915708" y="6202613"/>
            <a:ext cx="4650108" cy="742678"/>
          </a:xfrm>
          <a:prstGeom prst="rect">
            <a:avLst/>
          </a:prstGeom>
        </p:spPr>
      </p:pic>
      <p:pic>
        <p:nvPicPr>
          <p:cNvPr id="51" name="Picture 50"/>
          <p:cNvPicPr>
            <a:picLocks noChangeAspect="1"/>
          </p:cNvPicPr>
          <p:nvPr/>
        </p:nvPicPr>
        <p:blipFill>
          <a:blip r:embed="rId22">
            <a:extLst>
              <a:ext uri="{BEBA8EAE-BF5A-486C-A8C5-ECC9F3942E4B}">
                <a14:imgProps xmlns:a14="http://schemas.microsoft.com/office/drawing/2010/main">
                  <a14:imgLayer r:embed="rId23">
                    <a14:imgEffect>
                      <a14:backgroundRemoval t="6509" b="89941" l="9763" r="89941">
                        <a14:foregroundMark x1="54734" y1="26331" x2="49112" y2="29882"/>
                      </a14:backgroundRemoval>
                    </a14:imgEffect>
                  </a14:imgLayer>
                </a14:imgProps>
              </a:ext>
            </a:extLst>
          </a:blip>
          <a:stretch>
            <a:fillRect/>
          </a:stretch>
        </p:blipFill>
        <p:spPr>
          <a:xfrm>
            <a:off x="8381894" y="4449770"/>
            <a:ext cx="2584706" cy="2584706"/>
          </a:xfrm>
          <a:prstGeom prst="rect">
            <a:avLst/>
          </a:prstGeom>
        </p:spPr>
      </p:pic>
      <p:pic>
        <p:nvPicPr>
          <p:cNvPr id="17" name="Picture 16"/>
          <p:cNvPicPr>
            <a:picLocks noChangeAspect="1"/>
          </p:cNvPicPr>
          <p:nvPr/>
        </p:nvPicPr>
        <p:blipFill>
          <a:blip r:embed="rId24">
            <a:extLst>
              <a:ext uri="{BEBA8EAE-BF5A-486C-A8C5-ECC9F3942E4B}">
                <a14:imgProps xmlns:a14="http://schemas.microsoft.com/office/drawing/2010/main">
                  <a14:imgLayer r:embed="rId25">
                    <a14:imgEffect>
                      <a14:backgroundRemoval t="5431" b="92652" l="9744" r="89776">
                        <a14:foregroundMark x1="46805" y1="23323" x2="44089" y2="29872"/>
                        <a14:foregroundMark x1="58786" y1="23323" x2="55591" y2="31949"/>
                        <a14:foregroundMark x1="39297" y1="24441" x2="45208" y2="26997"/>
                      </a14:backgroundRemoval>
                    </a14:imgEffect>
                  </a14:imgLayer>
                </a14:imgProps>
              </a:ext>
            </a:extLst>
          </a:blip>
          <a:stretch>
            <a:fillRect/>
          </a:stretch>
        </p:blipFill>
        <p:spPr>
          <a:xfrm>
            <a:off x="6808567" y="4660104"/>
            <a:ext cx="2465224" cy="2465224"/>
          </a:xfrm>
          <a:prstGeom prst="rect">
            <a:avLst/>
          </a:prstGeom>
        </p:spPr>
      </p:pic>
      <p:pic>
        <p:nvPicPr>
          <p:cNvPr id="1028" name="Picture 4" descr="Happy Cute Kid Girl Ready To Go To School Stock Vector - Illustration of  student, doodle: 16612605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4250" b="90000" l="10000" r="90000">
                        <a14:foregroundMark x1="40250" y1="25500" x2="42125" y2="33125"/>
                        <a14:foregroundMark x1="54750" y1="22000" x2="53250" y2="31250"/>
                        <a14:foregroundMark x1="35875" y1="23625" x2="42125" y2="26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99085" y="4623632"/>
            <a:ext cx="2506074" cy="2506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5731544" y="6149813"/>
            <a:ext cx="4650108" cy="742678"/>
          </a:xfrm>
          <a:prstGeom prst="rect">
            <a:avLst/>
          </a:prstGeom>
        </p:spPr>
      </p:pic>
      <p:sp>
        <p:nvSpPr>
          <p:cNvPr id="2" name="Speech Bubble: Rectangle with Corners Rounded 1">
            <a:extLst>
              <a:ext uri="{FF2B5EF4-FFF2-40B4-BE49-F238E27FC236}">
                <a16:creationId xmlns:a16="http://schemas.microsoft.com/office/drawing/2014/main" id="{B5CC0AB5-072A-E317-0F6F-2D20FBB2B1F8}"/>
              </a:ext>
            </a:extLst>
          </p:cNvPr>
          <p:cNvSpPr/>
          <p:nvPr/>
        </p:nvSpPr>
        <p:spPr>
          <a:xfrm>
            <a:off x="2705100" y="1428750"/>
            <a:ext cx="5619750" cy="1543050"/>
          </a:xfrm>
          <a:prstGeom prst="wedgeRoundRectCallout">
            <a:avLst>
              <a:gd name="adj1" fmla="val 74504"/>
              <a:gd name="adj2" fmla="val 42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Thổi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đứng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xếp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6266733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8672" y="-480969"/>
            <a:ext cx="12192001" cy="7478936"/>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74247" y="3681978"/>
            <a:ext cx="2238242" cy="212369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03557" y="1013697"/>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2586" y="12116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38" name="Picture 14" descr="Vector Free | vectormienphi.com là một Blog đồ họa vector miễn phí, lập ra  đểchia sẻ các hình vector miễn phí cho tất cả mọi người | Page 560"/>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199" b="93736" l="29402" r="79628"/>
                    </a14:imgEffect>
                  </a14:imgLayer>
                </a14:imgProps>
              </a:ext>
              <a:ext uri="{28A0092B-C50C-407E-A947-70E740481C1C}">
                <a14:useLocalDpi xmlns:a14="http://schemas.microsoft.com/office/drawing/2010/main" val="0"/>
              </a:ext>
            </a:extLst>
          </a:blip>
          <a:srcRect l="30414" r="19691" b="7972"/>
          <a:stretch/>
        </p:blipFill>
        <p:spPr bwMode="auto">
          <a:xfrm flipH="1">
            <a:off x="8655584" y="1837500"/>
            <a:ext cx="2253611" cy="41920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48447" y="4448031"/>
            <a:ext cx="4159492" cy="1806854"/>
            <a:chOff x="519964" y="4111154"/>
            <a:chExt cx="4129268" cy="1790677"/>
          </a:xfrm>
        </p:grpSpPr>
        <p:pic>
          <p:nvPicPr>
            <p:cNvPr id="9" name="Picture 8"/>
            <p:cNvPicPr>
              <a:picLocks noChangeAspect="1"/>
            </p:cNvPicPr>
            <p:nvPr/>
          </p:nvPicPr>
          <p:blipFill rotWithShape="1">
            <a:blip r:embed="rId14">
              <a:extLst>
                <a:ext uri="{28A0092B-C50C-407E-A947-70E740481C1C}">
                  <a14:useLocalDpi xmlns:a14="http://schemas.microsoft.com/office/drawing/2010/main" val="0"/>
                </a:ext>
              </a:extLst>
            </a:blip>
            <a:srcRect b="56342"/>
            <a:stretch/>
          </p:blipFill>
          <p:spPr>
            <a:xfrm>
              <a:off x="519964" y="4111154"/>
              <a:ext cx="4111384" cy="1213881"/>
            </a:xfrm>
            <a:prstGeom prst="rect">
              <a:avLst/>
            </a:prstGeom>
          </p:spPr>
        </p:pic>
        <p:pic>
          <p:nvPicPr>
            <p:cNvPr id="43" name="Picture 42"/>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37848" y="5245194"/>
              <a:ext cx="4111384" cy="656637"/>
            </a:xfrm>
            <a:prstGeom prst="rect">
              <a:avLst/>
            </a:prstGeom>
          </p:spPr>
        </p:pic>
      </p:grpSp>
      <p:grpSp>
        <p:nvGrpSpPr>
          <p:cNvPr id="13" name="Group 12"/>
          <p:cNvGrpSpPr/>
          <p:nvPr/>
        </p:nvGrpSpPr>
        <p:grpSpPr>
          <a:xfrm>
            <a:off x="4944484" y="4338117"/>
            <a:ext cx="4127190" cy="1817796"/>
            <a:chOff x="5764654" y="3178362"/>
            <a:chExt cx="4127190" cy="1817796"/>
          </a:xfrm>
        </p:grpSpPr>
        <p:pic>
          <p:nvPicPr>
            <p:cNvPr id="34" name="Picture 33"/>
            <p:cNvPicPr>
              <a:picLocks noChangeAspect="1"/>
            </p:cNvPicPr>
            <p:nvPr/>
          </p:nvPicPr>
          <p:blipFill rotWithShape="1">
            <a:blip r:embed="rId14">
              <a:extLst>
                <a:ext uri="{28A0092B-C50C-407E-A947-70E740481C1C}">
                  <a14:useLocalDpi xmlns:a14="http://schemas.microsoft.com/office/drawing/2010/main" val="0"/>
                </a:ext>
              </a:extLst>
            </a:blip>
            <a:srcRect b="57132"/>
            <a:stretch/>
          </p:blipFill>
          <p:spPr>
            <a:xfrm>
              <a:off x="5764654" y="3178362"/>
              <a:ext cx="4111384" cy="1191932"/>
            </a:xfrm>
            <a:prstGeom prst="rect">
              <a:avLst/>
            </a:prstGeom>
          </p:spPr>
        </p:pic>
        <p:pic>
          <p:nvPicPr>
            <p:cNvPr id="44" name="Picture 43"/>
            <p:cNvPicPr>
              <a:picLocks noChangeAspect="1"/>
            </p:cNvPicPr>
            <p:nvPr/>
          </p:nvPicPr>
          <p:blipFill rotWithShape="1">
            <a:blip r:embed="rId14">
              <a:extLst>
                <a:ext uri="{28A0092B-C50C-407E-A947-70E740481C1C}">
                  <a14:useLocalDpi xmlns:a14="http://schemas.microsoft.com/office/drawing/2010/main" val="0"/>
                </a:ext>
              </a:extLst>
            </a:blip>
            <a:srcRect t="76384"/>
            <a:stretch/>
          </p:blipFill>
          <p:spPr>
            <a:xfrm>
              <a:off x="5780460" y="4339521"/>
              <a:ext cx="4111384" cy="656637"/>
            </a:xfrm>
            <a:prstGeom prst="rect">
              <a:avLst/>
            </a:prstGeom>
          </p:spPr>
        </p:pic>
      </p:grpSp>
      <p:pic>
        <p:nvPicPr>
          <p:cNvPr id="14" name="Picture 2" descr="Pin on Dečji album"/>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8136" b="92938" l="67093" r="82748">
                        <a14:foregroundMark x1="74760" y1="78249" x2="74121" y2="88136"/>
                        <a14:foregroundMark x1="77955" y1="78249" x2="78594" y2="87288"/>
                      </a14:backgroundRemoval>
                    </a14:imgEffect>
                  </a14:imgLayer>
                </a14:imgProps>
              </a:ext>
              <a:ext uri="{28A0092B-C50C-407E-A947-70E740481C1C}">
                <a14:useLocalDpi xmlns:a14="http://schemas.microsoft.com/office/drawing/2010/main" val="0"/>
              </a:ext>
            </a:extLst>
          </a:blip>
          <a:srcRect l="68477" t="34788" r="17315"/>
          <a:stretch/>
        </p:blipFill>
        <p:spPr bwMode="auto">
          <a:xfrm>
            <a:off x="4326105" y="4451118"/>
            <a:ext cx="1100625" cy="28567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7">
            <a:extLst>
              <a:ext uri="{BEBA8EAE-BF5A-486C-A8C5-ECC9F3942E4B}">
                <a14:imgProps xmlns:a14="http://schemas.microsoft.com/office/drawing/2010/main">
                  <a14:imgLayer r:embed="rId18">
                    <a14:imgEffect>
                      <a14:backgroundRemoval t="36441" b="90960" l="32588" r="45208">
                        <a14:foregroundMark x1="40895" y1="58757" x2="41853" y2="61582"/>
                        <a14:foregroundMark x1="38019" y1="76271" x2="36581" y2="86723"/>
                        <a14:foregroundMark x1="40256" y1="77119" x2="42332" y2="86158"/>
                      </a14:backgroundRemoval>
                    </a14:imgEffect>
                  </a14:imgLayer>
                </a14:imgProps>
              </a:ext>
            </a:extLst>
          </a:blip>
          <a:srcRect l="32785" t="36839" r="55262" b="8524"/>
          <a:stretch/>
        </p:blipFill>
        <p:spPr>
          <a:xfrm>
            <a:off x="2819536" y="4645969"/>
            <a:ext cx="903947" cy="2336619"/>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18">
                    <a14:imgEffect>
                      <a14:backgroundRemoval t="38136" b="92655" l="1438" r="19649">
                        <a14:foregroundMark x1="10703" y1="63559" x2="5751" y2="70621"/>
                        <a14:foregroundMark x1="13578" y1="63842" x2="15655" y2="66384"/>
                        <a14:foregroundMark x1="7987" y1="69209" x2="5431" y2="72034"/>
                        <a14:foregroundMark x1="11981" y1="78814" x2="10064" y2="88983"/>
                        <a14:foregroundMark x1="8466" y1="90395" x2="10224" y2="87853"/>
                        <a14:foregroundMark x1="14537" y1="88418" x2="16294" y2="88983"/>
                        <a14:foregroundMark x1="4313" y1="72034" x2="5431" y2="72034"/>
                      </a14:backgroundRemoval>
                    </a14:imgEffect>
                  </a14:imgLayer>
                </a14:imgProps>
              </a:ext>
            </a:extLst>
          </a:blip>
          <a:srcRect t="37637" r="81197"/>
          <a:stretch/>
        </p:blipFill>
        <p:spPr>
          <a:xfrm>
            <a:off x="753433" y="4509521"/>
            <a:ext cx="1467253" cy="2751924"/>
          </a:xfrm>
          <a:prstGeom prst="rect">
            <a:avLst/>
          </a:prstGeom>
        </p:spPr>
      </p:pic>
      <p:pic>
        <p:nvPicPr>
          <p:cNvPr id="50" name="Picture 49"/>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915708" y="6202613"/>
            <a:ext cx="4650108" cy="742678"/>
          </a:xfrm>
          <a:prstGeom prst="rect">
            <a:avLst/>
          </a:prstGeom>
        </p:spPr>
      </p:pic>
      <p:pic>
        <p:nvPicPr>
          <p:cNvPr id="51" name="Picture 50"/>
          <p:cNvPicPr>
            <a:picLocks noChangeAspect="1"/>
          </p:cNvPicPr>
          <p:nvPr/>
        </p:nvPicPr>
        <p:blipFill>
          <a:blip r:embed="rId22">
            <a:extLst>
              <a:ext uri="{BEBA8EAE-BF5A-486C-A8C5-ECC9F3942E4B}">
                <a14:imgProps xmlns:a14="http://schemas.microsoft.com/office/drawing/2010/main">
                  <a14:imgLayer r:embed="rId23">
                    <a14:imgEffect>
                      <a14:backgroundRemoval t="6509" b="89941" l="9763" r="89941">
                        <a14:foregroundMark x1="54734" y1="26331" x2="49112" y2="29882"/>
                      </a14:backgroundRemoval>
                    </a14:imgEffect>
                  </a14:imgLayer>
                </a14:imgProps>
              </a:ext>
            </a:extLst>
          </a:blip>
          <a:stretch>
            <a:fillRect/>
          </a:stretch>
        </p:blipFill>
        <p:spPr>
          <a:xfrm>
            <a:off x="8381894" y="4449770"/>
            <a:ext cx="2584706" cy="2584706"/>
          </a:xfrm>
          <a:prstGeom prst="rect">
            <a:avLst/>
          </a:prstGeom>
        </p:spPr>
      </p:pic>
      <p:pic>
        <p:nvPicPr>
          <p:cNvPr id="17" name="Picture 16"/>
          <p:cNvPicPr>
            <a:picLocks noChangeAspect="1"/>
          </p:cNvPicPr>
          <p:nvPr/>
        </p:nvPicPr>
        <p:blipFill>
          <a:blip r:embed="rId24">
            <a:extLst>
              <a:ext uri="{BEBA8EAE-BF5A-486C-A8C5-ECC9F3942E4B}">
                <a14:imgProps xmlns:a14="http://schemas.microsoft.com/office/drawing/2010/main">
                  <a14:imgLayer r:embed="rId25">
                    <a14:imgEffect>
                      <a14:backgroundRemoval t="5431" b="92652" l="9744" r="89776">
                        <a14:foregroundMark x1="46805" y1="23323" x2="44089" y2="29872"/>
                        <a14:foregroundMark x1="58786" y1="23323" x2="55591" y2="31949"/>
                        <a14:foregroundMark x1="39297" y1="24441" x2="45208" y2="26997"/>
                      </a14:backgroundRemoval>
                    </a14:imgEffect>
                  </a14:imgLayer>
                </a14:imgProps>
              </a:ext>
            </a:extLst>
          </a:blip>
          <a:stretch>
            <a:fillRect/>
          </a:stretch>
        </p:blipFill>
        <p:spPr>
          <a:xfrm>
            <a:off x="6808567" y="4660104"/>
            <a:ext cx="2465224" cy="2465224"/>
          </a:xfrm>
          <a:prstGeom prst="rect">
            <a:avLst/>
          </a:prstGeom>
        </p:spPr>
      </p:pic>
      <p:pic>
        <p:nvPicPr>
          <p:cNvPr id="1028" name="Picture 4" descr="Happy Cute Kid Girl Ready To Go To School Stock Vector - Illustration of  student, doodle: 16612605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4250" b="90000" l="10000" r="90000">
                        <a14:foregroundMark x1="40250" y1="25500" x2="42125" y2="33125"/>
                        <a14:foregroundMark x1="54750" y1="22000" x2="53250" y2="31250"/>
                        <a14:foregroundMark x1="35875" y1="23625" x2="42125" y2="265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99085" y="4623632"/>
            <a:ext cx="2506074" cy="250607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rotWithShape="1">
          <a:blip r:embed="rId20">
            <a:extLst>
              <a:ext uri="{BEBA8EAE-BF5A-486C-A8C5-ECC9F3942E4B}">
                <a14:imgProps xmlns:a14="http://schemas.microsoft.com/office/drawing/2010/main">
                  <a14:imgLayer r:embed="rId21">
                    <a14:imgEffect>
                      <a14:backgroundRemoval t="70047" b="97406" l="0" r="100000">
                        <a14:foregroundMark x1="7313" y1="81604" x2="21939" y2="85849"/>
                        <a14:foregroundMark x1="77211" y1="82547" x2="97789" y2="88208"/>
                      </a14:backgroundRemoval>
                    </a14:imgEffect>
                  </a14:imgLayer>
                </a14:imgProps>
              </a:ext>
              <a:ext uri="{28A0092B-C50C-407E-A947-70E740481C1C}">
                <a14:useLocalDpi xmlns:a14="http://schemas.microsoft.com/office/drawing/2010/main" val="0"/>
              </a:ext>
            </a:extLst>
          </a:blip>
          <a:srcRect t="76384"/>
          <a:stretch/>
        </p:blipFill>
        <p:spPr>
          <a:xfrm>
            <a:off x="5731544" y="6149813"/>
            <a:ext cx="4650108" cy="742678"/>
          </a:xfrm>
          <a:prstGeom prst="rect">
            <a:avLst/>
          </a:prstGeom>
        </p:spPr>
      </p:pic>
      <p:sp>
        <p:nvSpPr>
          <p:cNvPr id="2" name="Speech Bubble: Rectangle with Corners Rounded 1">
            <a:extLst>
              <a:ext uri="{FF2B5EF4-FFF2-40B4-BE49-F238E27FC236}">
                <a16:creationId xmlns:a16="http://schemas.microsoft.com/office/drawing/2014/main" id="{1B4301E1-E8BE-A3BF-4063-4987D8566E49}"/>
              </a:ext>
            </a:extLst>
          </p:cNvPr>
          <p:cNvSpPr/>
          <p:nvPr/>
        </p:nvSpPr>
        <p:spPr>
          <a:xfrm>
            <a:off x="3638550" y="1428750"/>
            <a:ext cx="4686300" cy="1543050"/>
          </a:xfrm>
          <a:prstGeom prst="wedgeRoundRectCallout">
            <a:avLst>
              <a:gd name="adj1" fmla="val 74504"/>
              <a:gd name="adj2" fmla="val 421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Thổi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nam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đứng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giảng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nắm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tay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nhau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tròn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557704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14889" y="2550207"/>
            <a:ext cx="7041490" cy="2280102"/>
          </a:xfrm>
          <a:prstGeom prst="rect">
            <a:avLst/>
          </a:prstGeom>
        </p:spPr>
      </p:pic>
    </p:spTree>
    <p:extLst>
      <p:ext uri="{BB962C8B-B14F-4D97-AF65-F5344CB8AC3E}">
        <p14:creationId xmlns:p14="http://schemas.microsoft.com/office/powerpoint/2010/main" val="378468745"/>
      </p:ext>
    </p:extLst>
  </p:cSld>
  <p:clrMapOvr>
    <a:masterClrMapping/>
  </p:clrMapOvr>
  <mc:AlternateContent xmlns:mc="http://schemas.openxmlformats.org/markup-compatibility/2006" xmlns:p14="http://schemas.microsoft.com/office/powerpoint/2010/main">
    <mc:Choice Requires="p14">
      <p:transition spd="slow" p14:dur="3000" advTm="3000">
        <p:random/>
      </p:transition>
    </mc:Choice>
    <mc:Fallback xmlns="">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grpSp>
        <p:nvGrpSpPr>
          <p:cNvPr id="3" name="Group 2"/>
          <p:cNvGrpSpPr/>
          <p:nvPr/>
        </p:nvGrpSpPr>
        <p:grpSpPr>
          <a:xfrm>
            <a:off x="2114045" y="0"/>
            <a:ext cx="8291578" cy="5905500"/>
            <a:chOff x="2369540" y="0"/>
            <a:chExt cx="8291578" cy="5905500"/>
          </a:xfrm>
        </p:grpSpPr>
        <p:pic>
          <p:nvPicPr>
            <p:cNvPr id="10"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2369540" y="0"/>
              <a:ext cx="8291578" cy="5905500"/>
            </a:xfrm>
            <a:prstGeom prst="rect">
              <a:avLst/>
            </a:prstGeom>
          </p:spPr>
        </p:pic>
        <p:pic>
          <p:nvPicPr>
            <p:cNvPr id="2" name="Picture 1"/>
            <p:cNvPicPr>
              <a:picLocks noChangeAspect="1"/>
            </p:cNvPicPr>
            <p:nvPr/>
          </p:nvPicPr>
          <p:blipFill>
            <a:blip r:embed="rId5"/>
            <a:stretch>
              <a:fillRect/>
            </a:stretch>
          </p:blipFill>
          <p:spPr>
            <a:xfrm>
              <a:off x="2369540" y="2754488"/>
              <a:ext cx="8272989" cy="2353260"/>
            </a:xfrm>
            <a:prstGeom prst="rect">
              <a:avLst/>
            </a:prstGeom>
          </p:spPr>
        </p:pic>
      </p:grpSp>
    </p:spTree>
    <p:extLst>
      <p:ext uri="{BB962C8B-B14F-4D97-AF65-F5344CB8AC3E}">
        <p14:creationId xmlns:p14="http://schemas.microsoft.com/office/powerpoint/2010/main" val="3192421632"/>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 Ca Nhạc Thiếu Nhi 3D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88573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956"/>
            <a:ext cx="2438400" cy="2254786"/>
          </a:xfrm>
          <a:prstGeom prst="rect">
            <a:avLst/>
          </a:prstGeom>
        </p:spPr>
      </p:pic>
      <p:pic>
        <p:nvPicPr>
          <p:cNvPr id="18"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1300885" y="-1245567"/>
            <a:ext cx="10121211" cy="7208617"/>
          </a:xfrm>
          <a:prstGeom prst="rect">
            <a:avLst/>
          </a:prstGeom>
        </p:spPr>
      </p:pic>
      <p:pic>
        <p:nvPicPr>
          <p:cNvPr id="8" name="Picture 7"/>
          <p:cNvPicPr>
            <a:picLocks noChangeAspect="1"/>
          </p:cNvPicPr>
          <p:nvPr/>
        </p:nvPicPr>
        <p:blipFill rotWithShape="1">
          <a:blip r:embed="rId5"/>
          <a:srcRect r="29934" b="30508"/>
          <a:stretch/>
        </p:blipFill>
        <p:spPr>
          <a:xfrm>
            <a:off x="4661071" y="1691658"/>
            <a:ext cx="2749379" cy="959618"/>
          </a:xfrm>
          <a:prstGeom prst="rect">
            <a:avLst/>
          </a:prstGeom>
        </p:spPr>
      </p:pic>
      <p:pic>
        <p:nvPicPr>
          <p:cNvPr id="5" name="Picture 4">
            <a:extLst>
              <a:ext uri="{FF2B5EF4-FFF2-40B4-BE49-F238E27FC236}">
                <a16:creationId xmlns:a16="http://schemas.microsoft.com/office/drawing/2014/main" id="{5D0466B7-ECAB-DA28-08A9-5BE7C93B7C7E}"/>
              </a:ext>
            </a:extLst>
          </p:cNvPr>
          <p:cNvPicPr>
            <a:picLocks noChangeAspect="1"/>
          </p:cNvPicPr>
          <p:nvPr/>
        </p:nvPicPr>
        <p:blipFill>
          <a:blip r:embed="rId6"/>
          <a:stretch>
            <a:fillRect/>
          </a:stretch>
        </p:blipFill>
        <p:spPr>
          <a:xfrm>
            <a:off x="1880231" y="2673030"/>
            <a:ext cx="8888738" cy="1511939"/>
          </a:xfrm>
          <a:prstGeom prst="rect">
            <a:avLst/>
          </a:prstGeom>
        </p:spPr>
      </p:pic>
      <p:sp>
        <p:nvSpPr>
          <p:cNvPr id="6" name="TextBox 5">
            <a:extLst>
              <a:ext uri="{FF2B5EF4-FFF2-40B4-BE49-F238E27FC236}">
                <a16:creationId xmlns:a16="http://schemas.microsoft.com/office/drawing/2014/main" id="{BCC44915-743C-92B5-8FF5-22880017054D}"/>
              </a:ext>
            </a:extLst>
          </p:cNvPr>
          <p:cNvSpPr txBox="1"/>
          <p:nvPr/>
        </p:nvSpPr>
        <p:spPr>
          <a:xfrm>
            <a:off x="5400675" y="4029075"/>
            <a:ext cx="2628900"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Tiết</a:t>
            </a:r>
            <a:r>
              <a:rPr lang="en-US" sz="4000"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1699555326"/>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64C76DF-6163-C74D-0E6E-AC877F985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5" name="Picture 14">
            <a:extLst>
              <a:ext uri="{FF2B5EF4-FFF2-40B4-BE49-F238E27FC236}">
                <a16:creationId xmlns:a16="http://schemas.microsoft.com/office/drawing/2014/main" id="{CF01B5BF-08CC-0AE6-64D8-6950046AB80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16" name="Picture 15">
            <a:extLst>
              <a:ext uri="{FF2B5EF4-FFF2-40B4-BE49-F238E27FC236}">
                <a16:creationId xmlns:a16="http://schemas.microsoft.com/office/drawing/2014/main" id="{892101A4-8519-1018-65A8-C854DFD675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17" name="Picture 16">
            <a:extLst>
              <a:ext uri="{FF2B5EF4-FFF2-40B4-BE49-F238E27FC236}">
                <a16:creationId xmlns:a16="http://schemas.microsoft.com/office/drawing/2014/main" id="{6D394658-1BED-6696-BDA1-51AE22B7DFE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9" name="Rectangle: Rounded Corners 18">
            <a:extLst>
              <a:ext uri="{FF2B5EF4-FFF2-40B4-BE49-F238E27FC236}">
                <a16:creationId xmlns:a16="http://schemas.microsoft.com/office/drawing/2014/main" id="{4EFCD879-E95E-0525-B558-DE558AA3C3AB}"/>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FDDB6549-DCBE-8D85-C428-8024018C044C}"/>
              </a:ext>
            </a:extLst>
          </p:cNvPr>
          <p:cNvSpPr txBox="1"/>
          <p:nvPr/>
        </p:nvSpPr>
        <p:spPr>
          <a:xfrm>
            <a:off x="828675" y="1330783"/>
            <a:ext cx="10630065" cy="2708434"/>
          </a:xfrm>
          <a:prstGeom prst="rect">
            <a:avLst/>
          </a:prstGeom>
          <a:noFill/>
        </p:spPr>
        <p:txBody>
          <a:bodyPr wrap="square" rtlCol="0">
            <a:spAutoFit/>
          </a:bodyPr>
          <a:lstStyle/>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tabLst/>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được cách thu thập, phân loại, ghi chép số liệu thống kê</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(trong một số tình huống đơn giản) theo các tiêu chí cho trước.</a:t>
            </a:r>
          </a:p>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tabLst/>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Đọc và mô tả được các số liệu ở dạng bảng.</a:t>
            </a:r>
          </a:p>
          <a:p>
            <a:pPr marL="457200" marR="0" lvl="0" indent="-457200" algn="just" defTabSz="914400" rtl="0" eaLnBrk="1" fontAlgn="base" latinLnBrk="0" hangingPunct="1">
              <a:lnSpc>
                <a:spcPct val="100000"/>
              </a:lnSpc>
              <a:spcBef>
                <a:spcPts val="0"/>
              </a:spcBef>
              <a:spcAft>
                <a:spcPts val="600"/>
              </a:spcAft>
              <a:buClrTx/>
              <a:buSzTx/>
              <a:buFont typeface="Wingdings" panose="05000000000000000000" pitchFamily="2" charset="2"/>
              <a:buChar char="q"/>
              <a:tabLst/>
              <a:defRPr/>
            </a:pPr>
            <a:r>
              <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Nêu được một số nhận xét đơn giản từ bảng số liệu.</a:t>
            </a:r>
          </a:p>
        </p:txBody>
      </p:sp>
      <p:pic>
        <p:nvPicPr>
          <p:cNvPr id="21" name="Picture 2">
            <a:extLst>
              <a:ext uri="{FF2B5EF4-FFF2-40B4-BE49-F238E27FC236}">
                <a16:creationId xmlns:a16="http://schemas.microsoft.com/office/drawing/2014/main" id="{C5427F66-DC20-9173-C843-F10D9779E04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2" name="Picture 2">
            <a:extLst>
              <a:ext uri="{FF2B5EF4-FFF2-40B4-BE49-F238E27FC236}">
                <a16:creationId xmlns:a16="http://schemas.microsoft.com/office/drawing/2014/main" id="{1F9D4F0D-5562-E943-7F18-310AE4E734A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3" name="TextBox 22">
            <a:extLst>
              <a:ext uri="{FF2B5EF4-FFF2-40B4-BE49-F238E27FC236}">
                <a16:creationId xmlns:a16="http://schemas.microsoft.com/office/drawing/2014/main" id="{700373DC-DD11-8307-6A02-CEF7B2D98771}"/>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Yêu</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cầu</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cần</a:t>
            </a:r>
            <a:r>
              <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 </a:t>
            </a:r>
            <a:r>
              <a:rPr lang="en-US" sz="4000" b="1" dirty="0" err="1">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rPr>
              <a:t>đạt</a:t>
            </a:r>
            <a:endParaRPr lang="en-US" sz="4000" b="1" dirty="0">
              <a:ln w="22225">
                <a:solidFill>
                  <a:srgbClr val="FF0000"/>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33292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B1A3F9F-CE37-44F9-8058-A357C3FF3B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3805343 h 6858000"/>
              <a:gd name="connsiteX3" fmla="*/ 12080492 w 12192000"/>
              <a:gd name="connsiteY3" fmla="*/ 3805844 h 6858000"/>
              <a:gd name="connsiteX4" fmla="*/ 10101618 w 12192000"/>
              <a:gd name="connsiteY4" fmla="*/ 4712669 h 6858000"/>
              <a:gd name="connsiteX5" fmla="*/ 9210926 w 12192000"/>
              <a:gd name="connsiteY5" fmla="*/ 6698856 h 6858000"/>
              <a:gd name="connsiteX6" fmla="*/ 9211506 w 12192000"/>
              <a:gd name="connsiteY6" fmla="*/ 6858000 h 6858000"/>
              <a:gd name="connsiteX7" fmla="*/ 3521398 w 12192000"/>
              <a:gd name="connsiteY7" fmla="*/ 6858000 h 6858000"/>
              <a:gd name="connsiteX8" fmla="*/ 3448603 w 12192000"/>
              <a:gd name="connsiteY8" fmla="*/ 6634175 h 6858000"/>
              <a:gd name="connsiteX9" fmla="*/ 1933176 w 12192000"/>
              <a:gd name="connsiteY9" fmla="*/ 4713857 h 6858000"/>
              <a:gd name="connsiteX10" fmla="*/ 219218 w 12192000"/>
              <a:gd name="connsiteY10" fmla="*/ 3881814 h 6858000"/>
              <a:gd name="connsiteX11" fmla="*/ 0 w 12192000"/>
              <a:gd name="connsiteY11" fmla="*/ 38375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3805343"/>
                </a:lnTo>
                <a:lnTo>
                  <a:pt x="12080492" y="3805844"/>
                </a:lnTo>
                <a:cubicBezTo>
                  <a:pt x="11377132" y="3842595"/>
                  <a:pt x="10661936" y="4147773"/>
                  <a:pt x="10101618" y="4712669"/>
                </a:cubicBezTo>
                <a:cubicBezTo>
                  <a:pt x="9541300" y="5277565"/>
                  <a:pt x="9241952" y="5995220"/>
                  <a:pt x="9210926" y="6698856"/>
                </a:cubicBezTo>
                <a:lnTo>
                  <a:pt x="9211506" y="6858000"/>
                </a:lnTo>
                <a:lnTo>
                  <a:pt x="3521398" y="6858000"/>
                </a:lnTo>
                <a:lnTo>
                  <a:pt x="3448603" y="6634175"/>
                </a:lnTo>
                <a:cubicBezTo>
                  <a:pt x="3196636" y="5961902"/>
                  <a:pt x="2671586" y="5268681"/>
                  <a:pt x="1933176" y="4713857"/>
                </a:cubicBezTo>
                <a:cubicBezTo>
                  <a:pt x="1379368" y="4297740"/>
                  <a:pt x="784189" y="4018562"/>
                  <a:pt x="219218" y="3881814"/>
                </a:cubicBezTo>
                <a:lnTo>
                  <a:pt x="0" y="3837538"/>
                </a:lnTo>
                <a:close/>
              </a:path>
            </a:pathLst>
          </a:custGeom>
        </p:spPr>
      </p:pic>
      <p:cxnSp>
        <p:nvCxnSpPr>
          <p:cNvPr id="16" name="直接连接符 15">
            <a:extLst>
              <a:ext uri="{FF2B5EF4-FFF2-40B4-BE49-F238E27FC236}">
                <a16:creationId xmlns:a16="http://schemas.microsoft.com/office/drawing/2014/main" id="{C6F38E95-FB6F-4FE5-83C3-5D89B4E4693F}"/>
              </a:ext>
            </a:extLst>
          </p:cNvPr>
          <p:cNvCxnSpPr>
            <a:cxnSpLocks/>
          </p:cNvCxnSpPr>
          <p:nvPr/>
        </p:nvCxnSpPr>
        <p:spPr>
          <a:xfrm>
            <a:off x="4940696" y="3931118"/>
            <a:ext cx="2224701" cy="0"/>
          </a:xfrm>
          <a:prstGeom prst="line">
            <a:avLst/>
          </a:prstGeom>
          <a:ln>
            <a:solidFill>
              <a:schemeClr val="accent1">
                <a:alpha val="66000"/>
              </a:schemeClr>
            </a:solidFill>
            <a:prstDash val="dashDot"/>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7FD2E196-9D4F-4C47-818A-2909C4C73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23" y="249851"/>
            <a:ext cx="2438400" cy="2254786"/>
          </a:xfrm>
          <a:prstGeom prst="rect">
            <a:avLst/>
          </a:prstGeom>
        </p:spPr>
      </p:pic>
      <p:pic>
        <p:nvPicPr>
          <p:cNvPr id="10" name="图片 9">
            <a:extLst>
              <a:ext uri="{FF2B5EF4-FFF2-40B4-BE49-F238E27FC236}">
                <a16:creationId xmlns:a16="http://schemas.microsoft.com/office/drawing/2014/main" id="{3FFFC468-3E18-4CFB-A7FB-BAFA1FC347DF}"/>
              </a:ext>
            </a:extLst>
          </p:cNvPr>
          <p:cNvPicPr>
            <a:picLocks noChangeAspect="1"/>
          </p:cNvPicPr>
          <p:nvPr/>
        </p:nvPicPr>
        <p:blipFill rotWithShape="1">
          <a:blip r:embed="rId4">
            <a:extLst>
              <a:ext uri="{28A0092B-C50C-407E-A947-70E740481C1C}">
                <a14:useLocalDpi xmlns:a14="http://schemas.microsoft.com/office/drawing/2010/main" val="0"/>
              </a:ext>
            </a:extLst>
          </a:blip>
          <a:srcRect t="545"/>
          <a:stretch/>
        </p:blipFill>
        <p:spPr>
          <a:xfrm>
            <a:off x="2114045" y="0"/>
            <a:ext cx="8291578" cy="5905500"/>
          </a:xfrm>
          <a:prstGeom prst="rect">
            <a:avLst/>
          </a:prstGeom>
        </p:spPr>
      </p:pic>
      <p:pic>
        <p:nvPicPr>
          <p:cNvPr id="5" name="Picture 4">
            <a:extLst>
              <a:ext uri="{FF2B5EF4-FFF2-40B4-BE49-F238E27FC236}">
                <a16:creationId xmlns:a16="http://schemas.microsoft.com/office/drawing/2014/main" id="{07FB06CD-1157-FCC0-B3F3-6F68521B981F}"/>
              </a:ext>
            </a:extLst>
          </p:cNvPr>
          <p:cNvPicPr>
            <a:picLocks noChangeAspect="1"/>
          </p:cNvPicPr>
          <p:nvPr/>
        </p:nvPicPr>
        <p:blipFill>
          <a:blip r:embed="rId5"/>
          <a:stretch>
            <a:fillRect/>
          </a:stretch>
        </p:blipFill>
        <p:spPr>
          <a:xfrm>
            <a:off x="3246246" y="3065830"/>
            <a:ext cx="5870957" cy="1774090"/>
          </a:xfrm>
          <a:prstGeom prst="rect">
            <a:avLst/>
          </a:prstGeom>
        </p:spPr>
      </p:pic>
    </p:spTree>
    <p:extLst>
      <p:ext uri="{BB962C8B-B14F-4D97-AF65-F5344CB8AC3E}">
        <p14:creationId xmlns:p14="http://schemas.microsoft.com/office/powerpoint/2010/main" val="3693297153"/>
      </p:ext>
    </p:extLst>
  </p:cSld>
  <p:clrMapOvr>
    <a:masterClrMapping/>
  </p:clrMapOvr>
  <mc:AlternateContent xmlns:mc="http://schemas.openxmlformats.org/markup-compatibility/2006" xmlns:p14="http://schemas.microsoft.com/office/powerpoint/2010/main">
    <mc:Choice Requires="p14">
      <p:transition spd="slow" p14:dur="800" advTm="3000">
        <p14:flythroug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078"/>
          <a:stretch/>
        </p:blipFill>
        <p:spPr>
          <a:xfrm>
            <a:off x="0" y="4690596"/>
            <a:ext cx="12192000" cy="2394875"/>
          </a:xfrm>
          <a:prstGeom prst="rect">
            <a:avLst/>
          </a:prstGeom>
        </p:spPr>
      </p:pic>
      <p:pic>
        <p:nvPicPr>
          <p:cNvPr id="31" name="Picture 30"/>
          <p:cNvPicPr>
            <a:picLocks noChangeAspect="1"/>
          </p:cNvPicPr>
          <p:nvPr/>
        </p:nvPicPr>
        <p:blipFill rotWithShape="1">
          <a:blip r:embed="rId5">
            <a:extLst>
              <a:ext uri="{BEBA8EAE-BF5A-486C-A8C5-ECC9F3942E4B}">
                <a14:imgProps xmlns:a14="http://schemas.microsoft.com/office/drawing/2010/main">
                  <a14:imgLayer r:embed="rId6">
                    <a14:imgEffect>
                      <a14:backgroundRemoval t="36786" b="90000" l="10000" r="50000">
                        <a14:foregroundMark x1="25385" y1="80714" x2="25385" y2="86071"/>
                        <a14:foregroundMark x1="35385" y1="79643" x2="35769" y2="86429"/>
                        <a14:foregroundMark x1="27308" y1="76786" x2="26538" y2="85357"/>
                        <a14:foregroundMark x1="32692" y1="50000" x2="32308" y2="69643"/>
                      </a14:backgroundRemoval>
                    </a14:imgEffect>
                  </a14:imgLayer>
                </a14:imgProps>
              </a:ext>
            </a:extLst>
          </a:blip>
          <a:srcRect l="5898" t="31157" r="46183" b="6629"/>
          <a:stretch/>
        </p:blipFill>
        <p:spPr>
          <a:xfrm>
            <a:off x="3277460" y="3912762"/>
            <a:ext cx="2250505" cy="3146592"/>
          </a:xfrm>
          <a:prstGeom prst="rect">
            <a:avLst/>
          </a:prstGeom>
        </p:spPr>
      </p:pic>
      <p:sp>
        <p:nvSpPr>
          <p:cNvPr id="3" name="TextBox 2"/>
          <p:cNvSpPr txBox="1"/>
          <p:nvPr/>
        </p:nvSpPr>
        <p:spPr>
          <a:xfrm>
            <a:off x="1000833" y="1286202"/>
            <a:ext cx="10122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kiểm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đếm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đồ</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vật</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học</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và</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ghi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chép</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số</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liệu</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từng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loại</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thì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chúng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ta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cần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31F7E1E6-6C8A-6258-623C-53575AC41EF1}"/>
              </a:ext>
            </a:extLst>
          </p:cNvPr>
          <p:cNvSpPr txBox="1"/>
          <p:nvPr/>
        </p:nvSpPr>
        <p:spPr>
          <a:xfrm>
            <a:off x="1390650" y="2800350"/>
            <a:ext cx="9401175" cy="1200329"/>
          </a:xfrm>
          <a:prstGeom prst="rect">
            <a:avLst/>
          </a:prstGeom>
          <a:noFill/>
        </p:spPr>
        <p:txBody>
          <a:bodyPr wrap="square" rtlCol="0">
            <a:spAutoFit/>
          </a:bodyPr>
          <a:lstStyle/>
          <a:p>
            <a:pPr algn="just"/>
            <a:r>
              <a:rPr lang="vi-VN" sz="36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Quan sát xem có những đồ vật nào, đếm và ghi chép lại số lượng của từng loại đồ vật.</a:t>
            </a:r>
            <a:endParaRPr lang="en-US" sz="3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964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078"/>
          <a:stretch/>
        </p:blipFill>
        <p:spPr>
          <a:xfrm>
            <a:off x="0" y="4690596"/>
            <a:ext cx="12192000" cy="2394875"/>
          </a:xfrm>
          <a:prstGeom prst="rect">
            <a:avLst/>
          </a:prstGeom>
        </p:spPr>
      </p:pic>
      <p:pic>
        <p:nvPicPr>
          <p:cNvPr id="31" name="Picture 30"/>
          <p:cNvPicPr>
            <a:picLocks noChangeAspect="1"/>
          </p:cNvPicPr>
          <p:nvPr/>
        </p:nvPicPr>
        <p:blipFill rotWithShape="1">
          <a:blip r:embed="rId5">
            <a:extLst>
              <a:ext uri="{BEBA8EAE-BF5A-486C-A8C5-ECC9F3942E4B}">
                <a14:imgProps xmlns:a14="http://schemas.microsoft.com/office/drawing/2010/main">
                  <a14:imgLayer r:embed="rId6">
                    <a14:imgEffect>
                      <a14:backgroundRemoval t="36786" b="90000" l="10000" r="50000">
                        <a14:foregroundMark x1="25385" y1="80714" x2="25385" y2="86071"/>
                        <a14:foregroundMark x1="35385" y1="79643" x2="35769" y2="86429"/>
                        <a14:foregroundMark x1="27308" y1="76786" x2="26538" y2="85357"/>
                        <a14:foregroundMark x1="32692" y1="50000" x2="32308" y2="69643"/>
                      </a14:backgroundRemoval>
                    </a14:imgEffect>
                  </a14:imgLayer>
                </a14:imgProps>
              </a:ext>
            </a:extLst>
          </a:blip>
          <a:srcRect l="5898" t="31157" r="46183" b="6629"/>
          <a:stretch/>
        </p:blipFill>
        <p:spPr>
          <a:xfrm>
            <a:off x="3277460" y="3912762"/>
            <a:ext cx="2250505" cy="3146592"/>
          </a:xfrm>
          <a:prstGeom prst="rect">
            <a:avLst/>
          </a:prstGeom>
        </p:spPr>
      </p:pic>
      <p:sp>
        <p:nvSpPr>
          <p:cNvPr id="3" name="TextBox 2"/>
          <p:cNvSpPr txBox="1"/>
          <p:nvPr/>
        </p:nvSpPr>
        <p:spPr>
          <a:xfrm>
            <a:off x="485775" y="1752927"/>
            <a:ext cx="10561241" cy="1754326"/>
          </a:xfrm>
          <a:prstGeom prst="rect">
            <a:avLst/>
          </a:prstGeom>
          <a:noFill/>
        </p:spPr>
        <p:txBody>
          <a:bodyPr wrap="square" rtlCol="0">
            <a:spAutoFit/>
          </a:bodyPr>
          <a:lstStyle/>
          <a:p>
            <a:pPr lvl="0" algn="ctr"/>
            <a:r>
              <a:rPr lang="vi-VN" sz="3600" b="1" dirty="0">
                <a:solidFill>
                  <a:prstClr val="white"/>
                </a:solidFill>
                <a:latin typeface="Calibri" panose="020F0502020204030204" pitchFamily="34" charset="0"/>
                <a:cs typeface="Calibri" panose="020F0502020204030204" pitchFamily="34" charset="0"/>
              </a:rPr>
              <a:t>Còn với những trận đấu bóng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đá</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bóng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rổ</a:t>
            </a:r>
            <a:r>
              <a:rPr lang="en-US" sz="3600" b="1" dirty="0">
                <a:solidFill>
                  <a:prstClr val="white"/>
                </a:solidFill>
                <a:latin typeface="Calibri" panose="020F0502020204030204" pitchFamily="34" charset="0"/>
                <a:cs typeface="Calibri" panose="020F0502020204030204" pitchFamily="34" charset="0"/>
              </a:rPr>
              <a:t>…</a:t>
            </a:r>
            <a:r>
              <a:rPr lang="vi-VN" sz="3600" b="1" dirty="0">
                <a:solidFill>
                  <a:prstClr val="white"/>
                </a:solidFill>
                <a:latin typeface="Calibri" panose="020F0502020204030204" pitchFamily="34" charset="0"/>
                <a:cs typeface="Calibri" panose="020F0502020204030204" pitchFamily="34" charset="0"/>
              </a:rPr>
              <a:t> thì sao ? Chúng ta làm như thế nào để ghi nhớ kết quả của một trận đấu?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2395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0F0506-2B68-5DDB-B871-F1394AA518D4}"/>
              </a:ext>
            </a:extLst>
          </p:cNvPr>
          <p:cNvPicPr>
            <a:picLocks noChangeAspect="1"/>
          </p:cNvPicPr>
          <p:nvPr/>
        </p:nvPicPr>
        <p:blipFill>
          <a:blip r:embed="rId2"/>
          <a:stretch>
            <a:fillRect/>
          </a:stretch>
        </p:blipFill>
        <p:spPr>
          <a:xfrm>
            <a:off x="0" y="-1"/>
            <a:ext cx="12192000" cy="6890331"/>
          </a:xfrm>
          <a:prstGeom prst="rect">
            <a:avLst/>
          </a:prstGeom>
        </p:spPr>
      </p:pic>
      <p:pic>
        <p:nvPicPr>
          <p:cNvPr id="6" name="Picture 5">
            <a:extLst>
              <a:ext uri="{FF2B5EF4-FFF2-40B4-BE49-F238E27FC236}">
                <a16:creationId xmlns:a16="http://schemas.microsoft.com/office/drawing/2014/main" id="{94F0C65F-6E26-7A66-E03B-A57A26E3E651}"/>
              </a:ext>
            </a:extLst>
          </p:cNvPr>
          <p:cNvPicPr>
            <a:picLocks noChangeAspect="1"/>
          </p:cNvPicPr>
          <p:nvPr/>
        </p:nvPicPr>
        <p:blipFill>
          <a:blip r:embed="rId3"/>
          <a:stretch>
            <a:fillRect/>
          </a:stretch>
        </p:blipFill>
        <p:spPr>
          <a:xfrm>
            <a:off x="1223962" y="5295900"/>
            <a:ext cx="6024563" cy="1495425"/>
          </a:xfrm>
          <a:prstGeom prst="rect">
            <a:avLst/>
          </a:prstGeom>
        </p:spPr>
      </p:pic>
    </p:spTree>
    <p:extLst>
      <p:ext uri="{BB962C8B-B14F-4D97-AF65-F5344CB8AC3E}">
        <p14:creationId xmlns:p14="http://schemas.microsoft.com/office/powerpoint/2010/main" val="753939631"/>
      </p:ext>
    </p:extLst>
  </p:cSld>
  <p:clrMapOvr>
    <a:masterClrMapping/>
  </p:clrMapOvr>
  <p:transition spd="slow">
    <p:push dir="u"/>
  </p:transition>
</p:sld>
</file>

<file path=ppt/theme/theme1.xml><?xml version="1.0" encoding="utf-8"?>
<a:theme xmlns:a="http://schemas.openxmlformats.org/drawingml/2006/main" name="Office 主题​​">
  <a:themeElements>
    <a:clrScheme name="自定义 2421">
      <a:dk1>
        <a:sysClr val="windowText" lastClr="000000"/>
      </a:dk1>
      <a:lt1>
        <a:sysClr val="window" lastClr="FFFFFF"/>
      </a:lt1>
      <a:dk2>
        <a:srgbClr val="44546A"/>
      </a:dk2>
      <a:lt2>
        <a:srgbClr val="E7E6E6"/>
      </a:lt2>
      <a:accent1>
        <a:srgbClr val="00CDE9"/>
      </a:accent1>
      <a:accent2>
        <a:srgbClr val="00CDE9"/>
      </a:accent2>
      <a:accent3>
        <a:srgbClr val="00CDE9"/>
      </a:accent3>
      <a:accent4>
        <a:srgbClr val="00CDE9"/>
      </a:accent4>
      <a:accent5>
        <a:srgbClr val="00CDE9"/>
      </a:accent5>
      <a:accent6>
        <a:srgbClr val="00CDE9"/>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558</Words>
  <Application>Microsoft Office PowerPoint</Application>
  <PresentationFormat>Widescreen</PresentationFormat>
  <Paragraphs>36</Paragraphs>
  <Slides>18</Slides>
  <Notes>6</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等线</vt:lpstr>
      <vt:lpstr>等线 Light</vt:lpstr>
      <vt:lpstr>微软雅黑</vt:lpstr>
      <vt:lpstr>字魂59号-创粗黑</vt:lpstr>
      <vt:lpstr>Arial</vt:lpstr>
      <vt:lpstr>Calibri</vt:lpstr>
      <vt:lpstr>Coiny</vt:lpstr>
      <vt:lpstr>Georgia</vt:lpstr>
      <vt:lpstr>Wingdings</vt:lpstr>
      <vt:lpstr>Office 主题​​</vt:lpstr>
      <vt:lpstr>千图网海量PPT模板www.58pic.com​​</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2023-02-06T09:32:20Z</dcterms:created>
  <dcterms:modified xsi:type="dcterms:W3CDTF">2023-02-06T14:36:51Z</dcterms:modified>
</cp:coreProperties>
</file>