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7"/>
  </p:notesMasterIdLst>
  <p:sldIdLst>
    <p:sldId id="869" r:id="rId3"/>
    <p:sldId id="443" r:id="rId4"/>
    <p:sldId id="308" r:id="rId5"/>
    <p:sldId id="870" r:id="rId6"/>
    <p:sldId id="2643" r:id="rId7"/>
    <p:sldId id="871" r:id="rId8"/>
    <p:sldId id="872" r:id="rId9"/>
    <p:sldId id="2638" r:id="rId10"/>
    <p:sldId id="2640" r:id="rId11"/>
    <p:sldId id="2644" r:id="rId12"/>
    <p:sldId id="2645" r:id="rId13"/>
    <p:sldId id="2646" r:id="rId14"/>
    <p:sldId id="2647" r:id="rId15"/>
    <p:sldId id="5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extLst>
      <p:ext uri="{BB962C8B-B14F-4D97-AF65-F5344CB8AC3E}">
        <p14:creationId xmlns:p14="http://schemas.microsoft.com/office/powerpoint/2010/main" val="304134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199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945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265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Điền tên học sinh lớp mình vào và quay để gọi học sinh đọc cá nhân bảng nhân và bảng chia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75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52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116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4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6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B8267-874C-4059-ACDA-F348637068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00384C-B81F-4FC4-8A58-286F89921C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4B17E0-C76E-4040-A7C9-06DB12239E0D}"/>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2023/2/6</a:t>
            </a:fld>
            <a:endParaRPr lang="zh-CN" altLang="en-US"/>
          </a:p>
        </p:txBody>
      </p:sp>
      <p:sp>
        <p:nvSpPr>
          <p:cNvPr id="5" name="页脚占位符 4">
            <a:extLst>
              <a:ext uri="{FF2B5EF4-FFF2-40B4-BE49-F238E27FC236}">
                <a16:creationId xmlns:a16="http://schemas.microsoft.com/office/drawing/2014/main" id="{BB78D3AF-ABA0-48D9-9ECC-91107D1B4F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B78FA6-04CD-40ED-83FC-92589BCB4A64}"/>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12379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94C00-348C-4897-B7CC-807A2250FC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B1701D-59C4-49A2-8E3E-1D39CED5936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4FC5F-9335-45CE-9114-6072C17C13D9}"/>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2023/2/6</a:t>
            </a:fld>
            <a:endParaRPr lang="zh-CN" altLang="en-US"/>
          </a:p>
        </p:txBody>
      </p:sp>
      <p:sp>
        <p:nvSpPr>
          <p:cNvPr id="5" name="页脚占位符 4">
            <a:extLst>
              <a:ext uri="{FF2B5EF4-FFF2-40B4-BE49-F238E27FC236}">
                <a16:creationId xmlns:a16="http://schemas.microsoft.com/office/drawing/2014/main" id="{D5E6F90F-E4B2-41B1-A675-78B45CFED0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0A929D-7C6F-4464-9B0F-C2392DB6269C}"/>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044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B6B29-7C37-4AEE-A30D-7758695D99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5813004-478A-441D-9CC0-A4171FAC07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C9E9F8-8E4E-411E-98DA-97E68E74214F}"/>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2023/2/6</a:t>
            </a:fld>
            <a:endParaRPr lang="zh-CN" altLang="en-US"/>
          </a:p>
        </p:txBody>
      </p:sp>
      <p:sp>
        <p:nvSpPr>
          <p:cNvPr id="5" name="页脚占位符 4">
            <a:extLst>
              <a:ext uri="{FF2B5EF4-FFF2-40B4-BE49-F238E27FC236}">
                <a16:creationId xmlns:a16="http://schemas.microsoft.com/office/drawing/2014/main" id="{07A63DA9-1DDE-4C9D-A81E-78443029C9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8B5319-0ED3-4C05-A10B-F69F70E74358}"/>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355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6DE625-C580-4F86-A319-092D38C4237C}"/>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2023/2/6</a:t>
            </a:fld>
            <a:endParaRPr lang="zh-CN" altLang="en-US"/>
          </a:p>
        </p:txBody>
      </p:sp>
      <p:sp>
        <p:nvSpPr>
          <p:cNvPr id="3" name="页脚占位符 2">
            <a:extLst>
              <a:ext uri="{FF2B5EF4-FFF2-40B4-BE49-F238E27FC236}">
                <a16:creationId xmlns:a16="http://schemas.microsoft.com/office/drawing/2014/main" id="{B3AFFF76-776B-4852-B91B-5616D30116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F420EFE-2A36-446D-9282-1D1971DD6B27}"/>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97428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2023/2/6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5941722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AE5BF04-7D75-4A90-B224-707E8A81A10F}"/>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E6D5C2C1-1B3D-4DE0-A404-CB371BC49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a:extLst>
                <a:ext uri="{FF2B5EF4-FFF2-40B4-BE49-F238E27FC236}">
                  <a16:creationId xmlns:a16="http://schemas.microsoft.com/office/drawing/2014/main" id="{46AD08DF-AD5C-49D3-B968-6A48C6545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a:extLst>
              <a:ext uri="{FF2B5EF4-FFF2-40B4-BE49-F238E27FC236}">
                <a16:creationId xmlns:a16="http://schemas.microsoft.com/office/drawing/2014/main" id="{998C5D6F-0112-4B92-BF4F-1A93652CE848}"/>
              </a:ext>
            </a:extLst>
          </p:cNvPr>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extLst>
      <p:ext uri="{BB962C8B-B14F-4D97-AF65-F5344CB8AC3E}">
        <p14:creationId xmlns:p14="http://schemas.microsoft.com/office/powerpoint/2010/main" val="262002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960202925"/>
      </p:ext>
    </p:extLst>
  </p:cSld>
  <p:clrMap bg1="lt1" tx1="dk1" bg2="lt2" tx2="dk2" accent1="accent1" accent2="accent2" accent3="accent3" accent4="accent4" accent5="accent5" accent6="accent6" hlink="hlink" folHlink="folHlink"/>
  <p:sldLayoutIdLst>
    <p:sldLayoutId id="2147483666" r:id="rId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7.xml"/><Relationship Id="rId5" Type="http://schemas.openxmlformats.org/officeDocument/2006/relationships/image" Target="../media/image2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xml"/><Relationship Id="rId7" Type="http://schemas.openxmlformats.org/officeDocument/2006/relationships/image" Target="../media/image2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2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E8CF9748-B97E-9A4A-22CB-CEF6622F3243}"/>
              </a:ext>
            </a:extLst>
          </p:cNvPr>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a:extLst>
              <a:ext uri="{FF2B5EF4-FFF2-40B4-BE49-F238E27FC236}">
                <a16:creationId xmlns:a16="http://schemas.microsoft.com/office/drawing/2014/main" id="{69D018AD-63AF-F042-3280-9767FC20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a:extLst>
              <a:ext uri="{FF2B5EF4-FFF2-40B4-BE49-F238E27FC236}">
                <a16:creationId xmlns:a16="http://schemas.microsoft.com/office/drawing/2014/main" id="{B50AC181-0E52-53D4-70AD-EFF621485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a:extLst>
              <a:ext uri="{FF2B5EF4-FFF2-40B4-BE49-F238E27FC236}">
                <a16:creationId xmlns:a16="http://schemas.microsoft.com/office/drawing/2014/main" id="{46201A66-36CE-D4AB-0A60-510979D79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a:extLst>
              <a:ext uri="{FF2B5EF4-FFF2-40B4-BE49-F238E27FC236}">
                <a16:creationId xmlns:a16="http://schemas.microsoft.com/office/drawing/2014/main" id="{B7907510-63EE-7EC7-34DA-D293F3554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a:extLst>
              <a:ext uri="{FF2B5EF4-FFF2-40B4-BE49-F238E27FC236}">
                <a16:creationId xmlns:a16="http://schemas.microsoft.com/office/drawing/2014/main" id="{3895F0C7-5E4B-CE55-FBF1-8297EE49A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a:extLst>
              <a:ext uri="{FF2B5EF4-FFF2-40B4-BE49-F238E27FC236}">
                <a16:creationId xmlns:a16="http://schemas.microsoft.com/office/drawing/2014/main" id="{76D4F65A-FBC3-17F0-DD48-5414F499A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a:extLst>
              <a:ext uri="{FF2B5EF4-FFF2-40B4-BE49-F238E27FC236}">
                <a16:creationId xmlns:a16="http://schemas.microsoft.com/office/drawing/2014/main" id="{28048D30-64F3-F368-F2D5-BC63160BB3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a:extLst>
              <a:ext uri="{FF2B5EF4-FFF2-40B4-BE49-F238E27FC236}">
                <a16:creationId xmlns:a16="http://schemas.microsoft.com/office/drawing/2014/main" id="{5CCC6122-AE47-88E2-BF37-7AA9966021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sp>
        <p:nvSpPr>
          <p:cNvPr id="27" name="矩形: 圆角 13">
            <a:extLst>
              <a:ext uri="{FF2B5EF4-FFF2-40B4-BE49-F238E27FC236}">
                <a16:creationId xmlns:a16="http://schemas.microsoft.com/office/drawing/2014/main" id="{3E41EAA3-A59C-0EDA-B535-1E8DF7A16A66}"/>
              </a:ext>
            </a:extLst>
          </p:cNvPr>
          <p:cNvSpPr/>
          <p:nvPr/>
        </p:nvSpPr>
        <p:spPr>
          <a:xfrm>
            <a:off x="1459865" y="69850"/>
            <a:ext cx="9617710"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Thứ</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ngày</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tháng</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 </a:t>
            </a:r>
            <a:r>
              <a:rPr lang="en-US" altLang="zh-CN" sz="4400" b="1" dirty="0" err="1">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năm</a:t>
            </a:r>
            <a:r>
              <a:rPr lang="en-US" altLang="zh-CN" sz="4400" b="1" dirty="0">
                <a:solidFill>
                  <a:schemeClr val="tx1"/>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a:t>
            </a:r>
          </a:p>
        </p:txBody>
      </p:sp>
      <p:grpSp>
        <p:nvGrpSpPr>
          <p:cNvPr id="28" name="Group 27">
            <a:extLst>
              <a:ext uri="{FF2B5EF4-FFF2-40B4-BE49-F238E27FC236}">
                <a16:creationId xmlns:a16="http://schemas.microsoft.com/office/drawing/2014/main" id="{5249E8C5-7318-D873-D917-56C2C064D9A0}"/>
              </a:ext>
            </a:extLst>
          </p:cNvPr>
          <p:cNvGrpSpPr/>
          <p:nvPr/>
        </p:nvGrpSpPr>
        <p:grpSpPr>
          <a:xfrm>
            <a:off x="4872355" y="853440"/>
            <a:ext cx="2165350" cy="984250"/>
            <a:chOff x="7012" y="1646"/>
            <a:chExt cx="3410" cy="1550"/>
          </a:xfrm>
        </p:grpSpPr>
        <p:pic>
          <p:nvPicPr>
            <p:cNvPr id="29" name="Picture 28">
              <a:extLst>
                <a:ext uri="{FF2B5EF4-FFF2-40B4-BE49-F238E27FC236}">
                  <a16:creationId xmlns:a16="http://schemas.microsoft.com/office/drawing/2014/main" id="{1A02E88F-86B6-5D7C-9A07-114D433047F0}"/>
                </a:ext>
              </a:extLst>
            </p:cNvPr>
            <p:cNvPicPr/>
            <p:nvPr/>
          </p:nvPicPr>
          <p:blipFill>
            <a:blip r:embed="rId11">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a:extLst>
                <a:ext uri="{FF2B5EF4-FFF2-40B4-BE49-F238E27FC236}">
                  <a16:creationId xmlns:a16="http://schemas.microsoft.com/office/drawing/2014/main" id="{6878BC01-A5DB-0B79-F691-4FEF7A71C690}"/>
                </a:ext>
              </a:extLst>
            </p:cNvPr>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p>
          </p:txBody>
        </p:sp>
      </p:grpSp>
      <p:sp>
        <p:nvSpPr>
          <p:cNvPr id="31" name="矩形: 圆角 13">
            <a:extLst>
              <a:ext uri="{FF2B5EF4-FFF2-40B4-BE49-F238E27FC236}">
                <a16:creationId xmlns:a16="http://schemas.microsoft.com/office/drawing/2014/main" id="{C18AC68C-6B62-5060-2C54-E927DC26C599}"/>
              </a:ext>
            </a:extLst>
          </p:cNvPr>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100 000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500"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a:extLst>
              <a:ext uri="{FF2B5EF4-FFF2-40B4-BE49-F238E27FC236}">
                <a16:creationId xmlns:a16="http://schemas.microsoft.com/office/drawing/2014/main" id="{940ED24A-C1B7-CDE6-05B0-E1EF9A1BE173}"/>
              </a:ext>
            </a:extLst>
          </p:cNvPr>
          <p:cNvGrpSpPr/>
          <p:nvPr/>
        </p:nvGrpSpPr>
        <p:grpSpPr>
          <a:xfrm>
            <a:off x="2064563" y="2933699"/>
            <a:ext cx="9022536" cy="2781302"/>
            <a:chOff x="5343945" y="1732107"/>
            <a:chExt cx="8221450" cy="3868539"/>
          </a:xfrm>
        </p:grpSpPr>
        <p:sp>
          <p:nvSpPr>
            <p:cNvPr id="4" name="Rectangle: Rounded Corners 3">
              <a:extLst>
                <a:ext uri="{FF2B5EF4-FFF2-40B4-BE49-F238E27FC236}">
                  <a16:creationId xmlns:a16="http://schemas.microsoft.com/office/drawing/2014/main" id="{A5A6932C-D850-4B64-D2E5-1F715CD20B79}"/>
                </a:ext>
              </a:extLst>
            </p:cNvPr>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DFA1F46-4321-55D2-FD66-24342A12E1E1}"/>
                </a:ext>
              </a:extLst>
            </p:cNvPr>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a:extLst>
              <a:ext uri="{FF2B5EF4-FFF2-40B4-BE49-F238E27FC236}">
                <a16:creationId xmlns:a16="http://schemas.microsoft.com/office/drawing/2014/main" id="{3A17CD7D-51C7-DD09-56EB-F34E06DA83DD}"/>
              </a:ext>
            </a:extLst>
          </p:cNvPr>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337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a:extLst>
              <a:ext uri="{FF2B5EF4-FFF2-40B4-BE49-F238E27FC236}">
                <a16:creationId xmlns:a16="http://schemas.microsoft.com/office/drawing/2014/main" id="{8153BABA-C0AD-6270-2831-473940928322}"/>
              </a:ext>
            </a:extLst>
          </p:cNvPr>
          <p:cNvPicPr>
            <a:picLocks noChangeAspect="1"/>
          </p:cNvPicPr>
          <p:nvPr/>
        </p:nvPicPr>
        <p:blipFill>
          <a:blip r:embed="rId12"/>
          <a:stretch>
            <a:fillRect/>
          </a:stretch>
        </p:blipFill>
        <p:spPr>
          <a:xfrm>
            <a:off x="3266424" y="2105732"/>
            <a:ext cx="6230652" cy="1255885"/>
          </a:xfrm>
          <a:prstGeom prst="rect">
            <a:avLst/>
          </a:prstGeom>
        </p:spPr>
      </p:pic>
    </p:spTree>
    <p:extLst>
      <p:ext uri="{BB962C8B-B14F-4D97-AF65-F5344CB8AC3E}">
        <p14:creationId xmlns:p14="http://schemas.microsoft.com/office/powerpoint/2010/main" val="1100920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 74, 5 376…</a:t>
            </a:r>
            <a:endParaRPr lang="en-US" sz="4000" dirty="0">
              <a:solidFill>
                <a:srgbClr val="333333"/>
              </a:solidFill>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715126" cy="1498266"/>
            <a:chOff x="5210174" y="1481168"/>
            <a:chExt cx="67151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a:ea typeface="+mn-ea"/>
                <a:cs typeface="+mn-cs"/>
              </a:endParaRPr>
            </a:p>
          </p:txBody>
        </p:sp>
      </p:grpSp>
    </p:spTree>
    <p:extLst>
      <p:ext uri="{BB962C8B-B14F-4D97-AF65-F5344CB8AC3E}">
        <p14:creationId xmlns:p14="http://schemas.microsoft.com/office/powerpoint/2010/main" val="3700011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867526" cy="1498266"/>
            <a:chOff x="5210174" y="1481168"/>
            <a:chExt cx="68675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a:ea typeface="+mn-ea"/>
                  <a:cs typeface="+mn-cs"/>
                </a:rPr>
                <a:t> </a:t>
              </a:r>
              <a:r>
                <a:rPr kumimoji="0" lang="vi-VN" sz="3600" b="0" i="0" u="none" strike="noStrike" kern="1200" cap="none" spc="0" normalizeH="0" baseline="0" noProof="0" dirty="0">
                  <a:ln>
                    <a:noFill/>
                  </a:ln>
                  <a:solidFill>
                    <a:srgbClr val="333333"/>
                  </a:solidFill>
                  <a:effectLst/>
                  <a:uLnTx/>
                  <a:uFillTx/>
                  <a:latin typeface="Arial"/>
                  <a:ea typeface="+mn-ea"/>
                  <a:cs typeface="+mn-cs"/>
                </a:rPr>
                <a:t>8 450</a:t>
              </a:r>
            </a:p>
          </p:txBody>
        </p:sp>
      </p:grpSp>
    </p:spTree>
    <p:extLst>
      <p:ext uri="{BB962C8B-B14F-4D97-AF65-F5344CB8AC3E}">
        <p14:creationId xmlns:p14="http://schemas.microsoft.com/office/powerpoint/2010/main" val="3462947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3"/>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3" name="Picture 2">
            <a:extLst>
              <a:ext uri="{FF2B5EF4-FFF2-40B4-BE49-F238E27FC236}">
                <a16:creationId xmlns:a16="http://schemas.microsoft.com/office/drawing/2014/main" id="{03FBA1D8-2714-B947-0BF9-CE3EF70B5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7" name="Picture 12">
            <a:extLst>
              <a:ext uri="{FF2B5EF4-FFF2-40B4-BE49-F238E27FC236}">
                <a16:creationId xmlns:a16="http://schemas.microsoft.com/office/drawing/2014/main" id="{64E82C13-0160-BE13-7B20-38EFCF0511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200" y="1685925"/>
            <a:ext cx="11029138" cy="4752975"/>
          </a:xfrm>
          <a:prstGeom prst="rect">
            <a:avLst/>
          </a:prstGeom>
        </p:spPr>
      </p:pic>
      <p:sp>
        <p:nvSpPr>
          <p:cNvPr id="8" name="TextBox 7">
            <a:extLst>
              <a:ext uri="{FF2B5EF4-FFF2-40B4-BE49-F238E27FC236}">
                <a16:creationId xmlns:a16="http://schemas.microsoft.com/office/drawing/2014/main" id="{CDA63862-806B-34FA-0100-A93FE287F24E}"/>
              </a:ext>
            </a:extLst>
          </p:cNvPr>
          <p:cNvSpPr txBox="1"/>
          <p:nvPr/>
        </p:nvSpPr>
        <p:spPr>
          <a:xfrm>
            <a:off x="1333499" y="227290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Đọc, viết, so sánh được các số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các số trong phạm vi 100 000 theo thứ tự từ bé đến lớn và từ lớn đến bé (có không qua 4 số).</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Tìm được số lớn nhất, số bé nhất trong 4 số đã cho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số thành tổng các chục nghìn, nghìn, trăm, chục, đơn vị và ngược lại.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Giải được bài toán thực tế liên quan đến xác định số lớn nhất, số bé nhất có bốn chữ số khác nhau.</a:t>
            </a:r>
          </a:p>
        </p:txBody>
      </p:sp>
      <p:pic>
        <p:nvPicPr>
          <p:cNvPr id="9" name="Picture 8">
            <a:extLst>
              <a:ext uri="{FF2B5EF4-FFF2-40B4-BE49-F238E27FC236}">
                <a16:creationId xmlns:a16="http://schemas.microsoft.com/office/drawing/2014/main" id="{C9EF24CD-2E6D-C398-26E4-2CE8BBEF715D}"/>
              </a:ext>
            </a:extLst>
          </p:cNvPr>
          <p:cNvPicPr>
            <a:picLocks noChangeAspect="1"/>
          </p:cNvPicPr>
          <p:nvPr/>
        </p:nvPicPr>
        <p:blipFill>
          <a:blip r:embed="rId8"/>
          <a:stretch>
            <a:fillRect/>
          </a:stretch>
        </p:blipFill>
        <p:spPr>
          <a:xfrm>
            <a:off x="2940640" y="-66675"/>
            <a:ext cx="6901270" cy="16948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12"/>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p>
          </p:txBody>
        </p:sp>
      </p:grpSp>
      <p:pic>
        <p:nvPicPr>
          <p:cNvPr id="8" name="Picture 7">
            <a:extLst>
              <a:ext uri="{FF2B5EF4-FFF2-40B4-BE49-F238E27FC236}">
                <a16:creationId xmlns:a16="http://schemas.microsoft.com/office/drawing/2014/main" id="{CA56C53D-2421-804B-7CA8-85A97F48AE77}"/>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0000"/>
                    </a14:imgEffect>
                  </a14:imgLayer>
                </a14:imgProps>
              </a:ext>
            </a:extLst>
          </a:blip>
          <a:stretch>
            <a:fillRect/>
          </a:stretch>
        </p:blipFill>
        <p:spPr>
          <a:xfrm>
            <a:off x="1600199" y="1538287"/>
            <a:ext cx="8554709" cy="3071813"/>
          </a:xfrm>
          <a:prstGeom prst="rect">
            <a:avLst/>
          </a:prstGeom>
        </p:spPr>
      </p:pic>
    </p:spTree>
    <p:extLst>
      <p:ext uri="{BB962C8B-B14F-4D97-AF65-F5344CB8AC3E}">
        <p14:creationId xmlns:p14="http://schemas.microsoft.com/office/powerpoint/2010/main" val="31667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B4D71-C4D6-4676-B2F1-1E06FFEFAA4F}"/>
              </a:ext>
            </a:extLst>
          </p:cNvPr>
          <p:cNvGrpSpPr/>
          <p:nvPr/>
        </p:nvGrpSpPr>
        <p:grpSpPr>
          <a:xfrm>
            <a:off x="2356849" y="213082"/>
            <a:ext cx="6413548" cy="6431836"/>
            <a:chOff x="2889226" y="213081"/>
            <a:chExt cx="6413548" cy="6431836"/>
          </a:xfrm>
        </p:grpSpPr>
        <p:pic>
          <p:nvPicPr>
            <p:cNvPr id="4" name="Picture 3">
              <a:extLst>
                <a:ext uri="{FF2B5EF4-FFF2-40B4-BE49-F238E27FC236}">
                  <a16:creationId xmlns:a16="http://schemas.microsoft.com/office/drawing/2014/main" id="{4AF99249-E9D0-4462-B44A-099B26246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5" name="TextBox 4">
              <a:extLst>
                <a:ext uri="{FF2B5EF4-FFF2-40B4-BE49-F238E27FC236}">
                  <a16:creationId xmlns:a16="http://schemas.microsoft.com/office/drawing/2014/main" id="{5980347C-1259-4CAA-9BDD-3D325BE78F5D}"/>
                </a:ext>
              </a:extLst>
            </p:cNvPr>
            <p:cNvSpPr txBox="1"/>
            <p:nvPr/>
          </p:nvSpPr>
          <p:spPr>
            <a:xfrm rot="300000">
              <a:off x="7009153" y="3416933"/>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Kỳ Duyên</a:t>
              </a:r>
            </a:p>
          </p:txBody>
        </p:sp>
        <p:sp>
          <p:nvSpPr>
            <p:cNvPr id="6" name="TextBox 5">
              <a:extLst>
                <a:ext uri="{FF2B5EF4-FFF2-40B4-BE49-F238E27FC236}">
                  <a16:creationId xmlns:a16="http://schemas.microsoft.com/office/drawing/2014/main" id="{BE47DBC6-16E6-4C21-9354-F4368F513295}"/>
                </a:ext>
              </a:extLst>
            </p:cNvPr>
            <p:cNvSpPr txBox="1"/>
            <p:nvPr/>
          </p:nvSpPr>
          <p:spPr>
            <a:xfrm rot="900000">
              <a:off x="6953878" y="373968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Linh Di</a:t>
              </a:r>
            </a:p>
          </p:txBody>
        </p:sp>
        <p:sp>
          <p:nvSpPr>
            <p:cNvPr id="7" name="TextBox 6">
              <a:extLst>
                <a:ext uri="{FF2B5EF4-FFF2-40B4-BE49-F238E27FC236}">
                  <a16:creationId xmlns:a16="http://schemas.microsoft.com/office/drawing/2014/main" id="{D68F12FD-7DF2-41BB-BB4E-AA1C54E65C57}"/>
                </a:ext>
              </a:extLst>
            </p:cNvPr>
            <p:cNvSpPr txBox="1"/>
            <p:nvPr/>
          </p:nvSpPr>
          <p:spPr>
            <a:xfrm rot="1500000">
              <a:off x="6844403" y="40744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Băng</a:t>
              </a:r>
            </a:p>
          </p:txBody>
        </p:sp>
        <p:sp>
          <p:nvSpPr>
            <p:cNvPr id="8" name="TextBox 7">
              <a:extLst>
                <a:ext uri="{FF2B5EF4-FFF2-40B4-BE49-F238E27FC236}">
                  <a16:creationId xmlns:a16="http://schemas.microsoft.com/office/drawing/2014/main" id="{F59F0455-8138-457B-B447-220C86F3923C}"/>
                </a:ext>
              </a:extLst>
            </p:cNvPr>
            <p:cNvSpPr txBox="1"/>
            <p:nvPr/>
          </p:nvSpPr>
          <p:spPr>
            <a:xfrm rot="2100000">
              <a:off x="6696828" y="43584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Công Ân</a:t>
              </a:r>
            </a:p>
          </p:txBody>
        </p:sp>
        <p:sp>
          <p:nvSpPr>
            <p:cNvPr id="9" name="TextBox 8">
              <a:extLst>
                <a:ext uri="{FF2B5EF4-FFF2-40B4-BE49-F238E27FC236}">
                  <a16:creationId xmlns:a16="http://schemas.microsoft.com/office/drawing/2014/main" id="{64EEB38B-0003-4114-BEFD-0786C0CA4C7E}"/>
                </a:ext>
              </a:extLst>
            </p:cNvPr>
            <p:cNvSpPr txBox="1"/>
            <p:nvPr/>
          </p:nvSpPr>
          <p:spPr>
            <a:xfrm rot="2700000">
              <a:off x="6473053" y="46169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20000"/>
                      <a:lumOff val="80000"/>
                    </a:srgbClr>
                  </a:solidFill>
                  <a:effectLst/>
                  <a:uLnTx/>
                  <a:uFillTx/>
                  <a:latin typeface="Arial" panose="020B0604020202020204" pitchFamily="34" charset="0"/>
                  <a:cs typeface="Arial" panose="020B0604020202020204" pitchFamily="34" charset="0"/>
                </a:rPr>
                <a:t>Quốc Anh</a:t>
              </a:r>
            </a:p>
          </p:txBody>
        </p:sp>
        <p:sp>
          <p:nvSpPr>
            <p:cNvPr id="10" name="TextBox 9">
              <a:extLst>
                <a:ext uri="{FF2B5EF4-FFF2-40B4-BE49-F238E27FC236}">
                  <a16:creationId xmlns:a16="http://schemas.microsoft.com/office/drawing/2014/main" id="{73D2CB52-BBDA-4057-8485-84E459314F58}"/>
                </a:ext>
              </a:extLst>
            </p:cNvPr>
            <p:cNvSpPr txBox="1"/>
            <p:nvPr/>
          </p:nvSpPr>
          <p:spPr>
            <a:xfrm rot="3300000">
              <a:off x="6206353" y="4832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Vân Anh</a:t>
              </a:r>
            </a:p>
          </p:txBody>
        </p:sp>
        <p:sp>
          <p:nvSpPr>
            <p:cNvPr id="11" name="TextBox 10">
              <a:extLst>
                <a:ext uri="{FF2B5EF4-FFF2-40B4-BE49-F238E27FC236}">
                  <a16:creationId xmlns:a16="http://schemas.microsoft.com/office/drawing/2014/main" id="{2A8BF5C7-9968-43D4-80E4-B1DC3E1A5446}"/>
                </a:ext>
              </a:extLst>
            </p:cNvPr>
            <p:cNvSpPr txBox="1"/>
            <p:nvPr/>
          </p:nvSpPr>
          <p:spPr>
            <a:xfrm rot="3900000">
              <a:off x="5922584" y="4993337"/>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Hoàng Anh</a:t>
              </a:r>
            </a:p>
          </p:txBody>
        </p:sp>
        <p:sp>
          <p:nvSpPr>
            <p:cNvPr id="12" name="TextBox 11">
              <a:extLst>
                <a:ext uri="{FF2B5EF4-FFF2-40B4-BE49-F238E27FC236}">
                  <a16:creationId xmlns:a16="http://schemas.microsoft.com/office/drawing/2014/main" id="{B5A98EFA-E804-4FF5-8089-5DEC72B10D08}"/>
                </a:ext>
              </a:extLst>
            </p:cNvPr>
            <p:cNvSpPr txBox="1"/>
            <p:nvPr/>
          </p:nvSpPr>
          <p:spPr>
            <a:xfrm rot="4500000">
              <a:off x="5600715" y="51156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Quỳnh Anh</a:t>
              </a:r>
            </a:p>
          </p:txBody>
        </p:sp>
        <p:sp>
          <p:nvSpPr>
            <p:cNvPr id="13" name="TextBox 12">
              <a:extLst>
                <a:ext uri="{FF2B5EF4-FFF2-40B4-BE49-F238E27FC236}">
                  <a16:creationId xmlns:a16="http://schemas.microsoft.com/office/drawing/2014/main" id="{32AE7D34-5338-43A2-8F93-31CBF108C6D5}"/>
                </a:ext>
              </a:extLst>
            </p:cNvPr>
            <p:cNvSpPr txBox="1"/>
            <p:nvPr/>
          </p:nvSpPr>
          <p:spPr>
            <a:xfrm rot="5100000">
              <a:off x="5257815" y="51918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Nam An</a:t>
              </a:r>
            </a:p>
          </p:txBody>
        </p:sp>
        <p:sp>
          <p:nvSpPr>
            <p:cNvPr id="14" name="TextBox 13">
              <a:extLst>
                <a:ext uri="{FF2B5EF4-FFF2-40B4-BE49-F238E27FC236}">
                  <a16:creationId xmlns:a16="http://schemas.microsoft.com/office/drawing/2014/main" id="{8654F039-25AC-4CB5-8E32-913F07BAB93C}"/>
                </a:ext>
              </a:extLst>
            </p:cNvPr>
            <p:cNvSpPr txBox="1"/>
            <p:nvPr/>
          </p:nvSpPr>
          <p:spPr>
            <a:xfrm rot="5700000">
              <a:off x="4914915" y="519551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Như Tiên</a:t>
              </a:r>
            </a:p>
          </p:txBody>
        </p:sp>
        <p:sp>
          <p:nvSpPr>
            <p:cNvPr id="15" name="TextBox 14">
              <a:extLst>
                <a:ext uri="{FF2B5EF4-FFF2-40B4-BE49-F238E27FC236}">
                  <a16:creationId xmlns:a16="http://schemas.microsoft.com/office/drawing/2014/main" id="{F6C341F3-031B-4457-BBEA-33D6831D4252}"/>
                </a:ext>
              </a:extLst>
            </p:cNvPr>
            <p:cNvSpPr txBox="1"/>
            <p:nvPr/>
          </p:nvSpPr>
          <p:spPr>
            <a:xfrm rot="6300000">
              <a:off x="4601043" y="51556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Anh thư</a:t>
              </a:r>
            </a:p>
          </p:txBody>
        </p:sp>
        <p:sp>
          <p:nvSpPr>
            <p:cNvPr id="16" name="TextBox 15">
              <a:extLst>
                <a:ext uri="{FF2B5EF4-FFF2-40B4-BE49-F238E27FC236}">
                  <a16:creationId xmlns:a16="http://schemas.microsoft.com/office/drawing/2014/main" id="{CF2C5DED-126A-46B5-B917-6AB34D0BAF7B}"/>
                </a:ext>
              </a:extLst>
            </p:cNvPr>
            <p:cNvSpPr txBox="1"/>
            <p:nvPr/>
          </p:nvSpPr>
          <p:spPr>
            <a:xfrm rot="6900000">
              <a:off x="4272657" y="50140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tuyền</a:t>
              </a:r>
            </a:p>
          </p:txBody>
        </p:sp>
        <p:sp>
          <p:nvSpPr>
            <p:cNvPr id="17" name="TextBox 16">
              <a:extLst>
                <a:ext uri="{FF2B5EF4-FFF2-40B4-BE49-F238E27FC236}">
                  <a16:creationId xmlns:a16="http://schemas.microsoft.com/office/drawing/2014/main" id="{9F7D954A-B98D-4C5D-8139-74901CAA18C7}"/>
                </a:ext>
              </a:extLst>
            </p:cNvPr>
            <p:cNvSpPr txBox="1"/>
            <p:nvPr/>
          </p:nvSpPr>
          <p:spPr>
            <a:xfrm rot="7500000">
              <a:off x="3987813" y="48435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NgọcTtrân</a:t>
              </a:r>
            </a:p>
          </p:txBody>
        </p:sp>
        <p:sp>
          <p:nvSpPr>
            <p:cNvPr id="18" name="TextBox 17">
              <a:extLst>
                <a:ext uri="{FF2B5EF4-FFF2-40B4-BE49-F238E27FC236}">
                  <a16:creationId xmlns:a16="http://schemas.microsoft.com/office/drawing/2014/main" id="{7DCDD587-C4AF-4718-961B-9EA8F2325667}"/>
                </a:ext>
              </a:extLst>
            </p:cNvPr>
            <p:cNvSpPr txBox="1"/>
            <p:nvPr/>
          </p:nvSpPr>
          <p:spPr>
            <a:xfrm rot="8100000">
              <a:off x="3731997" y="462947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Trbng</a:t>
              </a:r>
            </a:p>
          </p:txBody>
        </p:sp>
        <p:sp>
          <p:nvSpPr>
            <p:cNvPr id="19" name="TextBox 18">
              <a:extLst>
                <a:ext uri="{FF2B5EF4-FFF2-40B4-BE49-F238E27FC236}">
                  <a16:creationId xmlns:a16="http://schemas.microsoft.com/office/drawing/2014/main" id="{4729AB05-98B7-40CB-9D45-6C91D4689873}"/>
                </a:ext>
              </a:extLst>
            </p:cNvPr>
            <p:cNvSpPr txBox="1"/>
            <p:nvPr/>
          </p:nvSpPr>
          <p:spPr>
            <a:xfrm rot="8700000">
              <a:off x="3505209" y="434282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rPr>
                <a:t>Phúc Thiện</a:t>
              </a:r>
            </a:p>
          </p:txBody>
        </p:sp>
        <p:sp>
          <p:nvSpPr>
            <p:cNvPr id="20" name="TextBox 19">
              <a:extLst>
                <a:ext uri="{FF2B5EF4-FFF2-40B4-BE49-F238E27FC236}">
                  <a16:creationId xmlns:a16="http://schemas.microsoft.com/office/drawing/2014/main" id="{EF9C66B0-4A37-4E53-B6E4-54BAF08FDB76}"/>
                </a:ext>
              </a:extLst>
            </p:cNvPr>
            <p:cNvSpPr txBox="1"/>
            <p:nvPr/>
          </p:nvSpPr>
          <p:spPr>
            <a:xfrm rot="9300000">
              <a:off x="3321963" y="40852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Phương Thảo</a:t>
              </a:r>
            </a:p>
          </p:txBody>
        </p:sp>
        <p:sp>
          <p:nvSpPr>
            <p:cNvPr id="21" name="TextBox 20">
              <a:extLst>
                <a:ext uri="{FF2B5EF4-FFF2-40B4-BE49-F238E27FC236}">
                  <a16:creationId xmlns:a16="http://schemas.microsoft.com/office/drawing/2014/main" id="{B5C20A69-7A69-422C-8E08-98E53D45A7D5}"/>
                </a:ext>
              </a:extLst>
            </p:cNvPr>
            <p:cNvSpPr txBox="1"/>
            <p:nvPr/>
          </p:nvSpPr>
          <p:spPr>
            <a:xfrm rot="9900000">
              <a:off x="3211287" y="37550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Arial" panose="020B0604020202020204" pitchFamily="34" charset="0"/>
                  <a:cs typeface="Arial" panose="020B0604020202020204" pitchFamily="34" charset="0"/>
                </a:rPr>
                <a:t>Hoài Phương</a:t>
              </a:r>
            </a:p>
          </p:txBody>
        </p:sp>
        <p:sp>
          <p:nvSpPr>
            <p:cNvPr id="22" name="TextBox 21">
              <a:extLst>
                <a:ext uri="{FF2B5EF4-FFF2-40B4-BE49-F238E27FC236}">
                  <a16:creationId xmlns:a16="http://schemas.microsoft.com/office/drawing/2014/main" id="{2F8940CC-E6B6-4C3D-A6FA-83ADA41B1E93}"/>
                </a:ext>
              </a:extLst>
            </p:cNvPr>
            <p:cNvSpPr txBox="1"/>
            <p:nvPr/>
          </p:nvSpPr>
          <p:spPr>
            <a:xfrm rot="10500000">
              <a:off x="3144153" y="342481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Đức Phát</a:t>
              </a:r>
            </a:p>
          </p:txBody>
        </p:sp>
        <p:sp>
          <p:nvSpPr>
            <p:cNvPr id="23" name="TextBox 22">
              <a:extLst>
                <a:ext uri="{FF2B5EF4-FFF2-40B4-BE49-F238E27FC236}">
                  <a16:creationId xmlns:a16="http://schemas.microsoft.com/office/drawing/2014/main" id="{6049916B-7063-4F45-90D1-909C3DE42FFD}"/>
                </a:ext>
              </a:extLst>
            </p:cNvPr>
            <p:cNvSpPr txBox="1"/>
            <p:nvPr/>
          </p:nvSpPr>
          <p:spPr>
            <a:xfrm rot="11100000">
              <a:off x="3164103" y="30801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Tâm Như</a:t>
              </a:r>
            </a:p>
          </p:txBody>
        </p:sp>
        <p:sp>
          <p:nvSpPr>
            <p:cNvPr id="24" name="TextBox 23">
              <a:extLst>
                <a:ext uri="{FF2B5EF4-FFF2-40B4-BE49-F238E27FC236}">
                  <a16:creationId xmlns:a16="http://schemas.microsoft.com/office/drawing/2014/main" id="{B39F335A-FDD2-4B62-A2BB-98ADB7DAED68}"/>
                </a:ext>
              </a:extLst>
            </p:cNvPr>
            <p:cNvSpPr txBox="1"/>
            <p:nvPr/>
          </p:nvSpPr>
          <p:spPr>
            <a:xfrm rot="11700000">
              <a:off x="3213081" y="276443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Hoa Nhiên</a:t>
              </a:r>
            </a:p>
          </p:txBody>
        </p:sp>
        <p:sp>
          <p:nvSpPr>
            <p:cNvPr id="25" name="TextBox 24">
              <a:extLst>
                <a:ext uri="{FF2B5EF4-FFF2-40B4-BE49-F238E27FC236}">
                  <a16:creationId xmlns:a16="http://schemas.microsoft.com/office/drawing/2014/main" id="{AF622946-4ACD-4616-B7BA-95AFCA66FDEF}"/>
                </a:ext>
              </a:extLst>
            </p:cNvPr>
            <p:cNvSpPr txBox="1"/>
            <p:nvPr/>
          </p:nvSpPr>
          <p:spPr>
            <a:xfrm rot="12300000">
              <a:off x="3320115" y="244875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Ngọc Nguyên</a:t>
              </a:r>
            </a:p>
          </p:txBody>
        </p:sp>
        <p:sp>
          <p:nvSpPr>
            <p:cNvPr id="26" name="TextBox 25">
              <a:extLst>
                <a:ext uri="{FF2B5EF4-FFF2-40B4-BE49-F238E27FC236}">
                  <a16:creationId xmlns:a16="http://schemas.microsoft.com/office/drawing/2014/main" id="{D3C93E0C-D571-44F2-986B-D9387564B003}"/>
                </a:ext>
              </a:extLst>
            </p:cNvPr>
            <p:cNvSpPr txBox="1"/>
            <p:nvPr/>
          </p:nvSpPr>
          <p:spPr>
            <a:xfrm rot="12900000">
              <a:off x="3499719" y="21475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Bảo Ngọc</a:t>
              </a:r>
            </a:p>
          </p:txBody>
        </p:sp>
        <p:sp>
          <p:nvSpPr>
            <p:cNvPr id="27" name="TextBox 26">
              <a:extLst>
                <a:ext uri="{FF2B5EF4-FFF2-40B4-BE49-F238E27FC236}">
                  <a16:creationId xmlns:a16="http://schemas.microsoft.com/office/drawing/2014/main" id="{94D8CF90-C0AE-4272-9E39-5802DBCC1B49}"/>
                </a:ext>
              </a:extLst>
            </p:cNvPr>
            <p:cNvSpPr txBox="1"/>
            <p:nvPr/>
          </p:nvSpPr>
          <p:spPr>
            <a:xfrm rot="13500000">
              <a:off x="3722865" y="18899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Ngọc</a:t>
              </a:r>
            </a:p>
          </p:txBody>
        </p:sp>
        <p:sp>
          <p:nvSpPr>
            <p:cNvPr id="28" name="TextBox 27">
              <a:extLst>
                <a:ext uri="{FF2B5EF4-FFF2-40B4-BE49-F238E27FC236}">
                  <a16:creationId xmlns:a16="http://schemas.microsoft.com/office/drawing/2014/main" id="{625C9B44-E179-42CC-B86E-979DC0AFA568}"/>
                </a:ext>
              </a:extLst>
            </p:cNvPr>
            <p:cNvSpPr txBox="1"/>
            <p:nvPr/>
          </p:nvSpPr>
          <p:spPr>
            <a:xfrm rot="14100000">
              <a:off x="3975039" y="1675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Nam</a:t>
              </a:r>
            </a:p>
          </p:txBody>
        </p:sp>
        <p:sp>
          <p:nvSpPr>
            <p:cNvPr id="29" name="TextBox 28">
              <a:extLst>
                <a:ext uri="{FF2B5EF4-FFF2-40B4-BE49-F238E27FC236}">
                  <a16:creationId xmlns:a16="http://schemas.microsoft.com/office/drawing/2014/main" id="{04AA6B14-CDDA-49F6-8DBA-BB4FB76C7972}"/>
                </a:ext>
              </a:extLst>
            </p:cNvPr>
            <p:cNvSpPr txBox="1"/>
            <p:nvPr/>
          </p:nvSpPr>
          <p:spPr>
            <a:xfrm rot="14700000">
              <a:off x="4284877" y="1518915"/>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Mỹ</a:t>
              </a:r>
            </a:p>
          </p:txBody>
        </p:sp>
        <p:sp>
          <p:nvSpPr>
            <p:cNvPr id="30" name="TextBox 29">
              <a:extLst>
                <a:ext uri="{FF2B5EF4-FFF2-40B4-BE49-F238E27FC236}">
                  <a16:creationId xmlns:a16="http://schemas.microsoft.com/office/drawing/2014/main" id="{3EF17F55-C7FF-499E-82EB-95930B6AE203}"/>
                </a:ext>
              </a:extLst>
            </p:cNvPr>
            <p:cNvSpPr txBox="1"/>
            <p:nvPr/>
          </p:nvSpPr>
          <p:spPr>
            <a:xfrm rot="15300000">
              <a:off x="4580985" y="13928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Duy Minh</a:t>
              </a:r>
            </a:p>
          </p:txBody>
        </p:sp>
        <p:sp>
          <p:nvSpPr>
            <p:cNvPr id="31" name="TextBox 30">
              <a:extLst>
                <a:ext uri="{FF2B5EF4-FFF2-40B4-BE49-F238E27FC236}">
                  <a16:creationId xmlns:a16="http://schemas.microsoft.com/office/drawing/2014/main" id="{FAB0E9DA-79B8-4D60-BC5A-159F0809001B}"/>
                </a:ext>
              </a:extLst>
            </p:cNvPr>
            <p:cNvSpPr txBox="1"/>
            <p:nvPr/>
          </p:nvSpPr>
          <p:spPr>
            <a:xfrm rot="15900000">
              <a:off x="4905729" y="132393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Bảo Long</a:t>
              </a:r>
            </a:p>
          </p:txBody>
        </p:sp>
        <p:sp>
          <p:nvSpPr>
            <p:cNvPr id="32" name="TextBox 31">
              <a:extLst>
                <a:ext uri="{FF2B5EF4-FFF2-40B4-BE49-F238E27FC236}">
                  <a16:creationId xmlns:a16="http://schemas.microsoft.com/office/drawing/2014/main" id="{52241CD0-FF90-4DD7-AB12-08189EF2748A}"/>
                </a:ext>
              </a:extLst>
            </p:cNvPr>
            <p:cNvSpPr txBox="1"/>
            <p:nvPr/>
          </p:nvSpPr>
          <p:spPr>
            <a:xfrm rot="16500000">
              <a:off x="5259501" y="132756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Thế Khôi</a:t>
              </a:r>
            </a:p>
          </p:txBody>
        </p:sp>
        <p:sp>
          <p:nvSpPr>
            <p:cNvPr id="33" name="TextBox 32">
              <a:extLst>
                <a:ext uri="{FF2B5EF4-FFF2-40B4-BE49-F238E27FC236}">
                  <a16:creationId xmlns:a16="http://schemas.microsoft.com/office/drawing/2014/main" id="{A4294E26-1D6C-4D77-AE3A-BDC5006D57E0}"/>
                </a:ext>
              </a:extLst>
            </p:cNvPr>
            <p:cNvSpPr txBox="1"/>
            <p:nvPr/>
          </p:nvSpPr>
          <p:spPr>
            <a:xfrm rot="17100000">
              <a:off x="5584245" y="138924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Đăng Khoa</a:t>
              </a:r>
            </a:p>
          </p:txBody>
        </p:sp>
        <p:sp>
          <p:nvSpPr>
            <p:cNvPr id="34" name="TextBox 33">
              <a:extLst>
                <a:ext uri="{FF2B5EF4-FFF2-40B4-BE49-F238E27FC236}">
                  <a16:creationId xmlns:a16="http://schemas.microsoft.com/office/drawing/2014/main" id="{60C6FE8E-93C8-45D4-9330-4CE311087840}"/>
                </a:ext>
              </a:extLst>
            </p:cNvPr>
            <p:cNvSpPr txBox="1"/>
            <p:nvPr/>
          </p:nvSpPr>
          <p:spPr>
            <a:xfrm rot="17700000">
              <a:off x="5894475" y="150898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Huy Khang</a:t>
              </a:r>
            </a:p>
          </p:txBody>
        </p:sp>
        <p:sp>
          <p:nvSpPr>
            <p:cNvPr id="35" name="TextBox 34">
              <a:extLst>
                <a:ext uri="{FF2B5EF4-FFF2-40B4-BE49-F238E27FC236}">
                  <a16:creationId xmlns:a16="http://schemas.microsoft.com/office/drawing/2014/main" id="{DF64E4FA-6C31-41D9-878E-FB13A255183B}"/>
                </a:ext>
              </a:extLst>
            </p:cNvPr>
            <p:cNvSpPr txBox="1"/>
            <p:nvPr/>
          </p:nvSpPr>
          <p:spPr>
            <a:xfrm rot="18300000">
              <a:off x="6190191" y="16722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Trung Hiếu</a:t>
              </a:r>
            </a:p>
          </p:txBody>
        </p:sp>
        <p:sp>
          <p:nvSpPr>
            <p:cNvPr id="36" name="TextBox 35">
              <a:extLst>
                <a:ext uri="{FF2B5EF4-FFF2-40B4-BE49-F238E27FC236}">
                  <a16:creationId xmlns:a16="http://schemas.microsoft.com/office/drawing/2014/main" id="{CE056BB6-DDCF-4953-97F0-2672F5B1849F}"/>
                </a:ext>
              </a:extLst>
            </p:cNvPr>
            <p:cNvSpPr txBox="1"/>
            <p:nvPr/>
          </p:nvSpPr>
          <p:spPr>
            <a:xfrm rot="18900000">
              <a:off x="6442365" y="18936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Thanh Hiền</a:t>
              </a:r>
            </a:p>
          </p:txBody>
        </p:sp>
        <p:sp>
          <p:nvSpPr>
            <p:cNvPr id="37" name="TextBox 36">
              <a:extLst>
                <a:ext uri="{FF2B5EF4-FFF2-40B4-BE49-F238E27FC236}">
                  <a16:creationId xmlns:a16="http://schemas.microsoft.com/office/drawing/2014/main" id="{958708E8-1B22-4CB3-9BD2-45B6DA910128}"/>
                </a:ext>
              </a:extLst>
            </p:cNvPr>
            <p:cNvSpPr txBox="1"/>
            <p:nvPr/>
          </p:nvSpPr>
          <p:spPr>
            <a:xfrm rot="19500000">
              <a:off x="6652821" y="21476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Việt Hân</a:t>
              </a:r>
            </a:p>
          </p:txBody>
        </p:sp>
        <p:sp>
          <p:nvSpPr>
            <p:cNvPr id="38" name="TextBox 37">
              <a:extLst>
                <a:ext uri="{FF2B5EF4-FFF2-40B4-BE49-F238E27FC236}">
                  <a16:creationId xmlns:a16="http://schemas.microsoft.com/office/drawing/2014/main" id="{D426DBFF-EAD2-46FD-BB0E-DE2D5FB4ED8D}"/>
                </a:ext>
              </a:extLst>
            </p:cNvPr>
            <p:cNvSpPr txBox="1"/>
            <p:nvPr/>
          </p:nvSpPr>
          <p:spPr>
            <a:xfrm rot="20100000">
              <a:off x="6834249" y="24161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 Hân</a:t>
              </a:r>
            </a:p>
          </p:txBody>
        </p:sp>
        <p:sp>
          <p:nvSpPr>
            <p:cNvPr id="39" name="TextBox 38">
              <a:extLst>
                <a:ext uri="{FF2B5EF4-FFF2-40B4-BE49-F238E27FC236}">
                  <a16:creationId xmlns:a16="http://schemas.microsoft.com/office/drawing/2014/main" id="{6DBE4E7E-B06F-429A-9A41-65EB3A305A4A}"/>
                </a:ext>
              </a:extLst>
            </p:cNvPr>
            <p:cNvSpPr txBox="1"/>
            <p:nvPr/>
          </p:nvSpPr>
          <p:spPr>
            <a:xfrm rot="20700000">
              <a:off x="6972135" y="275720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Tiến Đạt</a:t>
              </a:r>
            </a:p>
          </p:txBody>
        </p:sp>
        <p:sp>
          <p:nvSpPr>
            <p:cNvPr id="40" name="TextBox 39">
              <a:extLst>
                <a:ext uri="{FF2B5EF4-FFF2-40B4-BE49-F238E27FC236}">
                  <a16:creationId xmlns:a16="http://schemas.microsoft.com/office/drawing/2014/main" id="{A7415781-2981-4AE3-91A8-9E48FE8EDBCC}"/>
                </a:ext>
              </a:extLst>
            </p:cNvPr>
            <p:cNvSpPr txBox="1"/>
            <p:nvPr/>
          </p:nvSpPr>
          <p:spPr>
            <a:xfrm rot="21300000">
              <a:off x="7022937" y="30837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Tuấn Đạt</a:t>
              </a:r>
            </a:p>
          </p:txBody>
        </p:sp>
      </p:grpSp>
      <p:pic>
        <p:nvPicPr>
          <p:cNvPr id="41" name="Picture 40">
            <a:extLst>
              <a:ext uri="{FF2B5EF4-FFF2-40B4-BE49-F238E27FC236}">
                <a16:creationId xmlns:a16="http://schemas.microsoft.com/office/drawing/2014/main" id="{AEDCC40C-34F0-4DBC-8A31-38974183C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2" name="Picture 41">
            <a:extLst>
              <a:ext uri="{FF2B5EF4-FFF2-40B4-BE49-F238E27FC236}">
                <a16:creationId xmlns:a16="http://schemas.microsoft.com/office/drawing/2014/main" id="{EECC6EDC-D4D5-46BF-8190-A7BA40B9D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275" y="5040160"/>
            <a:ext cx="2798307" cy="1115665"/>
          </a:xfrm>
          <a:prstGeom prst="rect">
            <a:avLst/>
          </a:prstGeom>
        </p:spPr>
      </p:pic>
      <p:pic>
        <p:nvPicPr>
          <p:cNvPr id="43" name="Picture 42">
            <a:extLst>
              <a:ext uri="{FF2B5EF4-FFF2-40B4-BE49-F238E27FC236}">
                <a16:creationId xmlns:a16="http://schemas.microsoft.com/office/drawing/2014/main" id="{F99A9E3E-D279-4CF1-9307-1242B81DF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4" name="Picture 43">
            <a:extLst>
              <a:ext uri="{FF2B5EF4-FFF2-40B4-BE49-F238E27FC236}">
                <a16:creationId xmlns:a16="http://schemas.microsoft.com/office/drawing/2014/main" id="{35EF3810-7F7E-44F3-936E-182BCF655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5" name="Picture 44">
            <a:extLst>
              <a:ext uri="{FF2B5EF4-FFF2-40B4-BE49-F238E27FC236}">
                <a16:creationId xmlns:a16="http://schemas.microsoft.com/office/drawing/2014/main" id="{770B8F8A-C349-4EA3-ADF3-6024FE7EF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6" name="Picture 45">
            <a:extLst>
              <a:ext uri="{FF2B5EF4-FFF2-40B4-BE49-F238E27FC236}">
                <a16:creationId xmlns:a16="http://schemas.microsoft.com/office/drawing/2014/main" id="{E0FF6554-46B2-447C-99D1-1519AA6F0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7" name="Picture 46">
            <a:extLst>
              <a:ext uri="{FF2B5EF4-FFF2-40B4-BE49-F238E27FC236}">
                <a16:creationId xmlns:a16="http://schemas.microsoft.com/office/drawing/2014/main" id="{CC11CE85-C772-4AC6-8F1B-4CCC7E7D6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8" name="Picture 47">
            <a:extLst>
              <a:ext uri="{FF2B5EF4-FFF2-40B4-BE49-F238E27FC236}">
                <a16:creationId xmlns:a16="http://schemas.microsoft.com/office/drawing/2014/main" id="{28E90196-10D4-45AA-9365-7605AE976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9" name="Picture 48">
            <a:extLst>
              <a:ext uri="{FF2B5EF4-FFF2-40B4-BE49-F238E27FC236}">
                <a16:creationId xmlns:a16="http://schemas.microsoft.com/office/drawing/2014/main" id="{94BE7180-BF7A-4497-8DA7-7949904A62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0" name="Picture 49">
            <a:extLst>
              <a:ext uri="{FF2B5EF4-FFF2-40B4-BE49-F238E27FC236}">
                <a16:creationId xmlns:a16="http://schemas.microsoft.com/office/drawing/2014/main" id="{FD05DEEC-8117-4D32-BCD4-80072B4E2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1" name="Picture 50">
            <a:extLst>
              <a:ext uri="{FF2B5EF4-FFF2-40B4-BE49-F238E27FC236}">
                <a16:creationId xmlns:a16="http://schemas.microsoft.com/office/drawing/2014/main" id="{3F27D1F3-A105-4DB0-985E-E4C68A55D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2" name="Picture 51">
            <a:extLst>
              <a:ext uri="{FF2B5EF4-FFF2-40B4-BE49-F238E27FC236}">
                <a16:creationId xmlns:a16="http://schemas.microsoft.com/office/drawing/2014/main" id="{6C9AB3E3-D644-4B1B-8B65-04EF33061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3" name="Picture 52">
            <a:extLst>
              <a:ext uri="{FF2B5EF4-FFF2-40B4-BE49-F238E27FC236}">
                <a16:creationId xmlns:a16="http://schemas.microsoft.com/office/drawing/2014/main" id="{C1BB5A77-4756-4359-913E-2F80C3C33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4" name="Picture 53">
            <a:extLst>
              <a:ext uri="{FF2B5EF4-FFF2-40B4-BE49-F238E27FC236}">
                <a16:creationId xmlns:a16="http://schemas.microsoft.com/office/drawing/2014/main" id="{0CEB8FAC-58C9-4EA1-8CE6-D373C6916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5" name="Picture 54">
            <a:extLst>
              <a:ext uri="{FF2B5EF4-FFF2-40B4-BE49-F238E27FC236}">
                <a16:creationId xmlns:a16="http://schemas.microsoft.com/office/drawing/2014/main" id="{725C1C71-A2AF-4164-8286-9CFC7994C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6" name="Picture 55">
            <a:extLst>
              <a:ext uri="{FF2B5EF4-FFF2-40B4-BE49-F238E27FC236}">
                <a16:creationId xmlns:a16="http://schemas.microsoft.com/office/drawing/2014/main" id="{9EDE2248-44CE-4979-A90A-B7216AFA2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7" name="Picture 56">
            <a:extLst>
              <a:ext uri="{FF2B5EF4-FFF2-40B4-BE49-F238E27FC236}">
                <a16:creationId xmlns:a16="http://schemas.microsoft.com/office/drawing/2014/main" id="{03BD88EB-3F99-471E-8665-3F78F1FAC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8" name="Picture 57">
            <a:extLst>
              <a:ext uri="{FF2B5EF4-FFF2-40B4-BE49-F238E27FC236}">
                <a16:creationId xmlns:a16="http://schemas.microsoft.com/office/drawing/2014/main" id="{6C701703-322B-4616-8E1B-789B6CCBA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9" name="Picture 58">
            <a:extLst>
              <a:ext uri="{FF2B5EF4-FFF2-40B4-BE49-F238E27FC236}">
                <a16:creationId xmlns:a16="http://schemas.microsoft.com/office/drawing/2014/main" id="{BF1ACC3F-03CF-4FFF-A2F3-090A19497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0" name="Picture 59">
            <a:extLst>
              <a:ext uri="{FF2B5EF4-FFF2-40B4-BE49-F238E27FC236}">
                <a16:creationId xmlns:a16="http://schemas.microsoft.com/office/drawing/2014/main" id="{9B4E64A4-E406-46D3-B95D-6B985DAE7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1" name="Picture 60">
            <a:extLst>
              <a:ext uri="{FF2B5EF4-FFF2-40B4-BE49-F238E27FC236}">
                <a16:creationId xmlns:a16="http://schemas.microsoft.com/office/drawing/2014/main" id="{36A9B504-1AE5-448C-8A80-9DE3B68242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2" name="Picture 61">
            <a:extLst>
              <a:ext uri="{FF2B5EF4-FFF2-40B4-BE49-F238E27FC236}">
                <a16:creationId xmlns:a16="http://schemas.microsoft.com/office/drawing/2014/main" id="{BD9CA862-8C8D-4372-ADE7-F3EBE2C36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3" name="Picture 62">
            <a:extLst>
              <a:ext uri="{FF2B5EF4-FFF2-40B4-BE49-F238E27FC236}">
                <a16:creationId xmlns:a16="http://schemas.microsoft.com/office/drawing/2014/main" id="{918A6766-0839-4033-AD04-B71181A2D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4" name="Picture 63">
            <a:extLst>
              <a:ext uri="{FF2B5EF4-FFF2-40B4-BE49-F238E27FC236}">
                <a16:creationId xmlns:a16="http://schemas.microsoft.com/office/drawing/2014/main" id="{8E8DD90C-FA15-4704-8F84-EFB72BB9C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5" name="Picture 64">
            <a:extLst>
              <a:ext uri="{FF2B5EF4-FFF2-40B4-BE49-F238E27FC236}">
                <a16:creationId xmlns:a16="http://schemas.microsoft.com/office/drawing/2014/main" id="{58E8B1BB-A307-4D35-8BFA-9A57005FEB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6" name="Picture 65">
            <a:extLst>
              <a:ext uri="{FF2B5EF4-FFF2-40B4-BE49-F238E27FC236}">
                <a16:creationId xmlns:a16="http://schemas.microsoft.com/office/drawing/2014/main" id="{889CDDDD-6491-428C-A9B8-0BD9E2ACA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7" name="Picture 66">
            <a:extLst>
              <a:ext uri="{FF2B5EF4-FFF2-40B4-BE49-F238E27FC236}">
                <a16:creationId xmlns:a16="http://schemas.microsoft.com/office/drawing/2014/main" id="{2483F13E-C11B-4841-8EC7-E7304C0C4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8" name="Picture 67">
            <a:extLst>
              <a:ext uri="{FF2B5EF4-FFF2-40B4-BE49-F238E27FC236}">
                <a16:creationId xmlns:a16="http://schemas.microsoft.com/office/drawing/2014/main" id="{E5D3442A-9BDA-4479-A139-59BBEF1CC6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9" name="Picture 68">
            <a:extLst>
              <a:ext uri="{FF2B5EF4-FFF2-40B4-BE49-F238E27FC236}">
                <a16:creationId xmlns:a16="http://schemas.microsoft.com/office/drawing/2014/main" id="{7F0E744C-3AA2-4881-B7D3-373F858A3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0" name="Picture 69">
            <a:extLst>
              <a:ext uri="{FF2B5EF4-FFF2-40B4-BE49-F238E27FC236}">
                <a16:creationId xmlns:a16="http://schemas.microsoft.com/office/drawing/2014/main" id="{7786DD00-BF3C-48FD-8DFD-088B437D7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1" name="Picture 70">
            <a:extLst>
              <a:ext uri="{FF2B5EF4-FFF2-40B4-BE49-F238E27FC236}">
                <a16:creationId xmlns:a16="http://schemas.microsoft.com/office/drawing/2014/main" id="{5F2BDFA5-DD10-49EE-B9E5-AB97F02F5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2" name="Picture 71">
            <a:extLst>
              <a:ext uri="{FF2B5EF4-FFF2-40B4-BE49-F238E27FC236}">
                <a16:creationId xmlns:a16="http://schemas.microsoft.com/office/drawing/2014/main" id="{C934A358-1532-4DB3-8835-8B16CA8D2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3" name="Picture 72">
            <a:extLst>
              <a:ext uri="{FF2B5EF4-FFF2-40B4-BE49-F238E27FC236}">
                <a16:creationId xmlns:a16="http://schemas.microsoft.com/office/drawing/2014/main" id="{D5E24B6B-60D7-4CC2-AB36-44107FADDF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4" name="Picture 73">
            <a:extLst>
              <a:ext uri="{FF2B5EF4-FFF2-40B4-BE49-F238E27FC236}">
                <a16:creationId xmlns:a16="http://schemas.microsoft.com/office/drawing/2014/main" id="{7C01471F-7AB3-442A-B883-44907A584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5" name="Picture 74">
            <a:extLst>
              <a:ext uri="{FF2B5EF4-FFF2-40B4-BE49-F238E27FC236}">
                <a16:creationId xmlns:a16="http://schemas.microsoft.com/office/drawing/2014/main" id="{C00548A0-156D-4AE3-ABB9-6D6308738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6" name="Picture 75">
            <a:extLst>
              <a:ext uri="{FF2B5EF4-FFF2-40B4-BE49-F238E27FC236}">
                <a16:creationId xmlns:a16="http://schemas.microsoft.com/office/drawing/2014/main" id="{8A093BDB-862A-4D93-8581-DC67BC713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7" name="Picture 76">
            <a:extLst>
              <a:ext uri="{FF2B5EF4-FFF2-40B4-BE49-F238E27FC236}">
                <a16:creationId xmlns:a16="http://schemas.microsoft.com/office/drawing/2014/main" id="{48D6F86D-9974-468F-AA86-BE9480039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8" name="Picture 77">
            <a:extLst>
              <a:ext uri="{FF2B5EF4-FFF2-40B4-BE49-F238E27FC236}">
                <a16:creationId xmlns:a16="http://schemas.microsoft.com/office/drawing/2014/main" id="{C2108170-188A-418C-8DDA-4C1FB8CB1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9" name="Picture 78">
            <a:extLst>
              <a:ext uri="{FF2B5EF4-FFF2-40B4-BE49-F238E27FC236}">
                <a16:creationId xmlns:a16="http://schemas.microsoft.com/office/drawing/2014/main" id="{3F35D7A6-98AE-452A-9687-81C51F9A6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0" name="Picture 79">
            <a:extLst>
              <a:ext uri="{FF2B5EF4-FFF2-40B4-BE49-F238E27FC236}">
                <a16:creationId xmlns:a16="http://schemas.microsoft.com/office/drawing/2014/main" id="{EC26F0CF-0B74-49AB-B450-43D173322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1" name="Picture 80">
            <a:extLst>
              <a:ext uri="{FF2B5EF4-FFF2-40B4-BE49-F238E27FC236}">
                <a16:creationId xmlns:a16="http://schemas.microsoft.com/office/drawing/2014/main" id="{802FAC53-744F-4C05-A8BF-F7931CF96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2" name="Picture 81">
            <a:extLst>
              <a:ext uri="{FF2B5EF4-FFF2-40B4-BE49-F238E27FC236}">
                <a16:creationId xmlns:a16="http://schemas.microsoft.com/office/drawing/2014/main" id="{A39D7529-8E43-44DA-A421-669D0E435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3" name="Picture 82">
            <a:extLst>
              <a:ext uri="{FF2B5EF4-FFF2-40B4-BE49-F238E27FC236}">
                <a16:creationId xmlns:a16="http://schemas.microsoft.com/office/drawing/2014/main" id="{B06B131A-1395-4B6F-94C1-F44DBCD7D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4" name="Picture 83">
            <a:extLst>
              <a:ext uri="{FF2B5EF4-FFF2-40B4-BE49-F238E27FC236}">
                <a16:creationId xmlns:a16="http://schemas.microsoft.com/office/drawing/2014/main" id="{DA082EA7-610E-4385-B6E5-1FE5B2F28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5" name="Picture 84">
            <a:extLst>
              <a:ext uri="{FF2B5EF4-FFF2-40B4-BE49-F238E27FC236}">
                <a16:creationId xmlns:a16="http://schemas.microsoft.com/office/drawing/2014/main" id="{94F5D6B9-B95B-4CE7-A95F-C537B609A2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6" name="Picture 85">
            <a:extLst>
              <a:ext uri="{FF2B5EF4-FFF2-40B4-BE49-F238E27FC236}">
                <a16:creationId xmlns:a16="http://schemas.microsoft.com/office/drawing/2014/main" id="{9F6B6551-93C6-42D9-AE74-C9928823C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7" name="Picture 86">
            <a:extLst>
              <a:ext uri="{FF2B5EF4-FFF2-40B4-BE49-F238E27FC236}">
                <a16:creationId xmlns:a16="http://schemas.microsoft.com/office/drawing/2014/main" id="{F01CEB52-9ABE-4973-9F4A-58AF70B332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8" name="Picture 87">
            <a:extLst>
              <a:ext uri="{FF2B5EF4-FFF2-40B4-BE49-F238E27FC236}">
                <a16:creationId xmlns:a16="http://schemas.microsoft.com/office/drawing/2014/main" id="{0E95C371-4E62-4BED-B7D6-79778BC67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9" name="Picture 88">
            <a:extLst>
              <a:ext uri="{FF2B5EF4-FFF2-40B4-BE49-F238E27FC236}">
                <a16:creationId xmlns:a16="http://schemas.microsoft.com/office/drawing/2014/main" id="{BD67DA93-E4FB-43BA-9D4E-3CCBAD850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0" name="Picture 89">
            <a:extLst>
              <a:ext uri="{FF2B5EF4-FFF2-40B4-BE49-F238E27FC236}">
                <a16:creationId xmlns:a16="http://schemas.microsoft.com/office/drawing/2014/main" id="{A1DD020E-6C47-4510-B1B2-EA6ED7AA9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1" name="Picture 90">
            <a:extLst>
              <a:ext uri="{FF2B5EF4-FFF2-40B4-BE49-F238E27FC236}">
                <a16:creationId xmlns:a16="http://schemas.microsoft.com/office/drawing/2014/main" id="{5022F8A5-FD45-4DCE-ABE7-217423F0E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2" name="Picture 91">
            <a:extLst>
              <a:ext uri="{FF2B5EF4-FFF2-40B4-BE49-F238E27FC236}">
                <a16:creationId xmlns:a16="http://schemas.microsoft.com/office/drawing/2014/main" id="{8D75C9A0-569D-4F8C-B11C-09B74486C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3" name="vongquay">
            <a:hlinkClick r:id="" action="ppaction://media"/>
            <a:extLst>
              <a:ext uri="{FF2B5EF4-FFF2-40B4-BE49-F238E27FC236}">
                <a16:creationId xmlns:a16="http://schemas.microsoft.com/office/drawing/2014/main" id="{3C7429C9-E827-4761-9EDC-B779F7ABFF7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076869" y="-710043"/>
            <a:ext cx="609600" cy="609600"/>
          </a:xfrm>
          <a:prstGeom prst="rect">
            <a:avLst/>
          </a:prstGeom>
        </p:spPr>
      </p:pic>
      <p:sp>
        <p:nvSpPr>
          <p:cNvPr id="94" name="Oval 93">
            <a:extLst>
              <a:ext uri="{FF2B5EF4-FFF2-40B4-BE49-F238E27FC236}">
                <a16:creationId xmlns:a16="http://schemas.microsoft.com/office/drawing/2014/main" id="{2A8D487E-8F30-49E0-A74C-562871BADAA4}"/>
              </a:ext>
            </a:extLst>
          </p:cNvPr>
          <p:cNvSpPr/>
          <p:nvPr/>
        </p:nvSpPr>
        <p:spPr>
          <a:xfrm>
            <a:off x="4833327" y="2705747"/>
            <a:ext cx="1432881" cy="1432881"/>
          </a:xfrm>
          <a:prstGeom prst="ellipse">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3A</a:t>
            </a:r>
          </a:p>
        </p:txBody>
      </p:sp>
      <p:sp>
        <p:nvSpPr>
          <p:cNvPr id="2" name="Rectangle: Rounded Corners 1">
            <a:extLst>
              <a:ext uri="{FF2B5EF4-FFF2-40B4-BE49-F238E27FC236}">
                <a16:creationId xmlns:a16="http://schemas.microsoft.com/office/drawing/2014/main" id="{6AEA5248-29E4-C019-0D57-5020CC9F01D8}"/>
              </a:ext>
            </a:extLst>
          </p:cNvPr>
          <p:cNvSpPr/>
          <p:nvPr/>
        </p:nvSpPr>
        <p:spPr>
          <a:xfrm>
            <a:off x="123825" y="390525"/>
            <a:ext cx="2581275"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Gv</a:t>
            </a:r>
            <a:r>
              <a:rPr lang="en-US" dirty="0">
                <a:solidFill>
                  <a:srgbClr val="FF0000"/>
                </a:solidFill>
              </a:rPr>
              <a:t> </a:t>
            </a:r>
            <a:r>
              <a:rPr lang="en-US" dirty="0" err="1">
                <a:solidFill>
                  <a:srgbClr val="FF0000"/>
                </a:solidFill>
              </a:rPr>
              <a:t>thay</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hs</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mình</a:t>
            </a:r>
            <a:r>
              <a:rPr lang="en-US" dirty="0">
                <a:solidFill>
                  <a:srgbClr val="FF0000"/>
                </a:solidFill>
              </a:rPr>
              <a:t> </a:t>
            </a:r>
            <a:r>
              <a:rPr lang="en-US" dirty="0" err="1">
                <a:solidFill>
                  <a:srgbClr val="FF0000"/>
                </a:solidFill>
              </a:rPr>
              <a:t>vào</a:t>
            </a:r>
            <a:r>
              <a:rPr lang="en-US" dirty="0">
                <a:solidFill>
                  <a:srgbClr val="FF0000"/>
                </a:solidFill>
              </a:rPr>
              <a:t>. Quay </a:t>
            </a:r>
            <a:r>
              <a:rPr lang="en-US" dirty="0" err="1">
                <a:solidFill>
                  <a:srgbClr val="FF0000"/>
                </a:solidFill>
              </a:rPr>
              <a:t>vào</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mà</a:t>
            </a:r>
            <a:r>
              <a:rPr lang="en-US" dirty="0">
                <a:solidFill>
                  <a:srgbClr val="FF0000"/>
                </a:solidFill>
              </a:rPr>
              <a:t> </a:t>
            </a:r>
            <a:r>
              <a:rPr lang="en-US" dirty="0" err="1">
                <a:solidFill>
                  <a:srgbClr val="FF0000"/>
                </a:solidFill>
              </a:rPr>
              <a:t>gv</a:t>
            </a:r>
            <a:r>
              <a:rPr lang="en-US" dirty="0">
                <a:solidFill>
                  <a:srgbClr val="FF0000"/>
                </a:solidFill>
              </a:rPr>
              <a:t> </a:t>
            </a:r>
            <a:r>
              <a:rPr lang="en-US" dirty="0" err="1">
                <a:solidFill>
                  <a:srgbClr val="FF0000"/>
                </a:solidFill>
              </a:rPr>
              <a:t>chỉ</a:t>
            </a:r>
            <a:endParaRPr lang="en-US" dirty="0">
              <a:solidFill>
                <a:srgbClr val="FF0000"/>
              </a:solidFill>
            </a:endParaRPr>
          </a:p>
        </p:txBody>
      </p:sp>
      <p:sp>
        <p:nvSpPr>
          <p:cNvPr id="95" name="Rectangle: Rounded Corners 94">
            <a:hlinkClick r:id="rId9" action="ppaction://hlinksldjump"/>
            <a:extLst>
              <a:ext uri="{FF2B5EF4-FFF2-40B4-BE49-F238E27FC236}">
                <a16:creationId xmlns:a16="http://schemas.microsoft.com/office/drawing/2014/main" id="{4823DB71-DC59-E353-AE79-1F31C6455B75}"/>
              </a:ext>
            </a:extLst>
          </p:cNvPr>
          <p:cNvSpPr/>
          <p:nvPr/>
        </p:nvSpPr>
        <p:spPr>
          <a:xfrm>
            <a:off x="10906125" y="76200"/>
            <a:ext cx="1009650" cy="56197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Next</a:t>
            </a:r>
          </a:p>
        </p:txBody>
      </p:sp>
    </p:spTree>
    <p:extLst>
      <p:ext uri="{BB962C8B-B14F-4D97-AF65-F5344CB8AC3E}">
        <p14:creationId xmlns:p14="http://schemas.microsoft.com/office/powerpoint/2010/main" val="38997770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9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
                                        <p:tgtEl>
                                          <p:spTgt spid="44"/>
                                        </p:tgtEl>
                                      </p:cBhvr>
                                    </p:animEffect>
                                    <p:set>
                                      <p:cBhvr>
                                        <p:cTn id="14" dur="1" fill="hold">
                                          <p:stCondLst>
                                            <p:cond delay="9"/>
                                          </p:stCondLst>
                                        </p:cTn>
                                        <p:tgtEl>
                                          <p:spTgt spid="44"/>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9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
                                        <p:tgtEl>
                                          <p:spTgt spid="45"/>
                                        </p:tgtEl>
                                      </p:cBhvr>
                                    </p:animEffect>
                                    <p:set>
                                      <p:cBhvr>
                                        <p:cTn id="21" dur="1" fill="hold">
                                          <p:stCondLst>
                                            <p:cond delay="9"/>
                                          </p:stCondLst>
                                        </p:cTn>
                                        <p:tgtEl>
                                          <p:spTgt spid="45"/>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9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
                                        <p:tgtEl>
                                          <p:spTgt spid="46"/>
                                        </p:tgtEl>
                                      </p:cBhvr>
                                    </p:animEffect>
                                    <p:set>
                                      <p:cBhvr>
                                        <p:cTn id="28" dur="1" fill="hold">
                                          <p:stCondLst>
                                            <p:cond delay="9"/>
                                          </p:stCondLst>
                                        </p:cTn>
                                        <p:tgtEl>
                                          <p:spTgt spid="46"/>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9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
                                        <p:tgtEl>
                                          <p:spTgt spid="47"/>
                                        </p:tgtEl>
                                      </p:cBhvr>
                                    </p:animEffect>
                                    <p:set>
                                      <p:cBhvr>
                                        <p:cTn id="35" dur="1" fill="hold">
                                          <p:stCondLst>
                                            <p:cond delay="9"/>
                                          </p:stCondLst>
                                        </p:cTn>
                                        <p:tgtEl>
                                          <p:spTgt spid="47"/>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9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
                                        <p:tgtEl>
                                          <p:spTgt spid="48"/>
                                        </p:tgtEl>
                                      </p:cBhvr>
                                    </p:animEffect>
                                    <p:set>
                                      <p:cBhvr>
                                        <p:cTn id="42" dur="1" fill="hold">
                                          <p:stCondLst>
                                            <p:cond delay="9"/>
                                          </p:stCondLst>
                                        </p:cTn>
                                        <p:tgtEl>
                                          <p:spTgt spid="48"/>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9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
                                        <p:tgtEl>
                                          <p:spTgt spid="49"/>
                                        </p:tgtEl>
                                      </p:cBhvr>
                                    </p:animEffect>
                                    <p:set>
                                      <p:cBhvr>
                                        <p:cTn id="49" dur="1" fill="hold">
                                          <p:stCondLst>
                                            <p:cond delay="9"/>
                                          </p:stCondLst>
                                        </p:cTn>
                                        <p:tgtEl>
                                          <p:spTgt spid="49"/>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9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
                                        <p:tgtEl>
                                          <p:spTgt spid="50"/>
                                        </p:tgtEl>
                                      </p:cBhvr>
                                    </p:animEffect>
                                    <p:set>
                                      <p:cBhvr>
                                        <p:cTn id="56" dur="1" fill="hold">
                                          <p:stCondLst>
                                            <p:cond delay="9"/>
                                          </p:stCondLst>
                                        </p:cTn>
                                        <p:tgtEl>
                                          <p:spTgt spid="50"/>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9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
                                        <p:tgtEl>
                                          <p:spTgt spid="51"/>
                                        </p:tgtEl>
                                      </p:cBhvr>
                                    </p:animEffect>
                                    <p:set>
                                      <p:cBhvr>
                                        <p:cTn id="63" dur="1" fill="hold">
                                          <p:stCondLst>
                                            <p:cond delay="9"/>
                                          </p:stCondLst>
                                        </p:cTn>
                                        <p:tgtEl>
                                          <p:spTgt spid="51"/>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9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52"/>
                                        </p:tgtEl>
                                      </p:cBhvr>
                                    </p:animEffect>
                                    <p:set>
                                      <p:cBhvr>
                                        <p:cTn id="70" dur="1" fill="hold">
                                          <p:stCondLst>
                                            <p:cond delay="9"/>
                                          </p:stCondLst>
                                        </p:cTn>
                                        <p:tgtEl>
                                          <p:spTgt spid="52"/>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9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
                                        <p:tgtEl>
                                          <p:spTgt spid="53"/>
                                        </p:tgtEl>
                                      </p:cBhvr>
                                    </p:animEffect>
                                    <p:set>
                                      <p:cBhvr>
                                        <p:cTn id="77" dur="1" fill="hold">
                                          <p:stCondLst>
                                            <p:cond delay="9"/>
                                          </p:stCondLst>
                                        </p:cTn>
                                        <p:tgtEl>
                                          <p:spTgt spid="53"/>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9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
                                        <p:tgtEl>
                                          <p:spTgt spid="54"/>
                                        </p:tgtEl>
                                      </p:cBhvr>
                                    </p:animEffect>
                                    <p:set>
                                      <p:cBhvr>
                                        <p:cTn id="84" dur="1" fill="hold">
                                          <p:stCondLst>
                                            <p:cond delay="9"/>
                                          </p:stCondLst>
                                        </p:cTn>
                                        <p:tgtEl>
                                          <p:spTgt spid="54"/>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9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
                                        <p:tgtEl>
                                          <p:spTgt spid="55"/>
                                        </p:tgtEl>
                                      </p:cBhvr>
                                    </p:animEffect>
                                    <p:set>
                                      <p:cBhvr>
                                        <p:cTn id="91" dur="1" fill="hold">
                                          <p:stCondLst>
                                            <p:cond delay="9"/>
                                          </p:stCondLst>
                                        </p:cTn>
                                        <p:tgtEl>
                                          <p:spTgt spid="55"/>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9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10"/>
                                        <p:tgtEl>
                                          <p:spTgt spid="56"/>
                                        </p:tgtEl>
                                      </p:cBhvr>
                                    </p:animEffect>
                                    <p:set>
                                      <p:cBhvr>
                                        <p:cTn id="98" dur="1" fill="hold">
                                          <p:stCondLst>
                                            <p:cond delay="9"/>
                                          </p:stCondLst>
                                        </p:cTn>
                                        <p:tgtEl>
                                          <p:spTgt spid="56"/>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9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
                                        <p:tgtEl>
                                          <p:spTgt spid="57"/>
                                        </p:tgtEl>
                                      </p:cBhvr>
                                    </p:animEffect>
                                    <p:set>
                                      <p:cBhvr>
                                        <p:cTn id="105" dur="1" fill="hold">
                                          <p:stCondLst>
                                            <p:cond delay="9"/>
                                          </p:stCondLst>
                                        </p:cTn>
                                        <p:tgtEl>
                                          <p:spTgt spid="57"/>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9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
                                        <p:tgtEl>
                                          <p:spTgt spid="58"/>
                                        </p:tgtEl>
                                      </p:cBhvr>
                                    </p:animEffect>
                                    <p:set>
                                      <p:cBhvr>
                                        <p:cTn id="112" dur="1" fill="hold">
                                          <p:stCondLst>
                                            <p:cond delay="9"/>
                                          </p:stCondLst>
                                        </p:cTn>
                                        <p:tgtEl>
                                          <p:spTgt spid="58"/>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9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59"/>
                                        </p:tgtEl>
                                      </p:cBhvr>
                                    </p:animEffect>
                                    <p:set>
                                      <p:cBhvr>
                                        <p:cTn id="119" dur="1" fill="hold">
                                          <p:stCondLst>
                                            <p:cond delay="9"/>
                                          </p:stCondLst>
                                        </p:cTn>
                                        <p:tgtEl>
                                          <p:spTgt spid="59"/>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9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10"/>
                                        <p:tgtEl>
                                          <p:spTgt spid="60"/>
                                        </p:tgtEl>
                                      </p:cBhvr>
                                    </p:animEffect>
                                    <p:set>
                                      <p:cBhvr>
                                        <p:cTn id="126" dur="1" fill="hold">
                                          <p:stCondLst>
                                            <p:cond delay="9"/>
                                          </p:stCondLst>
                                        </p:cTn>
                                        <p:tgtEl>
                                          <p:spTgt spid="60"/>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9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10"/>
                                        <p:tgtEl>
                                          <p:spTgt spid="61"/>
                                        </p:tgtEl>
                                      </p:cBhvr>
                                    </p:animEffect>
                                    <p:set>
                                      <p:cBhvr>
                                        <p:cTn id="133" dur="1" fill="hold">
                                          <p:stCondLst>
                                            <p:cond delay="9"/>
                                          </p:stCondLst>
                                        </p:cTn>
                                        <p:tgtEl>
                                          <p:spTgt spid="61"/>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9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10"/>
                                        <p:tgtEl>
                                          <p:spTgt spid="62"/>
                                        </p:tgtEl>
                                      </p:cBhvr>
                                    </p:animEffect>
                                    <p:set>
                                      <p:cBhvr>
                                        <p:cTn id="140" dur="1" fill="hold">
                                          <p:stCondLst>
                                            <p:cond delay="9"/>
                                          </p:stCondLst>
                                        </p:cTn>
                                        <p:tgtEl>
                                          <p:spTgt spid="62"/>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93"/>
                                        </p:tgtEl>
                                      </p:cBhvr>
                                    </p:cmd>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
                                        <p:tgtEl>
                                          <p:spTgt spid="63"/>
                                        </p:tgtEl>
                                      </p:cBhvr>
                                    </p:animEffect>
                                    <p:set>
                                      <p:cBhvr>
                                        <p:cTn id="147" dur="1" fill="hold">
                                          <p:stCondLst>
                                            <p:cond delay="9"/>
                                          </p:stCondLst>
                                        </p:cTn>
                                        <p:tgtEl>
                                          <p:spTgt spid="63"/>
                                        </p:tgtEl>
                                        <p:attrNameLst>
                                          <p:attrName>style.visibility</p:attrName>
                                        </p:attrNameLst>
                                      </p:cBhvr>
                                      <p:to>
                                        <p:strVal val="hidden"/>
                                      </p:to>
                                    </p:set>
                                  </p:childTnLst>
                                </p:cTn>
                              </p:par>
                              <p:par>
                                <p:cTn id="148" presetID="3" presetClass="mediacall" presetSubtype="0" fill="hold" nodeType="withEffect">
                                  <p:stCondLst>
                                    <p:cond delay="0"/>
                                  </p:stCondLst>
                                  <p:childTnLst>
                                    <p:cmd type="call" cmd="stop">
                                      <p:cBhvr>
                                        <p:cTn id="149" dur="1" fill="hold"/>
                                        <p:tgtEl>
                                          <p:spTgt spid="93"/>
                                        </p:tgtEl>
                                      </p:cBhvr>
                                    </p:cmd>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
                                        <p:tgtEl>
                                          <p:spTgt spid="64"/>
                                        </p:tgtEl>
                                      </p:cBhvr>
                                    </p:animEffect>
                                    <p:set>
                                      <p:cBhvr>
                                        <p:cTn id="154" dur="1" fill="hold">
                                          <p:stCondLst>
                                            <p:cond delay="9"/>
                                          </p:stCondLst>
                                        </p:cTn>
                                        <p:tgtEl>
                                          <p:spTgt spid="64"/>
                                        </p:tgtEl>
                                        <p:attrNameLst>
                                          <p:attrName>style.visibility</p:attrName>
                                        </p:attrNameLst>
                                      </p:cBhvr>
                                      <p:to>
                                        <p:strVal val="hidden"/>
                                      </p:to>
                                    </p:set>
                                  </p:childTnLst>
                                </p:cTn>
                              </p:par>
                              <p:par>
                                <p:cTn id="155" presetID="3" presetClass="mediacall" presetSubtype="0" fill="hold" nodeType="withEffect">
                                  <p:stCondLst>
                                    <p:cond delay="0"/>
                                  </p:stCondLst>
                                  <p:childTnLst>
                                    <p:cmd type="call" cmd="stop">
                                      <p:cBhvr>
                                        <p:cTn id="156" dur="1" fill="hold"/>
                                        <p:tgtEl>
                                          <p:spTgt spid="93"/>
                                        </p:tgtEl>
                                      </p:cBhvr>
                                    </p:cmd>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10"/>
                                        <p:tgtEl>
                                          <p:spTgt spid="65"/>
                                        </p:tgtEl>
                                      </p:cBhvr>
                                    </p:animEffect>
                                    <p:set>
                                      <p:cBhvr>
                                        <p:cTn id="161" dur="1" fill="hold">
                                          <p:stCondLst>
                                            <p:cond delay="9"/>
                                          </p:stCondLst>
                                        </p:cTn>
                                        <p:tgtEl>
                                          <p:spTgt spid="65"/>
                                        </p:tgtEl>
                                        <p:attrNameLst>
                                          <p:attrName>style.visibility</p:attrName>
                                        </p:attrNameLst>
                                      </p:cBhvr>
                                      <p:to>
                                        <p:strVal val="hidden"/>
                                      </p:to>
                                    </p:set>
                                  </p:childTnLst>
                                </p:cTn>
                              </p:par>
                              <p:par>
                                <p:cTn id="162" presetID="3" presetClass="mediacall" presetSubtype="0" fill="hold" nodeType="withEffect">
                                  <p:stCondLst>
                                    <p:cond delay="0"/>
                                  </p:stCondLst>
                                  <p:childTnLst>
                                    <p:cmd type="call" cmd="stop">
                                      <p:cBhvr>
                                        <p:cTn id="163" dur="1" fill="hold"/>
                                        <p:tgtEl>
                                          <p:spTgt spid="93"/>
                                        </p:tgtEl>
                                      </p:cBhvr>
                                    </p:cmd>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10"/>
                                        <p:tgtEl>
                                          <p:spTgt spid="66"/>
                                        </p:tgtEl>
                                      </p:cBhvr>
                                    </p:animEffect>
                                    <p:set>
                                      <p:cBhvr>
                                        <p:cTn id="168" dur="1" fill="hold">
                                          <p:stCondLst>
                                            <p:cond delay="9"/>
                                          </p:stCondLst>
                                        </p:cTn>
                                        <p:tgtEl>
                                          <p:spTgt spid="66"/>
                                        </p:tgtEl>
                                        <p:attrNameLst>
                                          <p:attrName>style.visibility</p:attrName>
                                        </p:attrNameLst>
                                      </p:cBhvr>
                                      <p:to>
                                        <p:strVal val="hidden"/>
                                      </p:to>
                                    </p:set>
                                  </p:childTnLst>
                                </p:cTn>
                              </p:par>
                              <p:par>
                                <p:cTn id="169" presetID="3" presetClass="mediacall" presetSubtype="0" fill="hold" nodeType="withEffect">
                                  <p:stCondLst>
                                    <p:cond delay="0"/>
                                  </p:stCondLst>
                                  <p:childTnLst>
                                    <p:cmd type="call" cmd="stop">
                                      <p:cBhvr>
                                        <p:cTn id="170" dur="1" fill="hold"/>
                                        <p:tgtEl>
                                          <p:spTgt spid="93"/>
                                        </p:tgtEl>
                                      </p:cBhvr>
                                    </p:cmd>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10"/>
                                        <p:tgtEl>
                                          <p:spTgt spid="67"/>
                                        </p:tgtEl>
                                      </p:cBhvr>
                                    </p:animEffect>
                                    <p:set>
                                      <p:cBhvr>
                                        <p:cTn id="175" dur="1" fill="hold">
                                          <p:stCondLst>
                                            <p:cond delay="9"/>
                                          </p:stCondLst>
                                        </p:cTn>
                                        <p:tgtEl>
                                          <p:spTgt spid="67"/>
                                        </p:tgtEl>
                                        <p:attrNameLst>
                                          <p:attrName>style.visibility</p:attrName>
                                        </p:attrNameLst>
                                      </p:cBhvr>
                                      <p:to>
                                        <p:strVal val="hidden"/>
                                      </p:to>
                                    </p:set>
                                  </p:childTnLst>
                                </p:cTn>
                              </p:par>
                              <p:par>
                                <p:cTn id="176" presetID="3" presetClass="mediacall" presetSubtype="0" fill="hold" nodeType="withEffect">
                                  <p:stCondLst>
                                    <p:cond delay="0"/>
                                  </p:stCondLst>
                                  <p:childTnLst>
                                    <p:cmd type="call" cmd="stop">
                                      <p:cBhvr>
                                        <p:cTn id="177" dur="1" fill="hold"/>
                                        <p:tgtEl>
                                          <p:spTgt spid="93"/>
                                        </p:tgtEl>
                                      </p:cBhvr>
                                    </p:cmd>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10"/>
                                        <p:tgtEl>
                                          <p:spTgt spid="68"/>
                                        </p:tgtEl>
                                      </p:cBhvr>
                                    </p:animEffect>
                                    <p:set>
                                      <p:cBhvr>
                                        <p:cTn id="182" dur="1" fill="hold">
                                          <p:stCondLst>
                                            <p:cond delay="9"/>
                                          </p:stCondLst>
                                        </p:cTn>
                                        <p:tgtEl>
                                          <p:spTgt spid="68"/>
                                        </p:tgtEl>
                                        <p:attrNameLst>
                                          <p:attrName>style.visibility</p:attrName>
                                        </p:attrNameLst>
                                      </p:cBhvr>
                                      <p:to>
                                        <p:strVal val="hidden"/>
                                      </p:to>
                                    </p:set>
                                  </p:childTnLst>
                                </p:cTn>
                              </p:par>
                              <p:par>
                                <p:cTn id="183" presetID="3" presetClass="mediacall" presetSubtype="0" fill="hold" nodeType="withEffect">
                                  <p:stCondLst>
                                    <p:cond delay="0"/>
                                  </p:stCondLst>
                                  <p:childTnLst>
                                    <p:cmd type="call" cmd="stop">
                                      <p:cBhvr>
                                        <p:cTn id="184" dur="1" fill="hold"/>
                                        <p:tgtEl>
                                          <p:spTgt spid="93"/>
                                        </p:tgtEl>
                                      </p:cBhvr>
                                    </p:cmd>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10"/>
                                        <p:tgtEl>
                                          <p:spTgt spid="69"/>
                                        </p:tgtEl>
                                      </p:cBhvr>
                                    </p:animEffect>
                                    <p:set>
                                      <p:cBhvr>
                                        <p:cTn id="189" dur="1" fill="hold">
                                          <p:stCondLst>
                                            <p:cond delay="9"/>
                                          </p:stCondLst>
                                        </p:cTn>
                                        <p:tgtEl>
                                          <p:spTgt spid="69"/>
                                        </p:tgtEl>
                                        <p:attrNameLst>
                                          <p:attrName>style.visibility</p:attrName>
                                        </p:attrNameLst>
                                      </p:cBhvr>
                                      <p:to>
                                        <p:strVal val="hidden"/>
                                      </p:to>
                                    </p:set>
                                  </p:childTnLst>
                                </p:cTn>
                              </p:par>
                              <p:par>
                                <p:cTn id="190" presetID="3" presetClass="mediacall" presetSubtype="0" fill="hold" nodeType="withEffect">
                                  <p:stCondLst>
                                    <p:cond delay="0"/>
                                  </p:stCondLst>
                                  <p:childTnLst>
                                    <p:cmd type="call" cmd="stop">
                                      <p:cBhvr>
                                        <p:cTn id="191" dur="1" fill="hold"/>
                                        <p:tgtEl>
                                          <p:spTgt spid="93"/>
                                        </p:tgtEl>
                                      </p:cBhvr>
                                    </p:cmd>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10"/>
                                        <p:tgtEl>
                                          <p:spTgt spid="70"/>
                                        </p:tgtEl>
                                      </p:cBhvr>
                                    </p:animEffect>
                                    <p:set>
                                      <p:cBhvr>
                                        <p:cTn id="196" dur="1" fill="hold">
                                          <p:stCondLst>
                                            <p:cond delay="9"/>
                                          </p:stCondLst>
                                        </p:cTn>
                                        <p:tgtEl>
                                          <p:spTgt spid="70"/>
                                        </p:tgtEl>
                                        <p:attrNameLst>
                                          <p:attrName>style.visibility</p:attrName>
                                        </p:attrNameLst>
                                      </p:cBhvr>
                                      <p:to>
                                        <p:strVal val="hidden"/>
                                      </p:to>
                                    </p:set>
                                  </p:childTnLst>
                                </p:cTn>
                              </p:par>
                              <p:par>
                                <p:cTn id="197" presetID="3" presetClass="mediacall" presetSubtype="0" fill="hold" nodeType="withEffect">
                                  <p:stCondLst>
                                    <p:cond delay="0"/>
                                  </p:stCondLst>
                                  <p:childTnLst>
                                    <p:cmd type="call" cmd="stop">
                                      <p:cBhvr>
                                        <p:cTn id="198" dur="1" fill="hold"/>
                                        <p:tgtEl>
                                          <p:spTgt spid="93"/>
                                        </p:tgtEl>
                                      </p:cBhvr>
                                    </p:cmd>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10"/>
                                        <p:tgtEl>
                                          <p:spTgt spid="71"/>
                                        </p:tgtEl>
                                      </p:cBhvr>
                                    </p:animEffect>
                                    <p:set>
                                      <p:cBhvr>
                                        <p:cTn id="203" dur="1" fill="hold">
                                          <p:stCondLst>
                                            <p:cond delay="9"/>
                                          </p:stCondLst>
                                        </p:cTn>
                                        <p:tgtEl>
                                          <p:spTgt spid="71"/>
                                        </p:tgtEl>
                                        <p:attrNameLst>
                                          <p:attrName>style.visibility</p:attrName>
                                        </p:attrNameLst>
                                      </p:cBhvr>
                                      <p:to>
                                        <p:strVal val="hidden"/>
                                      </p:to>
                                    </p:set>
                                  </p:childTnLst>
                                </p:cTn>
                              </p:par>
                              <p:par>
                                <p:cTn id="204" presetID="3" presetClass="mediacall" presetSubtype="0" fill="hold" nodeType="withEffect">
                                  <p:stCondLst>
                                    <p:cond delay="0"/>
                                  </p:stCondLst>
                                  <p:childTnLst>
                                    <p:cmd type="call" cmd="stop">
                                      <p:cBhvr>
                                        <p:cTn id="205" dur="1" fill="hold"/>
                                        <p:tgtEl>
                                          <p:spTgt spid="93"/>
                                        </p:tgtEl>
                                      </p:cBhvr>
                                    </p:cmd>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nodeType="clickEffect">
                                  <p:stCondLst>
                                    <p:cond delay="0"/>
                                  </p:stCondLst>
                                  <p:childTnLst>
                                    <p:animEffect transition="out" filter="fade">
                                      <p:cBhvr>
                                        <p:cTn id="209" dur="10"/>
                                        <p:tgtEl>
                                          <p:spTgt spid="72"/>
                                        </p:tgtEl>
                                      </p:cBhvr>
                                    </p:animEffect>
                                    <p:set>
                                      <p:cBhvr>
                                        <p:cTn id="210" dur="1" fill="hold">
                                          <p:stCondLst>
                                            <p:cond delay="9"/>
                                          </p:stCondLst>
                                        </p:cTn>
                                        <p:tgtEl>
                                          <p:spTgt spid="72"/>
                                        </p:tgtEl>
                                        <p:attrNameLst>
                                          <p:attrName>style.visibility</p:attrName>
                                        </p:attrNameLst>
                                      </p:cBhvr>
                                      <p:to>
                                        <p:strVal val="hidden"/>
                                      </p:to>
                                    </p:set>
                                  </p:childTnLst>
                                </p:cTn>
                              </p:par>
                              <p:par>
                                <p:cTn id="211" presetID="3" presetClass="mediacall" presetSubtype="0" fill="hold" nodeType="withEffect">
                                  <p:stCondLst>
                                    <p:cond delay="0"/>
                                  </p:stCondLst>
                                  <p:childTnLst>
                                    <p:cmd type="call" cmd="stop">
                                      <p:cBhvr>
                                        <p:cTn id="212" dur="1" fill="hold"/>
                                        <p:tgtEl>
                                          <p:spTgt spid="93"/>
                                        </p:tgtEl>
                                      </p:cBhvr>
                                    </p:cmd>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10"/>
                                        <p:tgtEl>
                                          <p:spTgt spid="73"/>
                                        </p:tgtEl>
                                      </p:cBhvr>
                                    </p:animEffect>
                                    <p:set>
                                      <p:cBhvr>
                                        <p:cTn id="217" dur="1" fill="hold">
                                          <p:stCondLst>
                                            <p:cond delay="9"/>
                                          </p:stCondLst>
                                        </p:cTn>
                                        <p:tgtEl>
                                          <p:spTgt spid="73"/>
                                        </p:tgtEl>
                                        <p:attrNameLst>
                                          <p:attrName>style.visibility</p:attrName>
                                        </p:attrNameLst>
                                      </p:cBhvr>
                                      <p:to>
                                        <p:strVal val="hidden"/>
                                      </p:to>
                                    </p:set>
                                  </p:childTnLst>
                                </p:cTn>
                              </p:par>
                              <p:par>
                                <p:cTn id="218" presetID="3" presetClass="mediacall" presetSubtype="0" fill="hold" nodeType="withEffect">
                                  <p:stCondLst>
                                    <p:cond delay="0"/>
                                  </p:stCondLst>
                                  <p:childTnLst>
                                    <p:cmd type="call" cmd="stop">
                                      <p:cBhvr>
                                        <p:cTn id="219" dur="1" fill="hold"/>
                                        <p:tgtEl>
                                          <p:spTgt spid="93"/>
                                        </p:tgtEl>
                                      </p:cBhvr>
                                    </p:cmd>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nodeType="clickEffect">
                                  <p:stCondLst>
                                    <p:cond delay="0"/>
                                  </p:stCondLst>
                                  <p:childTnLst>
                                    <p:animEffect transition="out" filter="fade">
                                      <p:cBhvr>
                                        <p:cTn id="223" dur="10"/>
                                        <p:tgtEl>
                                          <p:spTgt spid="74"/>
                                        </p:tgtEl>
                                      </p:cBhvr>
                                    </p:animEffect>
                                    <p:set>
                                      <p:cBhvr>
                                        <p:cTn id="224" dur="1" fill="hold">
                                          <p:stCondLst>
                                            <p:cond delay="9"/>
                                          </p:stCondLst>
                                        </p:cTn>
                                        <p:tgtEl>
                                          <p:spTgt spid="74"/>
                                        </p:tgtEl>
                                        <p:attrNameLst>
                                          <p:attrName>style.visibility</p:attrName>
                                        </p:attrNameLst>
                                      </p:cBhvr>
                                      <p:to>
                                        <p:strVal val="hidden"/>
                                      </p:to>
                                    </p:set>
                                  </p:childTnLst>
                                </p:cTn>
                              </p:par>
                              <p:par>
                                <p:cTn id="225" presetID="3" presetClass="mediacall" presetSubtype="0" fill="hold" nodeType="withEffect">
                                  <p:stCondLst>
                                    <p:cond delay="0"/>
                                  </p:stCondLst>
                                  <p:childTnLst>
                                    <p:cmd type="call" cmd="stop">
                                      <p:cBhvr>
                                        <p:cTn id="226" dur="1" fill="hold"/>
                                        <p:tgtEl>
                                          <p:spTgt spid="93"/>
                                        </p:tgtEl>
                                      </p:cBhvr>
                                    </p:cmd>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10"/>
                                        <p:tgtEl>
                                          <p:spTgt spid="75"/>
                                        </p:tgtEl>
                                      </p:cBhvr>
                                    </p:animEffect>
                                    <p:set>
                                      <p:cBhvr>
                                        <p:cTn id="231" dur="1" fill="hold">
                                          <p:stCondLst>
                                            <p:cond delay="9"/>
                                          </p:stCondLst>
                                        </p:cTn>
                                        <p:tgtEl>
                                          <p:spTgt spid="75"/>
                                        </p:tgtEl>
                                        <p:attrNameLst>
                                          <p:attrName>style.visibility</p:attrName>
                                        </p:attrNameLst>
                                      </p:cBhvr>
                                      <p:to>
                                        <p:strVal val="hidden"/>
                                      </p:to>
                                    </p:set>
                                  </p:childTnLst>
                                </p:cTn>
                              </p:par>
                              <p:par>
                                <p:cTn id="232" presetID="3" presetClass="mediacall" presetSubtype="0" fill="hold" nodeType="withEffect">
                                  <p:stCondLst>
                                    <p:cond delay="0"/>
                                  </p:stCondLst>
                                  <p:childTnLst>
                                    <p:cmd type="call" cmd="stop">
                                      <p:cBhvr>
                                        <p:cTn id="233" dur="1" fill="hold"/>
                                        <p:tgtEl>
                                          <p:spTgt spid="93"/>
                                        </p:tgtEl>
                                      </p:cBhvr>
                                    </p:cmd>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10"/>
                                        <p:tgtEl>
                                          <p:spTgt spid="76"/>
                                        </p:tgtEl>
                                      </p:cBhvr>
                                    </p:animEffect>
                                    <p:set>
                                      <p:cBhvr>
                                        <p:cTn id="238" dur="1" fill="hold">
                                          <p:stCondLst>
                                            <p:cond delay="9"/>
                                          </p:stCondLst>
                                        </p:cTn>
                                        <p:tgtEl>
                                          <p:spTgt spid="76"/>
                                        </p:tgtEl>
                                        <p:attrNameLst>
                                          <p:attrName>style.visibility</p:attrName>
                                        </p:attrNameLst>
                                      </p:cBhvr>
                                      <p:to>
                                        <p:strVal val="hidden"/>
                                      </p:to>
                                    </p:set>
                                  </p:childTnLst>
                                </p:cTn>
                              </p:par>
                              <p:par>
                                <p:cTn id="239" presetID="3" presetClass="mediacall" presetSubtype="0" fill="hold" nodeType="withEffect">
                                  <p:stCondLst>
                                    <p:cond delay="0"/>
                                  </p:stCondLst>
                                  <p:childTnLst>
                                    <p:cmd type="call" cmd="stop">
                                      <p:cBhvr>
                                        <p:cTn id="240" dur="1" fill="hold"/>
                                        <p:tgtEl>
                                          <p:spTgt spid="93"/>
                                        </p:tgtEl>
                                      </p:cBhvr>
                                    </p:cmd>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nodeType="clickEffect">
                                  <p:stCondLst>
                                    <p:cond delay="0"/>
                                  </p:stCondLst>
                                  <p:childTnLst>
                                    <p:animEffect transition="out" filter="fade">
                                      <p:cBhvr>
                                        <p:cTn id="244" dur="10"/>
                                        <p:tgtEl>
                                          <p:spTgt spid="77"/>
                                        </p:tgtEl>
                                      </p:cBhvr>
                                    </p:animEffect>
                                    <p:set>
                                      <p:cBhvr>
                                        <p:cTn id="245" dur="1" fill="hold">
                                          <p:stCondLst>
                                            <p:cond delay="9"/>
                                          </p:stCondLst>
                                        </p:cTn>
                                        <p:tgtEl>
                                          <p:spTgt spid="77"/>
                                        </p:tgtEl>
                                        <p:attrNameLst>
                                          <p:attrName>style.visibility</p:attrName>
                                        </p:attrNameLst>
                                      </p:cBhvr>
                                      <p:to>
                                        <p:strVal val="hidden"/>
                                      </p:to>
                                    </p:set>
                                  </p:childTnLst>
                                </p:cTn>
                              </p:par>
                              <p:par>
                                <p:cTn id="246" presetID="3" presetClass="mediacall" presetSubtype="0" fill="hold" nodeType="withEffect">
                                  <p:stCondLst>
                                    <p:cond delay="0"/>
                                  </p:stCondLst>
                                  <p:childTnLst>
                                    <p:cmd type="call" cmd="stop">
                                      <p:cBhvr>
                                        <p:cTn id="247" dur="1" fill="hold"/>
                                        <p:tgtEl>
                                          <p:spTgt spid="93"/>
                                        </p:tgtEl>
                                      </p:cBhvr>
                                    </p:cmd>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10"/>
                                        <p:tgtEl>
                                          <p:spTgt spid="78"/>
                                        </p:tgtEl>
                                      </p:cBhvr>
                                    </p:animEffect>
                                    <p:set>
                                      <p:cBhvr>
                                        <p:cTn id="252" dur="1" fill="hold">
                                          <p:stCondLst>
                                            <p:cond delay="9"/>
                                          </p:stCondLst>
                                        </p:cTn>
                                        <p:tgtEl>
                                          <p:spTgt spid="78"/>
                                        </p:tgtEl>
                                        <p:attrNameLst>
                                          <p:attrName>style.visibility</p:attrName>
                                        </p:attrNameLst>
                                      </p:cBhvr>
                                      <p:to>
                                        <p:strVal val="hidden"/>
                                      </p:to>
                                    </p:set>
                                  </p:childTnLst>
                                </p:cTn>
                              </p:par>
                              <p:par>
                                <p:cTn id="253" presetID="3" presetClass="mediacall" presetSubtype="0" fill="hold" nodeType="withEffect">
                                  <p:stCondLst>
                                    <p:cond delay="0"/>
                                  </p:stCondLst>
                                  <p:childTnLst>
                                    <p:cmd type="call" cmd="stop">
                                      <p:cBhvr>
                                        <p:cTn id="254" dur="1" fill="hold"/>
                                        <p:tgtEl>
                                          <p:spTgt spid="93"/>
                                        </p:tgtEl>
                                      </p:cBhvr>
                                    </p:cmd>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10"/>
                                        <p:tgtEl>
                                          <p:spTgt spid="79"/>
                                        </p:tgtEl>
                                      </p:cBhvr>
                                    </p:animEffect>
                                    <p:set>
                                      <p:cBhvr>
                                        <p:cTn id="259" dur="1" fill="hold">
                                          <p:stCondLst>
                                            <p:cond delay="9"/>
                                          </p:stCondLst>
                                        </p:cTn>
                                        <p:tgtEl>
                                          <p:spTgt spid="79"/>
                                        </p:tgtEl>
                                        <p:attrNameLst>
                                          <p:attrName>style.visibility</p:attrName>
                                        </p:attrNameLst>
                                      </p:cBhvr>
                                      <p:to>
                                        <p:strVal val="hidden"/>
                                      </p:to>
                                    </p:set>
                                  </p:childTnLst>
                                </p:cTn>
                              </p:par>
                              <p:par>
                                <p:cTn id="260" presetID="3" presetClass="mediacall" presetSubtype="0" fill="hold" nodeType="withEffect">
                                  <p:stCondLst>
                                    <p:cond delay="0"/>
                                  </p:stCondLst>
                                  <p:childTnLst>
                                    <p:cmd type="call" cmd="stop">
                                      <p:cBhvr>
                                        <p:cTn id="261" dur="1" fill="hold"/>
                                        <p:tgtEl>
                                          <p:spTgt spid="93"/>
                                        </p:tgtEl>
                                      </p:cBhvr>
                                    </p:cmd>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10"/>
                                        <p:tgtEl>
                                          <p:spTgt spid="80"/>
                                        </p:tgtEl>
                                      </p:cBhvr>
                                    </p:animEffect>
                                    <p:set>
                                      <p:cBhvr>
                                        <p:cTn id="266" dur="1" fill="hold">
                                          <p:stCondLst>
                                            <p:cond delay="9"/>
                                          </p:stCondLst>
                                        </p:cTn>
                                        <p:tgtEl>
                                          <p:spTgt spid="80"/>
                                        </p:tgtEl>
                                        <p:attrNameLst>
                                          <p:attrName>style.visibility</p:attrName>
                                        </p:attrNameLst>
                                      </p:cBhvr>
                                      <p:to>
                                        <p:strVal val="hidden"/>
                                      </p:to>
                                    </p:set>
                                  </p:childTnLst>
                                </p:cTn>
                              </p:par>
                              <p:par>
                                <p:cTn id="267" presetID="3" presetClass="mediacall" presetSubtype="0" fill="hold" nodeType="withEffect">
                                  <p:stCondLst>
                                    <p:cond delay="0"/>
                                  </p:stCondLst>
                                  <p:childTnLst>
                                    <p:cmd type="call" cmd="stop">
                                      <p:cBhvr>
                                        <p:cTn id="268" dur="1" fill="hold"/>
                                        <p:tgtEl>
                                          <p:spTgt spid="93"/>
                                        </p:tgtEl>
                                      </p:cBhvr>
                                    </p:cmd>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nodeType="clickEffect">
                                  <p:stCondLst>
                                    <p:cond delay="0"/>
                                  </p:stCondLst>
                                  <p:childTnLst>
                                    <p:animEffect transition="out" filter="fade">
                                      <p:cBhvr>
                                        <p:cTn id="272" dur="10"/>
                                        <p:tgtEl>
                                          <p:spTgt spid="81"/>
                                        </p:tgtEl>
                                      </p:cBhvr>
                                    </p:animEffect>
                                    <p:set>
                                      <p:cBhvr>
                                        <p:cTn id="273" dur="1" fill="hold">
                                          <p:stCondLst>
                                            <p:cond delay="9"/>
                                          </p:stCondLst>
                                        </p:cTn>
                                        <p:tgtEl>
                                          <p:spTgt spid="81"/>
                                        </p:tgtEl>
                                        <p:attrNameLst>
                                          <p:attrName>style.visibility</p:attrName>
                                        </p:attrNameLst>
                                      </p:cBhvr>
                                      <p:to>
                                        <p:strVal val="hidden"/>
                                      </p:to>
                                    </p:set>
                                  </p:childTnLst>
                                </p:cTn>
                              </p:par>
                              <p:par>
                                <p:cTn id="274" presetID="3" presetClass="mediacall" presetSubtype="0" fill="hold" nodeType="withEffect">
                                  <p:stCondLst>
                                    <p:cond delay="0"/>
                                  </p:stCondLst>
                                  <p:childTnLst>
                                    <p:cmd type="call" cmd="stop">
                                      <p:cBhvr>
                                        <p:cTn id="275" dur="1" fill="hold"/>
                                        <p:tgtEl>
                                          <p:spTgt spid="93"/>
                                        </p:tgtEl>
                                      </p:cBhvr>
                                    </p:cmd>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nodeType="clickEffect">
                                  <p:stCondLst>
                                    <p:cond delay="0"/>
                                  </p:stCondLst>
                                  <p:childTnLst>
                                    <p:animEffect transition="out" filter="fade">
                                      <p:cBhvr>
                                        <p:cTn id="279" dur="10"/>
                                        <p:tgtEl>
                                          <p:spTgt spid="82"/>
                                        </p:tgtEl>
                                      </p:cBhvr>
                                    </p:animEffect>
                                    <p:set>
                                      <p:cBhvr>
                                        <p:cTn id="280" dur="1" fill="hold">
                                          <p:stCondLst>
                                            <p:cond delay="9"/>
                                          </p:stCondLst>
                                        </p:cTn>
                                        <p:tgtEl>
                                          <p:spTgt spid="82"/>
                                        </p:tgtEl>
                                        <p:attrNameLst>
                                          <p:attrName>style.visibility</p:attrName>
                                        </p:attrNameLst>
                                      </p:cBhvr>
                                      <p:to>
                                        <p:strVal val="hidden"/>
                                      </p:to>
                                    </p:set>
                                  </p:childTnLst>
                                </p:cTn>
                              </p:par>
                              <p:par>
                                <p:cTn id="281" presetID="3" presetClass="mediacall" presetSubtype="0" fill="hold" nodeType="withEffect">
                                  <p:stCondLst>
                                    <p:cond delay="0"/>
                                  </p:stCondLst>
                                  <p:childTnLst>
                                    <p:cmd type="call" cmd="stop">
                                      <p:cBhvr>
                                        <p:cTn id="282" dur="1" fill="hold"/>
                                        <p:tgtEl>
                                          <p:spTgt spid="93"/>
                                        </p:tgtEl>
                                      </p:cBhvr>
                                    </p:cmd>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nodeType="clickEffect">
                                  <p:stCondLst>
                                    <p:cond delay="0"/>
                                  </p:stCondLst>
                                  <p:childTnLst>
                                    <p:animEffect transition="out" filter="fade">
                                      <p:cBhvr>
                                        <p:cTn id="286" dur="10"/>
                                        <p:tgtEl>
                                          <p:spTgt spid="83"/>
                                        </p:tgtEl>
                                      </p:cBhvr>
                                    </p:animEffect>
                                    <p:set>
                                      <p:cBhvr>
                                        <p:cTn id="287" dur="1" fill="hold">
                                          <p:stCondLst>
                                            <p:cond delay="9"/>
                                          </p:stCondLst>
                                        </p:cTn>
                                        <p:tgtEl>
                                          <p:spTgt spid="83"/>
                                        </p:tgtEl>
                                        <p:attrNameLst>
                                          <p:attrName>style.visibility</p:attrName>
                                        </p:attrNameLst>
                                      </p:cBhvr>
                                      <p:to>
                                        <p:strVal val="hidden"/>
                                      </p:to>
                                    </p:set>
                                  </p:childTnLst>
                                </p:cTn>
                              </p:par>
                              <p:par>
                                <p:cTn id="288" presetID="3" presetClass="mediacall" presetSubtype="0" fill="hold" nodeType="withEffect">
                                  <p:stCondLst>
                                    <p:cond delay="0"/>
                                  </p:stCondLst>
                                  <p:childTnLst>
                                    <p:cmd type="call" cmd="stop">
                                      <p:cBhvr>
                                        <p:cTn id="289" dur="1" fill="hold"/>
                                        <p:tgtEl>
                                          <p:spTgt spid="93"/>
                                        </p:tgtEl>
                                      </p:cBhvr>
                                    </p:cmd>
                                  </p:childTnLst>
                                </p:cTn>
                              </p:par>
                            </p:childTnLst>
                          </p:cTn>
                        </p:par>
                      </p:childTnLst>
                    </p:cTn>
                  </p:par>
                  <p:par>
                    <p:cTn id="290" fill="hold">
                      <p:stCondLst>
                        <p:cond delay="indefinite"/>
                      </p:stCondLst>
                      <p:childTnLst>
                        <p:par>
                          <p:cTn id="291" fill="hold">
                            <p:stCondLst>
                              <p:cond delay="0"/>
                            </p:stCondLst>
                            <p:childTnLst>
                              <p:par>
                                <p:cTn id="292" presetID="10" presetClass="exit" presetSubtype="0" fill="hold" nodeType="clickEffect">
                                  <p:stCondLst>
                                    <p:cond delay="0"/>
                                  </p:stCondLst>
                                  <p:childTnLst>
                                    <p:animEffect transition="out" filter="fade">
                                      <p:cBhvr>
                                        <p:cTn id="293" dur="10"/>
                                        <p:tgtEl>
                                          <p:spTgt spid="84"/>
                                        </p:tgtEl>
                                      </p:cBhvr>
                                    </p:animEffect>
                                    <p:set>
                                      <p:cBhvr>
                                        <p:cTn id="294" dur="1" fill="hold">
                                          <p:stCondLst>
                                            <p:cond delay="9"/>
                                          </p:stCondLst>
                                        </p:cTn>
                                        <p:tgtEl>
                                          <p:spTgt spid="84"/>
                                        </p:tgtEl>
                                        <p:attrNameLst>
                                          <p:attrName>style.visibility</p:attrName>
                                        </p:attrNameLst>
                                      </p:cBhvr>
                                      <p:to>
                                        <p:strVal val="hidden"/>
                                      </p:to>
                                    </p:set>
                                  </p:childTnLst>
                                </p:cTn>
                              </p:par>
                              <p:par>
                                <p:cTn id="295" presetID="3" presetClass="mediacall" presetSubtype="0" fill="hold" nodeType="withEffect">
                                  <p:stCondLst>
                                    <p:cond delay="0"/>
                                  </p:stCondLst>
                                  <p:childTnLst>
                                    <p:cmd type="call" cmd="stop">
                                      <p:cBhvr>
                                        <p:cTn id="296" dur="1" fill="hold"/>
                                        <p:tgtEl>
                                          <p:spTgt spid="93"/>
                                        </p:tgtEl>
                                      </p:cBhvr>
                                    </p:cmd>
                                  </p:childTnLst>
                                </p:cTn>
                              </p:par>
                            </p:childTnLst>
                          </p:cTn>
                        </p:par>
                      </p:childTnLst>
                    </p:cTn>
                  </p:par>
                  <p:par>
                    <p:cTn id="297" fill="hold">
                      <p:stCondLst>
                        <p:cond delay="indefinite"/>
                      </p:stCondLst>
                      <p:childTnLst>
                        <p:par>
                          <p:cTn id="298" fill="hold">
                            <p:stCondLst>
                              <p:cond delay="0"/>
                            </p:stCondLst>
                            <p:childTnLst>
                              <p:par>
                                <p:cTn id="299" presetID="10" presetClass="exit" presetSubtype="0" fill="hold" nodeType="clickEffect">
                                  <p:stCondLst>
                                    <p:cond delay="0"/>
                                  </p:stCondLst>
                                  <p:childTnLst>
                                    <p:animEffect transition="out" filter="fade">
                                      <p:cBhvr>
                                        <p:cTn id="300" dur="10"/>
                                        <p:tgtEl>
                                          <p:spTgt spid="85"/>
                                        </p:tgtEl>
                                      </p:cBhvr>
                                    </p:animEffect>
                                    <p:set>
                                      <p:cBhvr>
                                        <p:cTn id="301" dur="1" fill="hold">
                                          <p:stCondLst>
                                            <p:cond delay="9"/>
                                          </p:stCondLst>
                                        </p:cTn>
                                        <p:tgtEl>
                                          <p:spTgt spid="85"/>
                                        </p:tgtEl>
                                        <p:attrNameLst>
                                          <p:attrName>style.visibility</p:attrName>
                                        </p:attrNameLst>
                                      </p:cBhvr>
                                      <p:to>
                                        <p:strVal val="hidden"/>
                                      </p:to>
                                    </p:set>
                                  </p:childTnLst>
                                </p:cTn>
                              </p:par>
                              <p:par>
                                <p:cTn id="302" presetID="3" presetClass="mediacall" presetSubtype="0" fill="hold" nodeType="withEffect">
                                  <p:stCondLst>
                                    <p:cond delay="0"/>
                                  </p:stCondLst>
                                  <p:childTnLst>
                                    <p:cmd type="call" cmd="stop">
                                      <p:cBhvr>
                                        <p:cTn id="303" dur="1" fill="hold"/>
                                        <p:tgtEl>
                                          <p:spTgt spid="93"/>
                                        </p:tgtEl>
                                      </p:cBhvr>
                                    </p:cmd>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nodeType="clickEffect">
                                  <p:stCondLst>
                                    <p:cond delay="0"/>
                                  </p:stCondLst>
                                  <p:childTnLst>
                                    <p:animEffect transition="out" filter="fade">
                                      <p:cBhvr>
                                        <p:cTn id="307" dur="10"/>
                                        <p:tgtEl>
                                          <p:spTgt spid="86"/>
                                        </p:tgtEl>
                                      </p:cBhvr>
                                    </p:animEffect>
                                    <p:set>
                                      <p:cBhvr>
                                        <p:cTn id="308" dur="1" fill="hold">
                                          <p:stCondLst>
                                            <p:cond delay="9"/>
                                          </p:stCondLst>
                                        </p:cTn>
                                        <p:tgtEl>
                                          <p:spTgt spid="86"/>
                                        </p:tgtEl>
                                        <p:attrNameLst>
                                          <p:attrName>style.visibility</p:attrName>
                                        </p:attrNameLst>
                                      </p:cBhvr>
                                      <p:to>
                                        <p:strVal val="hidden"/>
                                      </p:to>
                                    </p:set>
                                  </p:childTnLst>
                                </p:cTn>
                              </p:par>
                              <p:par>
                                <p:cTn id="309" presetID="3" presetClass="mediacall" presetSubtype="0" fill="hold" nodeType="withEffect">
                                  <p:stCondLst>
                                    <p:cond delay="0"/>
                                  </p:stCondLst>
                                  <p:childTnLst>
                                    <p:cmd type="call" cmd="stop">
                                      <p:cBhvr>
                                        <p:cTn id="310" dur="1" fill="hold"/>
                                        <p:tgtEl>
                                          <p:spTgt spid="93"/>
                                        </p:tgtEl>
                                      </p:cBhvr>
                                    </p:cmd>
                                  </p:childTnLst>
                                </p:cTn>
                              </p:par>
                            </p:childTnLst>
                          </p:cTn>
                        </p:par>
                      </p:childTnLst>
                    </p:cTn>
                  </p:par>
                  <p:par>
                    <p:cTn id="311" fill="hold">
                      <p:stCondLst>
                        <p:cond delay="indefinite"/>
                      </p:stCondLst>
                      <p:childTnLst>
                        <p:par>
                          <p:cTn id="312" fill="hold">
                            <p:stCondLst>
                              <p:cond delay="0"/>
                            </p:stCondLst>
                            <p:childTnLst>
                              <p:par>
                                <p:cTn id="313" presetID="10" presetClass="exit" presetSubtype="0" fill="hold" nodeType="clickEffect">
                                  <p:stCondLst>
                                    <p:cond delay="0"/>
                                  </p:stCondLst>
                                  <p:childTnLst>
                                    <p:animEffect transition="out" filter="fade">
                                      <p:cBhvr>
                                        <p:cTn id="314" dur="10"/>
                                        <p:tgtEl>
                                          <p:spTgt spid="87"/>
                                        </p:tgtEl>
                                      </p:cBhvr>
                                    </p:animEffect>
                                    <p:set>
                                      <p:cBhvr>
                                        <p:cTn id="315" dur="1" fill="hold">
                                          <p:stCondLst>
                                            <p:cond delay="9"/>
                                          </p:stCondLst>
                                        </p:cTn>
                                        <p:tgtEl>
                                          <p:spTgt spid="87"/>
                                        </p:tgtEl>
                                        <p:attrNameLst>
                                          <p:attrName>style.visibility</p:attrName>
                                        </p:attrNameLst>
                                      </p:cBhvr>
                                      <p:to>
                                        <p:strVal val="hidden"/>
                                      </p:to>
                                    </p:set>
                                  </p:childTnLst>
                                </p:cTn>
                              </p:par>
                              <p:par>
                                <p:cTn id="316" presetID="3" presetClass="mediacall" presetSubtype="0" fill="hold" nodeType="withEffect">
                                  <p:stCondLst>
                                    <p:cond delay="0"/>
                                  </p:stCondLst>
                                  <p:childTnLst>
                                    <p:cmd type="call" cmd="stop">
                                      <p:cBhvr>
                                        <p:cTn id="317" dur="1" fill="hold"/>
                                        <p:tgtEl>
                                          <p:spTgt spid="93"/>
                                        </p:tgtEl>
                                      </p:cBhvr>
                                    </p:cmd>
                                  </p:childTnLst>
                                </p:cTn>
                              </p:par>
                            </p:childTnLst>
                          </p:cTn>
                        </p:par>
                      </p:childTnLst>
                    </p:cTn>
                  </p:par>
                  <p:par>
                    <p:cTn id="318" fill="hold">
                      <p:stCondLst>
                        <p:cond delay="indefinite"/>
                      </p:stCondLst>
                      <p:childTnLst>
                        <p:par>
                          <p:cTn id="319" fill="hold">
                            <p:stCondLst>
                              <p:cond delay="0"/>
                            </p:stCondLst>
                            <p:childTnLst>
                              <p:par>
                                <p:cTn id="320" presetID="10" presetClass="exit" presetSubtype="0" fill="hold" nodeType="clickEffect">
                                  <p:stCondLst>
                                    <p:cond delay="0"/>
                                  </p:stCondLst>
                                  <p:childTnLst>
                                    <p:animEffect transition="out" filter="fade">
                                      <p:cBhvr>
                                        <p:cTn id="321" dur="10"/>
                                        <p:tgtEl>
                                          <p:spTgt spid="88"/>
                                        </p:tgtEl>
                                      </p:cBhvr>
                                    </p:animEffect>
                                    <p:set>
                                      <p:cBhvr>
                                        <p:cTn id="322" dur="1" fill="hold">
                                          <p:stCondLst>
                                            <p:cond delay="9"/>
                                          </p:stCondLst>
                                        </p:cTn>
                                        <p:tgtEl>
                                          <p:spTgt spid="88"/>
                                        </p:tgtEl>
                                        <p:attrNameLst>
                                          <p:attrName>style.visibility</p:attrName>
                                        </p:attrNameLst>
                                      </p:cBhvr>
                                      <p:to>
                                        <p:strVal val="hidden"/>
                                      </p:to>
                                    </p:set>
                                  </p:childTnLst>
                                </p:cTn>
                              </p:par>
                              <p:par>
                                <p:cTn id="323" presetID="3" presetClass="mediacall" presetSubtype="0" fill="hold" nodeType="withEffect">
                                  <p:stCondLst>
                                    <p:cond delay="0"/>
                                  </p:stCondLst>
                                  <p:childTnLst>
                                    <p:cmd type="call" cmd="stop">
                                      <p:cBhvr>
                                        <p:cTn id="324" dur="1" fill="hold"/>
                                        <p:tgtEl>
                                          <p:spTgt spid="93"/>
                                        </p:tgtEl>
                                      </p:cBhvr>
                                    </p:cmd>
                                  </p:childTnLst>
                                </p:cTn>
                              </p:par>
                            </p:childTnLst>
                          </p:cTn>
                        </p:par>
                      </p:childTnLst>
                    </p:cTn>
                  </p:par>
                  <p:par>
                    <p:cTn id="325" fill="hold">
                      <p:stCondLst>
                        <p:cond delay="indefinite"/>
                      </p:stCondLst>
                      <p:childTnLst>
                        <p:par>
                          <p:cTn id="326" fill="hold">
                            <p:stCondLst>
                              <p:cond delay="0"/>
                            </p:stCondLst>
                            <p:childTnLst>
                              <p:par>
                                <p:cTn id="327" presetID="10" presetClass="exit" presetSubtype="0" fill="hold" nodeType="clickEffect">
                                  <p:stCondLst>
                                    <p:cond delay="0"/>
                                  </p:stCondLst>
                                  <p:childTnLst>
                                    <p:animEffect transition="out" filter="fade">
                                      <p:cBhvr>
                                        <p:cTn id="328" dur="10"/>
                                        <p:tgtEl>
                                          <p:spTgt spid="89"/>
                                        </p:tgtEl>
                                      </p:cBhvr>
                                    </p:animEffect>
                                    <p:set>
                                      <p:cBhvr>
                                        <p:cTn id="329" dur="1" fill="hold">
                                          <p:stCondLst>
                                            <p:cond delay="9"/>
                                          </p:stCondLst>
                                        </p:cTn>
                                        <p:tgtEl>
                                          <p:spTgt spid="89"/>
                                        </p:tgtEl>
                                        <p:attrNameLst>
                                          <p:attrName>style.visibility</p:attrName>
                                        </p:attrNameLst>
                                      </p:cBhvr>
                                      <p:to>
                                        <p:strVal val="hidden"/>
                                      </p:to>
                                    </p:set>
                                  </p:childTnLst>
                                </p:cTn>
                              </p:par>
                              <p:par>
                                <p:cTn id="330" presetID="3" presetClass="mediacall" presetSubtype="0" fill="hold" nodeType="withEffect">
                                  <p:stCondLst>
                                    <p:cond delay="0"/>
                                  </p:stCondLst>
                                  <p:childTnLst>
                                    <p:cmd type="call" cmd="stop">
                                      <p:cBhvr>
                                        <p:cTn id="331" dur="1" fill="hold"/>
                                        <p:tgtEl>
                                          <p:spTgt spid="93"/>
                                        </p:tgtEl>
                                      </p:cBhvr>
                                    </p:cmd>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90"/>
                                        </p:tgtEl>
                                      </p:cBhvr>
                                    </p:animEffect>
                                    <p:set>
                                      <p:cBhvr>
                                        <p:cTn id="336" dur="1" fill="hold">
                                          <p:stCondLst>
                                            <p:cond delay="9"/>
                                          </p:stCondLst>
                                        </p:cTn>
                                        <p:tgtEl>
                                          <p:spTgt spid="90"/>
                                        </p:tgtEl>
                                        <p:attrNameLst>
                                          <p:attrName>style.visibility</p:attrName>
                                        </p:attrNameLst>
                                      </p:cBhvr>
                                      <p:to>
                                        <p:strVal val="hidden"/>
                                      </p:to>
                                    </p:set>
                                  </p:childTnLst>
                                </p:cTn>
                              </p:par>
                              <p:par>
                                <p:cTn id="337" presetID="3" presetClass="mediacall" presetSubtype="0" fill="hold" nodeType="withEffect">
                                  <p:stCondLst>
                                    <p:cond delay="0"/>
                                  </p:stCondLst>
                                  <p:childTnLst>
                                    <p:cmd type="call" cmd="stop">
                                      <p:cBhvr>
                                        <p:cTn id="338" dur="1" fill="hold"/>
                                        <p:tgtEl>
                                          <p:spTgt spid="93"/>
                                        </p:tgtEl>
                                      </p:cBhvr>
                                    </p:cmd>
                                  </p:childTnLst>
                                </p:cTn>
                              </p:par>
                            </p:childTnLst>
                          </p:cTn>
                        </p:par>
                      </p:childTnLst>
                    </p:cTn>
                  </p:par>
                  <p:par>
                    <p:cTn id="339" fill="hold">
                      <p:stCondLst>
                        <p:cond delay="indefinite"/>
                      </p:stCondLst>
                      <p:childTnLst>
                        <p:par>
                          <p:cTn id="340" fill="hold">
                            <p:stCondLst>
                              <p:cond delay="0"/>
                            </p:stCondLst>
                            <p:childTnLst>
                              <p:par>
                                <p:cTn id="341" presetID="10" presetClass="exit" presetSubtype="0" fill="hold" nodeType="clickEffect">
                                  <p:stCondLst>
                                    <p:cond delay="0"/>
                                  </p:stCondLst>
                                  <p:childTnLst>
                                    <p:animEffect transition="out" filter="fade">
                                      <p:cBhvr>
                                        <p:cTn id="342" dur="10"/>
                                        <p:tgtEl>
                                          <p:spTgt spid="91"/>
                                        </p:tgtEl>
                                      </p:cBhvr>
                                    </p:animEffect>
                                    <p:set>
                                      <p:cBhvr>
                                        <p:cTn id="343" dur="1" fill="hold">
                                          <p:stCondLst>
                                            <p:cond delay="9"/>
                                          </p:stCondLst>
                                        </p:cTn>
                                        <p:tgtEl>
                                          <p:spTgt spid="91"/>
                                        </p:tgtEl>
                                        <p:attrNameLst>
                                          <p:attrName>style.visibility</p:attrName>
                                        </p:attrNameLst>
                                      </p:cBhvr>
                                      <p:to>
                                        <p:strVal val="hidden"/>
                                      </p:to>
                                    </p:set>
                                  </p:childTnLst>
                                </p:cTn>
                              </p:par>
                              <p:par>
                                <p:cTn id="344" presetID="3" presetClass="mediacall" presetSubtype="0" fill="hold" nodeType="withEffect">
                                  <p:stCondLst>
                                    <p:cond delay="0"/>
                                  </p:stCondLst>
                                  <p:childTnLst>
                                    <p:cmd type="call" cmd="stop">
                                      <p:cBhvr>
                                        <p:cTn id="345" dur="1" fill="hold"/>
                                        <p:tgtEl>
                                          <p:spTgt spid="93"/>
                                        </p:tgtEl>
                                      </p:cBhvr>
                                    </p:cmd>
                                  </p:childTnLst>
                                </p:cTn>
                              </p:par>
                            </p:childTnLst>
                          </p:cTn>
                        </p:par>
                      </p:childTnLst>
                    </p:cTn>
                  </p:par>
                  <p:par>
                    <p:cTn id="346" fill="hold">
                      <p:stCondLst>
                        <p:cond delay="indefinite"/>
                      </p:stCondLst>
                      <p:childTnLst>
                        <p:par>
                          <p:cTn id="347" fill="hold">
                            <p:stCondLst>
                              <p:cond delay="0"/>
                            </p:stCondLst>
                            <p:childTnLst>
                              <p:par>
                                <p:cTn id="348" presetID="10" presetClass="exit" presetSubtype="0" fill="hold" nodeType="clickEffect">
                                  <p:stCondLst>
                                    <p:cond delay="0"/>
                                  </p:stCondLst>
                                  <p:childTnLst>
                                    <p:animEffect transition="out" filter="fade">
                                      <p:cBhvr>
                                        <p:cTn id="349" dur="10"/>
                                        <p:tgtEl>
                                          <p:spTgt spid="92"/>
                                        </p:tgtEl>
                                      </p:cBhvr>
                                    </p:animEffect>
                                    <p:set>
                                      <p:cBhvr>
                                        <p:cTn id="350" dur="1" fill="hold">
                                          <p:stCondLst>
                                            <p:cond delay="9"/>
                                          </p:stCondLst>
                                        </p:cTn>
                                        <p:tgtEl>
                                          <p:spTgt spid="92"/>
                                        </p:tgtEl>
                                        <p:attrNameLst>
                                          <p:attrName>style.visibility</p:attrName>
                                        </p:attrNameLst>
                                      </p:cBhvr>
                                      <p:to>
                                        <p:strVal val="hidden"/>
                                      </p:to>
                                    </p:set>
                                  </p:childTnLst>
                                </p:cTn>
                              </p:par>
                              <p:par>
                                <p:cTn id="351" presetID="3" presetClass="mediacall" presetSubtype="0" fill="hold" nodeType="withEffect">
                                  <p:stCondLst>
                                    <p:cond delay="0"/>
                                  </p:stCondLst>
                                  <p:childTnLst>
                                    <p:cmd type="call" cmd="stop">
                                      <p:cBhvr>
                                        <p:cTn id="352" dur="1" fill="hold"/>
                                        <p:tgtEl>
                                          <p:spTgt spid="9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3" restart="whenNotActive" fill="hold" evtFilter="cancelBubble" nodeType="interactiveSeq">
                <p:stCondLst>
                  <p:cond evt="onClick" delay="0">
                    <p:tgtEl>
                      <p:spTgt spid="42"/>
                    </p:tgtEl>
                  </p:cond>
                </p:stCondLst>
                <p:endSync evt="end" delay="0">
                  <p:rtn val="all"/>
                </p:endSync>
                <p:childTnLst>
                  <p:par>
                    <p:cTn id="354" fill="hold">
                      <p:stCondLst>
                        <p:cond delay="0"/>
                      </p:stCondLst>
                      <p:childTnLst>
                        <p:par>
                          <p:cTn id="355" fill="hold">
                            <p:stCondLst>
                              <p:cond delay="0"/>
                            </p:stCondLst>
                            <p:childTnLst>
                              <p:par>
                                <p:cTn id="356" presetID="30" presetClass="emph" presetSubtype="0" fill="hold" nodeType="clickEffect">
                                  <p:stCondLst>
                                    <p:cond delay="0"/>
                                  </p:stCondLst>
                                  <p:childTnLst>
                                    <p:animClr clrSpc="hsl" dir="cw">
                                      <p:cBhvr override="childStyle">
                                        <p:cTn id="357" dur="500" fill="hold"/>
                                        <p:tgtEl>
                                          <p:spTgt spid="42"/>
                                        </p:tgtEl>
                                        <p:attrNameLst>
                                          <p:attrName>style.color</p:attrName>
                                        </p:attrNameLst>
                                      </p:cBhvr>
                                      <p:by>
                                        <p:hsl h="0" s="12549" l="25098"/>
                                      </p:by>
                                    </p:animClr>
                                    <p:animClr clrSpc="hsl" dir="cw">
                                      <p:cBhvr>
                                        <p:cTn id="358" dur="500" fill="hold"/>
                                        <p:tgtEl>
                                          <p:spTgt spid="42"/>
                                        </p:tgtEl>
                                        <p:attrNameLst>
                                          <p:attrName>fillcolor</p:attrName>
                                        </p:attrNameLst>
                                      </p:cBhvr>
                                      <p:by>
                                        <p:hsl h="0" s="12549" l="25098"/>
                                      </p:by>
                                    </p:animClr>
                                    <p:animClr clrSpc="hsl" dir="cw">
                                      <p:cBhvr>
                                        <p:cTn id="359" dur="500" fill="hold"/>
                                        <p:tgtEl>
                                          <p:spTgt spid="42"/>
                                        </p:tgtEl>
                                        <p:attrNameLst>
                                          <p:attrName>stroke.color</p:attrName>
                                        </p:attrNameLst>
                                      </p:cBhvr>
                                      <p:by>
                                        <p:hsl h="0" s="12549" l="25098"/>
                                      </p:by>
                                    </p:animClr>
                                    <p:set>
                                      <p:cBhvr>
                                        <p:cTn id="360" dur="500" fill="hold"/>
                                        <p:tgtEl>
                                          <p:spTgt spid="42"/>
                                        </p:tgtEl>
                                        <p:attrNameLst>
                                          <p:attrName>fill.type</p:attrName>
                                        </p:attrNameLst>
                                      </p:cBhvr>
                                      <p:to>
                                        <p:strVal val="solid"/>
                                      </p:to>
                                    </p:set>
                                  </p:childTnLst>
                                </p:cTn>
                              </p:par>
                              <p:par>
                                <p:cTn id="361" presetID="8" presetClass="emph" presetSubtype="0" repeatCount="indefinite" fill="hold" nodeType="withEffect">
                                  <p:stCondLst>
                                    <p:cond delay="0"/>
                                  </p:stCondLst>
                                  <p:endCondLst>
                                    <p:cond evt="onNext" delay="0">
                                      <p:tgtEl>
                                        <p:sldTgt/>
                                      </p:tgtEl>
                                    </p:cond>
                                  </p:endCondLst>
                                  <p:childTnLst>
                                    <p:animRot by="21600000">
                                      <p:cBhvr>
                                        <p:cTn id="362" dur="500" fill="hold"/>
                                        <p:tgtEl>
                                          <p:spTgt spid="3"/>
                                        </p:tgtEl>
                                        <p:attrNameLst>
                                          <p:attrName>r</p:attrName>
                                        </p:attrNameLst>
                                      </p:cBhvr>
                                    </p:animRot>
                                  </p:childTnLst>
                                </p:cTn>
                              </p:par>
                              <p:par>
                                <p:cTn id="363" presetID="1" presetClass="mediacall" presetSubtype="0" fill="hold" nodeType="withEffect">
                                  <p:stCondLst>
                                    <p:cond delay="0"/>
                                  </p:stCondLst>
                                  <p:childTnLst>
                                    <p:cmd type="call" cmd="playFrom(0.0)">
                                      <p:cBhvr>
                                        <p:cTn id="364" dur="30406" fill="hold"/>
                                        <p:tgtEl>
                                          <p:spTgt spid="93"/>
                                        </p:tgtEl>
                                      </p:cBhvr>
                                    </p:cmd>
                                  </p:childTnLst>
                                </p:cTn>
                              </p:par>
                            </p:childTnLst>
                          </p:cTn>
                        </p:par>
                      </p:childTnLst>
                    </p:cTn>
                  </p:par>
                </p:childTnLst>
              </p:cTn>
              <p:nextCondLst>
                <p:cond evt="onClick" delay="0">
                  <p:tgtEl>
                    <p:spTgt spid="42"/>
                  </p:tgtEl>
                </p:cond>
              </p:nextCondLst>
            </p:seq>
            <p:audio>
              <p:cMediaNode vol="80000">
                <p:cTn id="365" repeatCount="indefinite" fill="hold" display="0">
                  <p:stCondLst>
                    <p:cond delay="indefinite"/>
                  </p:stCondLst>
                  <p:endCondLst>
                    <p:cond evt="onStopAudio" delay="0">
                      <p:tgtEl>
                        <p:sldTgt/>
                      </p:tgtEl>
                    </p:cond>
                    <p:cond evt="onNext" delay="0">
                      <p:tgtEl>
                        <p:sldTgt/>
                      </p:tgtEl>
                    </p:cond>
                  </p:endCondLst>
                </p:cTn>
                <p:tgtEl>
                  <p:spTgt spid="9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p>
          </p:txBody>
        </p:sp>
      </p:grpSp>
      <p:graphicFrame>
        <p:nvGraphicFramePr>
          <p:cNvPr id="3" name="Table 2">
            <a:extLst>
              <a:ext uri="{FF2B5EF4-FFF2-40B4-BE49-F238E27FC236}">
                <a16:creationId xmlns:a16="http://schemas.microsoft.com/office/drawing/2014/main" id="{D4D0B8F0-DA27-46C6-2AD9-1BAEB9933C43}"/>
              </a:ext>
            </a:extLst>
          </p:cNvPr>
          <p:cNvGraphicFramePr>
            <a:graphicFrameLocks noGrp="1"/>
          </p:cNvGraphicFramePr>
          <p:nvPr>
            <p:extLst>
              <p:ext uri="{D42A27DB-BD31-4B8C-83A1-F6EECF244321}">
                <p14:modId xmlns:p14="http://schemas.microsoft.com/office/powerpoint/2010/main" val="1545825114"/>
              </p:ext>
            </p:extLst>
          </p:nvPr>
        </p:nvGraphicFramePr>
        <p:xfrm>
          <a:off x="1724025" y="781050"/>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1968032030"/>
                    </a:ext>
                  </a:extLst>
                </a:gridCol>
                <a:gridCol w="7673174">
                  <a:extLst>
                    <a:ext uri="{9D8B030D-6E8A-4147-A177-3AD203B41FA5}">
                      <a16:colId xmlns:a16="http://schemas.microsoft.com/office/drawing/2014/main" val="2924579776"/>
                    </a:ext>
                  </a:extLst>
                </a:gridCol>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347797215"/>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334852199"/>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98215627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4192868847"/>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5392676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2241264660"/>
                  </a:ext>
                </a:extLst>
              </a:tr>
            </a:tbl>
          </a:graphicData>
        </a:graphic>
      </p:graphicFrame>
    </p:spTree>
    <p:extLst>
      <p:ext uri="{BB962C8B-B14F-4D97-AF65-F5344CB8AC3E}">
        <p14:creationId xmlns:p14="http://schemas.microsoft.com/office/powerpoint/2010/main" val="464178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a:extLst>
              <a:ext uri="{FF2B5EF4-FFF2-40B4-BE49-F238E27FC236}">
                <a16:creationId xmlns:a16="http://schemas.microsoft.com/office/drawing/2014/main" id="{11C45008-39E6-FBB9-D148-557C916DE258}"/>
              </a:ext>
            </a:extLst>
          </p:cNvPr>
          <p:cNvGrpSpPr/>
          <p:nvPr/>
        </p:nvGrpSpPr>
        <p:grpSpPr>
          <a:xfrm>
            <a:off x="-114300" y="1333500"/>
            <a:ext cx="11820525" cy="707886"/>
            <a:chOff x="-114300" y="1333500"/>
            <a:chExt cx="11820525" cy="707886"/>
          </a:xfrm>
        </p:grpSpPr>
        <p:sp>
          <p:nvSpPr>
            <p:cNvPr id="2" name="TextBox 1">
              <a:extLst>
                <a:ext uri="{FF2B5EF4-FFF2-40B4-BE49-F238E27FC236}">
                  <a16:creationId xmlns:a16="http://schemas.microsoft.com/office/drawing/2014/main" id="{0F43F0C1-2A29-0F38-40B5-D10C3EA375FD}"/>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a:extLst>
                <a:ext uri="{FF2B5EF4-FFF2-40B4-BE49-F238E27FC236}">
                  <a16:creationId xmlns:a16="http://schemas.microsoft.com/office/drawing/2014/main" id="{18347041-8F02-E1BC-3CCB-713C1ADEE3E1}"/>
                </a:ext>
              </a:extLst>
            </p:cNvPr>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a:extLst>
                <a:ext uri="{FF2B5EF4-FFF2-40B4-BE49-F238E27FC236}">
                  <a16:creationId xmlns:a16="http://schemas.microsoft.com/office/drawing/2014/main" id="{A4DE3152-D43B-34B6-8A9B-95E248A46060}"/>
                </a:ext>
              </a:extLst>
            </p:cNvPr>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a:extLst>
                <a:ext uri="{FF2B5EF4-FFF2-40B4-BE49-F238E27FC236}">
                  <a16:creationId xmlns:a16="http://schemas.microsoft.com/office/drawing/2014/main" id="{B069B614-1C46-47E1-7413-48E94CD4AF24}"/>
                </a:ext>
              </a:extLst>
            </p:cNvPr>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a:extLst>
                <a:ext uri="{FF2B5EF4-FFF2-40B4-BE49-F238E27FC236}">
                  <a16:creationId xmlns:a16="http://schemas.microsoft.com/office/drawing/2014/main" id="{EAA6CB6E-0E0F-A4C0-EEAE-C3FBC3434A84}"/>
                </a:ext>
              </a:extLst>
            </p:cNvPr>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a:extLst>
              <a:ext uri="{FF2B5EF4-FFF2-40B4-BE49-F238E27FC236}">
                <a16:creationId xmlns:a16="http://schemas.microsoft.com/office/drawing/2014/main" id="{698CD1D4-511F-7010-54F8-542035607B02}"/>
              </a:ext>
            </a:extLst>
          </p:cNvPr>
          <p:cNvGrpSpPr/>
          <p:nvPr/>
        </p:nvGrpSpPr>
        <p:grpSpPr>
          <a:xfrm>
            <a:off x="-76200" y="2638425"/>
            <a:ext cx="11725275" cy="707886"/>
            <a:chOff x="-114300" y="1333500"/>
            <a:chExt cx="11725275" cy="707886"/>
          </a:xfrm>
        </p:grpSpPr>
        <p:sp>
          <p:nvSpPr>
            <p:cNvPr id="17" name="TextBox 16">
              <a:extLst>
                <a:ext uri="{FF2B5EF4-FFF2-40B4-BE49-F238E27FC236}">
                  <a16:creationId xmlns:a16="http://schemas.microsoft.com/office/drawing/2014/main" id="{247E4F02-656E-F23F-3B35-469685BE3B53}"/>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a:extLst>
                <a:ext uri="{FF2B5EF4-FFF2-40B4-BE49-F238E27FC236}">
                  <a16:creationId xmlns:a16="http://schemas.microsoft.com/office/drawing/2014/main" id="{31EDCBF5-13C8-4240-E511-EEE9EAC04344}"/>
                </a:ext>
              </a:extLst>
            </p:cNvPr>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a:extLst>
                <a:ext uri="{FF2B5EF4-FFF2-40B4-BE49-F238E27FC236}">
                  <a16:creationId xmlns:a16="http://schemas.microsoft.com/office/drawing/2014/main" id="{DC98BD06-38C1-91B7-6514-43E987D8324B}"/>
                </a:ext>
              </a:extLst>
            </p:cNvPr>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a:extLst>
                <a:ext uri="{FF2B5EF4-FFF2-40B4-BE49-F238E27FC236}">
                  <a16:creationId xmlns:a16="http://schemas.microsoft.com/office/drawing/2014/main" id="{A167EC77-7049-47F9-6907-691A1F0894FF}"/>
                </a:ext>
              </a:extLst>
            </p:cNvPr>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C4A3B85F-1FB4-F9AD-74FC-F67996B238FF}"/>
                </a:ext>
              </a:extLst>
            </p:cNvPr>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a:extLst>
              <a:ext uri="{FF2B5EF4-FFF2-40B4-BE49-F238E27FC236}">
                <a16:creationId xmlns:a16="http://schemas.microsoft.com/office/drawing/2014/main" id="{6D87BC52-6F48-DCAB-FCB0-F5B4F44522E3}"/>
              </a:ext>
            </a:extLst>
          </p:cNvPr>
          <p:cNvGrpSpPr/>
          <p:nvPr/>
        </p:nvGrpSpPr>
        <p:grpSpPr>
          <a:xfrm>
            <a:off x="-95250" y="4248150"/>
            <a:ext cx="11287125" cy="707886"/>
            <a:chOff x="-114300" y="1333500"/>
            <a:chExt cx="11287125" cy="707886"/>
          </a:xfrm>
        </p:grpSpPr>
        <p:sp>
          <p:nvSpPr>
            <p:cNvPr id="23" name="TextBox 22">
              <a:extLst>
                <a:ext uri="{FF2B5EF4-FFF2-40B4-BE49-F238E27FC236}">
                  <a16:creationId xmlns:a16="http://schemas.microsoft.com/office/drawing/2014/main" id="{308457F5-F05B-AA9D-0A5F-DBD9CDA73964}"/>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a:extLst>
                <a:ext uri="{FF2B5EF4-FFF2-40B4-BE49-F238E27FC236}">
                  <a16:creationId xmlns:a16="http://schemas.microsoft.com/office/drawing/2014/main" id="{45A455B6-2A60-5807-C3DE-B6E38B34D07D}"/>
                </a:ext>
              </a:extLst>
            </p:cNvPr>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a:extLst>
                <a:ext uri="{FF2B5EF4-FFF2-40B4-BE49-F238E27FC236}">
                  <a16:creationId xmlns:a16="http://schemas.microsoft.com/office/drawing/2014/main" id="{0B42CBF5-011D-0DCD-CDD7-95ED72C818E0}"/>
                </a:ext>
              </a:extLst>
            </p:cNvPr>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a:extLst>
                <a:ext uri="{FF2B5EF4-FFF2-40B4-BE49-F238E27FC236}">
                  <a16:creationId xmlns:a16="http://schemas.microsoft.com/office/drawing/2014/main" id="{6F5E72E2-53FB-5AF8-4407-D7769795A35F}"/>
                </a:ext>
              </a:extLst>
            </p:cNvPr>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a:extLst>
                <a:ext uri="{FF2B5EF4-FFF2-40B4-BE49-F238E27FC236}">
                  <a16:creationId xmlns:a16="http://schemas.microsoft.com/office/drawing/2014/main" id="{C147E4AC-2B57-64CF-4F60-E4CC4193D22D}"/>
                </a:ext>
              </a:extLst>
            </p:cNvPr>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a:extLst>
              <a:ext uri="{FF2B5EF4-FFF2-40B4-BE49-F238E27FC236}">
                <a16:creationId xmlns:a16="http://schemas.microsoft.com/office/drawing/2014/main" id="{2D32BD39-4CDA-FA2A-F6B9-618802DF6BEB}"/>
              </a:ext>
            </a:extLst>
          </p:cNvPr>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B677BF91-9EE1-71A8-E5A7-DEEE2DE3F2B0}"/>
              </a:ext>
            </a:extLst>
          </p:cNvPr>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a:extLst>
              <a:ext uri="{FF2B5EF4-FFF2-40B4-BE49-F238E27FC236}">
                <a16:creationId xmlns:a16="http://schemas.microsoft.com/office/drawing/2014/main" id="{4B0F4BAA-CBEB-2074-7BF3-9C8DA3B14CF4}"/>
              </a:ext>
            </a:extLst>
          </p:cNvPr>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a:extLst>
              <a:ext uri="{FF2B5EF4-FFF2-40B4-BE49-F238E27FC236}">
                <a16:creationId xmlns:a16="http://schemas.microsoft.com/office/drawing/2014/main" id="{08689EFA-9683-4445-8AAF-628DF72BF309}"/>
              </a:ext>
            </a:extLst>
          </p:cNvPr>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a:extLst>
              <a:ext uri="{FF2B5EF4-FFF2-40B4-BE49-F238E27FC236}">
                <a16:creationId xmlns:a16="http://schemas.microsoft.com/office/drawing/2014/main" id="{F337A955-09EC-A57B-0EC0-3D625F2A6AC1}"/>
              </a:ext>
            </a:extLst>
          </p:cNvPr>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a:extLst>
              <a:ext uri="{FF2B5EF4-FFF2-40B4-BE49-F238E27FC236}">
                <a16:creationId xmlns:a16="http://schemas.microsoft.com/office/drawing/2014/main" id="{5298AF0F-02D7-758A-37E0-E810E670CD0F}"/>
              </a:ext>
            </a:extLst>
          </p:cNvPr>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a:extLst>
              <a:ext uri="{FF2B5EF4-FFF2-40B4-BE49-F238E27FC236}">
                <a16:creationId xmlns:a16="http://schemas.microsoft.com/office/drawing/2014/main" id="{9E947AC3-3416-3E5F-8ED8-6FF5BF2999C3}"/>
              </a:ext>
            </a:extLst>
          </p:cNvPr>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CDDC79AE-4CB8-97D2-E5F3-5DA201A2EC99}"/>
              </a:ext>
            </a:extLst>
          </p:cNvPr>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a:extLst>
              <a:ext uri="{FF2B5EF4-FFF2-40B4-BE49-F238E27FC236}">
                <a16:creationId xmlns:a16="http://schemas.microsoft.com/office/drawing/2014/main" id="{D3366482-A833-7AB9-8909-A17294999DEE}"/>
              </a:ext>
            </a:extLst>
          </p:cNvPr>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a:extLst>
              <a:ext uri="{FF2B5EF4-FFF2-40B4-BE49-F238E27FC236}">
                <a16:creationId xmlns:a16="http://schemas.microsoft.com/office/drawing/2014/main" id="{45B72199-488A-C94E-C518-8B99F0D994E0}"/>
              </a:ext>
            </a:extLst>
          </p:cNvPr>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a:extLst>
              <a:ext uri="{FF2B5EF4-FFF2-40B4-BE49-F238E27FC236}">
                <a16:creationId xmlns:a16="http://schemas.microsoft.com/office/drawing/2014/main" id="{1227945C-7968-FAA4-A53B-C41271E96532}"/>
              </a:ext>
            </a:extLst>
          </p:cNvPr>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a:extLst>
              <a:ext uri="{FF2B5EF4-FFF2-40B4-BE49-F238E27FC236}">
                <a16:creationId xmlns:a16="http://schemas.microsoft.com/office/drawing/2014/main" id="{BB633E7E-E9F6-8951-4CA8-EF51D0380891}"/>
              </a:ext>
            </a:extLst>
          </p:cNvPr>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a:extLst>
              <a:ext uri="{FF2B5EF4-FFF2-40B4-BE49-F238E27FC236}">
                <a16:creationId xmlns:a16="http://schemas.microsoft.com/office/drawing/2014/main" id="{3A9C6D0F-D36D-2398-35A0-C093A84F0173}"/>
              </a:ext>
            </a:extLst>
          </p:cNvPr>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20F5DDB-21F4-73FB-7254-5311940EDD12}"/>
              </a:ext>
            </a:extLst>
          </p:cNvPr>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a:extLst>
              <a:ext uri="{FF2B5EF4-FFF2-40B4-BE49-F238E27FC236}">
                <a16:creationId xmlns:a16="http://schemas.microsoft.com/office/drawing/2014/main" id="{683DA32E-B086-E146-F5CE-3FE0FBB6220B}"/>
              </a:ext>
            </a:extLst>
          </p:cNvPr>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a:extLst>
              <a:ext uri="{FF2B5EF4-FFF2-40B4-BE49-F238E27FC236}">
                <a16:creationId xmlns:a16="http://schemas.microsoft.com/office/drawing/2014/main" id="{1BFE4A69-7A24-BBDC-528F-B7AC383C29E0}"/>
              </a:ext>
            </a:extLst>
          </p:cNvPr>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a:extLst>
              <a:ext uri="{FF2B5EF4-FFF2-40B4-BE49-F238E27FC236}">
                <a16:creationId xmlns:a16="http://schemas.microsoft.com/office/drawing/2014/main" id="{804FB653-6481-8583-E3EB-2E083DB1D66F}"/>
              </a:ext>
            </a:extLst>
          </p:cNvPr>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a:extLst>
              <a:ext uri="{FF2B5EF4-FFF2-40B4-BE49-F238E27FC236}">
                <a16:creationId xmlns:a16="http://schemas.microsoft.com/office/drawing/2014/main" id="{9892456D-C74B-0854-619A-38CB4A024B7D}"/>
              </a:ext>
            </a:extLst>
          </p:cNvPr>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extLst>
      <p:ext uri="{BB962C8B-B14F-4D97-AF65-F5344CB8AC3E}">
        <p14:creationId xmlns:p14="http://schemas.microsoft.com/office/powerpoint/2010/main" val="1290613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3" name="Picture 2">
            <a:extLst>
              <a:ext uri="{FF2B5EF4-FFF2-40B4-BE49-F238E27FC236}">
                <a16:creationId xmlns:a16="http://schemas.microsoft.com/office/drawing/2014/main" id="{415B6566-62A4-835F-8E35-EFBAE67FDCDB}"/>
              </a:ext>
            </a:extLst>
          </p:cNvPr>
          <p:cNvPicPr>
            <a:picLocks noChangeAspect="1"/>
          </p:cNvPicPr>
          <p:nvPr/>
        </p:nvPicPr>
        <p:blipFill>
          <a:blip r:embed="rId6"/>
          <a:stretch>
            <a:fillRect/>
          </a:stretch>
        </p:blipFill>
        <p:spPr>
          <a:xfrm>
            <a:off x="114300" y="1733550"/>
            <a:ext cx="11895796" cy="1809750"/>
          </a:xfrm>
          <a:prstGeom prst="rect">
            <a:avLst/>
          </a:prstGeom>
        </p:spPr>
      </p:pic>
      <p:grpSp>
        <p:nvGrpSpPr>
          <p:cNvPr id="4" name="Group 3">
            <a:extLst>
              <a:ext uri="{FF2B5EF4-FFF2-40B4-BE49-F238E27FC236}">
                <a16:creationId xmlns:a16="http://schemas.microsoft.com/office/drawing/2014/main" id="{6C3C0E35-DE6F-964D-B528-CDCFB70207FD}"/>
              </a:ext>
            </a:extLst>
          </p:cNvPr>
          <p:cNvGrpSpPr/>
          <p:nvPr/>
        </p:nvGrpSpPr>
        <p:grpSpPr>
          <a:xfrm>
            <a:off x="2759889" y="3476624"/>
            <a:ext cx="6222185" cy="1190626"/>
            <a:chOff x="5274511" y="1626120"/>
            <a:chExt cx="5669734" cy="1656053"/>
          </a:xfrm>
        </p:grpSpPr>
        <p:sp>
          <p:nvSpPr>
            <p:cNvPr id="6" name="Rectangle: Rounded Corners 5">
              <a:extLst>
                <a:ext uri="{FF2B5EF4-FFF2-40B4-BE49-F238E27FC236}">
                  <a16:creationId xmlns:a16="http://schemas.microsoft.com/office/drawing/2014/main" id="{C3D85784-ACDB-380C-50BD-851EE33E01A2}"/>
                </a:ext>
              </a:extLst>
            </p:cNvPr>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7A75A26-D241-0327-9941-80C2311B57BA}"/>
                </a:ext>
              </a:extLst>
            </p:cNvPr>
            <p:cNvPicPr>
              <a:picLocks noChangeAspect="1"/>
            </p:cNvPicPr>
            <p:nvPr/>
          </p:nvPicPr>
          <p:blipFill>
            <a:blip r:embed="rId7"/>
            <a:stretch>
              <a:fillRect/>
            </a:stretch>
          </p:blipFill>
          <p:spPr>
            <a:xfrm>
              <a:off x="5274511" y="1626120"/>
              <a:ext cx="666863" cy="865591"/>
            </a:xfrm>
            <a:prstGeom prst="rect">
              <a:avLst/>
            </a:prstGeom>
          </p:spPr>
        </p:pic>
      </p:grpSp>
      <p:sp>
        <p:nvSpPr>
          <p:cNvPr id="13" name="Text Box 31">
            <a:extLst>
              <a:ext uri="{FF2B5EF4-FFF2-40B4-BE49-F238E27FC236}">
                <a16:creationId xmlns:a16="http://schemas.microsoft.com/office/drawing/2014/main" id="{E87B36C1-50D9-B219-DC7C-C8555454EBCF}"/>
              </a:ext>
            </a:extLst>
          </p:cNvPr>
          <p:cNvSpPr txBox="1"/>
          <p:nvPr/>
        </p:nvSpPr>
        <p:spPr>
          <a:xfrm>
            <a:off x="857250" y="5181820"/>
            <a:ext cx="10810875" cy="156966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chư số ở cùng một hàng, kể từ trái sang phải. Nếu so sánh hai số có số hàng nghìn, hàng trăm, hàng chục, hàng đơn vị đều giống nhau thì hai số đó bằng nhau.</a:t>
            </a:r>
          </a:p>
        </p:txBody>
      </p:sp>
      <p:cxnSp>
        <p:nvCxnSpPr>
          <p:cNvPr id="14" name="Straight Connector 13">
            <a:extLst>
              <a:ext uri="{FF2B5EF4-FFF2-40B4-BE49-F238E27FC236}">
                <a16:creationId xmlns:a16="http://schemas.microsoft.com/office/drawing/2014/main" id="{14F60462-DDB7-767B-804A-42C40C27EAE3}"/>
              </a:ext>
            </a:extLst>
          </p:cNvPr>
          <p:cNvCxnSpPr>
            <a:cxnSpLocks/>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B1C18-4A62-9F7E-440B-37A74C4D74E9}"/>
              </a:ext>
            </a:extLst>
          </p:cNvPr>
          <p:cNvCxnSpPr>
            <a:cxnSpLocks/>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BC6A63F-53ED-11FC-81F6-F77AF66B4527}"/>
              </a:ext>
            </a:extLst>
          </p:cNvPr>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
        <p:nvSpPr>
          <p:cNvPr id="24" name="Rectangle: Rounded Corners 23">
            <a:extLst>
              <a:ext uri="{FF2B5EF4-FFF2-40B4-BE49-F238E27FC236}">
                <a16:creationId xmlns:a16="http://schemas.microsoft.com/office/drawing/2014/main" id="{368CC58E-D75F-A31C-492D-EDB7AA7D4ACB}"/>
              </a:ext>
            </a:extLst>
          </p:cNvPr>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sp>
        <p:nvSpPr>
          <p:cNvPr id="25" name="Rectangle: Rounded Corners 24">
            <a:extLst>
              <a:ext uri="{FF2B5EF4-FFF2-40B4-BE49-F238E27FC236}">
                <a16:creationId xmlns:a16="http://schemas.microsoft.com/office/drawing/2014/main" id="{C5A9C12C-CC54-495A-38FD-5CAFE163D10C}"/>
              </a:ext>
            </a:extLst>
          </p:cNvPr>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p>
        </p:txBody>
      </p:sp>
      <p:cxnSp>
        <p:nvCxnSpPr>
          <p:cNvPr id="26" name="Straight Connector 25">
            <a:extLst>
              <a:ext uri="{FF2B5EF4-FFF2-40B4-BE49-F238E27FC236}">
                <a16:creationId xmlns:a16="http://schemas.microsoft.com/office/drawing/2014/main" id="{7891FAEF-60D2-F01D-F728-3595D6AD78CE}"/>
              </a:ext>
            </a:extLst>
          </p:cNvPr>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7B9BC9-C526-C61F-CA16-228A3D83B321}"/>
              </a:ext>
            </a:extLst>
          </p:cNvPr>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A1B1F01-6BC9-065D-834C-3FF165834F65}"/>
              </a:ext>
            </a:extLst>
          </p:cNvPr>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cxnSp>
        <p:nvCxnSpPr>
          <p:cNvPr id="30" name="Straight Connector 29">
            <a:extLst>
              <a:ext uri="{FF2B5EF4-FFF2-40B4-BE49-F238E27FC236}">
                <a16:creationId xmlns:a16="http://schemas.microsoft.com/office/drawing/2014/main" id="{E0C4A427-A7EE-DCE4-7938-059D5E1BA34B}"/>
              </a:ext>
            </a:extLst>
          </p:cNvPr>
          <p:cNvCxnSpPr>
            <a:cxnSpLocks/>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A47FB-C002-837F-9CD5-5BCBED7FE9AC}"/>
              </a:ext>
            </a:extLst>
          </p:cNvPr>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270B7E9-6CC7-1EFE-B3FA-C4389B9C72C4}"/>
              </a:ext>
            </a:extLst>
          </p:cNvPr>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cxnSp>
        <p:nvCxnSpPr>
          <p:cNvPr id="69" name="Straight Connector 68">
            <a:extLst>
              <a:ext uri="{FF2B5EF4-FFF2-40B4-BE49-F238E27FC236}">
                <a16:creationId xmlns:a16="http://schemas.microsoft.com/office/drawing/2014/main" id="{1C7CC6C4-6034-CDE3-80AB-9A17772A4A89}"/>
              </a:ext>
            </a:extLst>
          </p:cNvPr>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D0B6EE-A083-F3FB-5224-44C4E3D308E2}"/>
              </a:ext>
            </a:extLst>
          </p:cNvPr>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E4159373-B90F-6C4A-26A3-244CD1B87E05}"/>
              </a:ext>
            </a:extLst>
          </p:cNvPr>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2023360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a:extLst>
              <a:ext uri="{FF2B5EF4-FFF2-40B4-BE49-F238E27FC236}">
                <a16:creationId xmlns:a16="http://schemas.microsoft.com/office/drawing/2014/main" id="{267A7E12-F0AA-DEE1-01C7-679728ABCBEA}"/>
              </a:ext>
            </a:extLst>
          </p:cNvPr>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a:extLst>
              <a:ext uri="{FF2B5EF4-FFF2-40B4-BE49-F238E27FC236}">
                <a16:creationId xmlns:a16="http://schemas.microsoft.com/office/drawing/2014/main" id="{3F1E8B2E-BE15-C05F-A017-ABE1AB7630DE}"/>
              </a:ext>
            </a:extLst>
          </p:cNvPr>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59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64</TotalTime>
  <Words>760</Words>
  <Application>Microsoft Office PowerPoint</Application>
  <PresentationFormat>Widescreen</PresentationFormat>
  <Paragraphs>134</Paragraphs>
  <Slides>14</Slides>
  <Notes>12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等线</vt:lpstr>
      <vt:lpstr>字魂80号-萌趣小鱼体</vt:lpstr>
      <vt:lpstr>杨任东竹石体-Medium</vt:lpstr>
      <vt:lpstr>Arial</vt:lpstr>
      <vt:lpstr>Calibri</vt:lpstr>
      <vt:lpstr>Coiny</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22</cp:revision>
  <dcterms:created xsi:type="dcterms:W3CDTF">2023-02-06T12:38:44Z</dcterms:created>
  <dcterms:modified xsi:type="dcterms:W3CDTF">2023-02-06T14:41:21Z</dcterms:modified>
</cp:coreProperties>
</file>