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6"/>
  </p:notesMasterIdLst>
  <p:sldIdLst>
    <p:sldId id="256" r:id="rId2"/>
    <p:sldId id="291" r:id="rId3"/>
    <p:sldId id="293" r:id="rId4"/>
    <p:sldId id="294" r:id="rId5"/>
    <p:sldId id="295" r:id="rId6"/>
    <p:sldId id="257"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259" r:id="rId24"/>
    <p:sldId id="280" r:id="rId25"/>
  </p:sldIdLst>
  <p:sldSz cx="9144000" cy="5143500" type="screen16x9"/>
  <p:notesSz cx="6858000" cy="9144000"/>
  <p:embeddedFontLst>
    <p:embeddedFont>
      <p:font typeface="Amatic SC" panose="00000500000000000000" pitchFamily="2" charset="-79"/>
      <p:regular r:id="rId27"/>
      <p:bold r:id="rId28"/>
    </p:embeddedFont>
    <p:embeddedFont>
      <p:font typeface="Didact Gothic" panose="00000500000000000000" pitchFamily="2"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936AA972-A5AA-462B-953C-FCAFD34B26E7}">
          <p14:sldIdLst>
            <p14:sldId id="256"/>
            <p14:sldId id="291"/>
            <p14:sldId id="293"/>
            <p14:sldId id="294"/>
            <p14:sldId id="295"/>
            <p14:sldId id="257"/>
            <p14:sldId id="296"/>
            <p14:sldId id="297"/>
            <p14:sldId id="298"/>
            <p14:sldId id="299"/>
            <p14:sldId id="300"/>
            <p14:sldId id="301"/>
            <p14:sldId id="302"/>
            <p14:sldId id="303"/>
            <p14:sldId id="304"/>
            <p14:sldId id="305"/>
            <p14:sldId id="306"/>
            <p14:sldId id="307"/>
            <p14:sldId id="308"/>
            <p14:sldId id="309"/>
            <p14:sldId id="310"/>
            <p14:sldId id="311"/>
            <p14:sldId id="259"/>
            <p14:sldId id="280"/>
          </p14:sldIdLst>
        </p14:section>
      </p14:sectionLst>
    </p:ext>
    <p:ext uri="{EFAFB233-063F-42B5-8137-9DF3F51BA10A}">
      <p15:sldGuideLst xmlns:p15="http://schemas.microsoft.com/office/powerpoint/2012/main">
        <p15:guide id="1" pos="288">
          <p15:clr>
            <a:srgbClr val="9AA0A6"/>
          </p15:clr>
        </p15:guide>
        <p15:guide id="2" pos="5472">
          <p15:clr>
            <a:srgbClr val="9AA0A6"/>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B4D2EE-6F90-4DDF-8154-6C76CD865D29}">
  <a:tblStyle styleId="{C8B4D2EE-6F90-4DDF-8154-6C76CD865D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napToGrid="0">
      <p:cViewPr varScale="1">
        <p:scale>
          <a:sx n="82" d="100"/>
          <a:sy n="82" d="100"/>
        </p:scale>
        <p:origin x="844" y="52"/>
      </p:cViewPr>
      <p:guideLst>
        <p:guide pos="288"/>
        <p:guide pos="5472"/>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418644f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418644f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8650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418644f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418644f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9055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418644f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418644f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9717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418644f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418644f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374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418644f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418644f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9035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418644f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418644f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2255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418644f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418644f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5000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418644f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418644f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6561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418644f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418644f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9154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418644f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418644f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048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418644f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418644f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931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418644f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418644f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9167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418644f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418644f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0020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418644f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418644f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4262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e601698271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e601698271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9"/>
        <p:cNvGrpSpPr/>
        <p:nvPr/>
      </p:nvGrpSpPr>
      <p:grpSpPr>
        <a:xfrm>
          <a:off x="0" y="0"/>
          <a:ext cx="0" cy="0"/>
          <a:chOff x="0" y="0"/>
          <a:chExt cx="0" cy="0"/>
        </a:xfrm>
      </p:grpSpPr>
      <p:sp>
        <p:nvSpPr>
          <p:cNvPr id="2030" name="Google Shape;2030;ge53f99c296_0_1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1" name="Google Shape;2031;ge53f99c296_0_1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418644f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418644f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881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418644f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418644f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6747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5656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418644f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418644f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418644f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418644f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9035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418644f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418644f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4612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418644f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418644f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4796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772100" y="1419625"/>
            <a:ext cx="3914700" cy="25986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772100" y="4018200"/>
            <a:ext cx="3914700" cy="4821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CUSTOM">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457200" y="410400"/>
            <a:ext cx="8229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2" name="Google Shape;72;p13"/>
          <p:cNvGrpSpPr/>
          <p:nvPr/>
        </p:nvGrpSpPr>
        <p:grpSpPr>
          <a:xfrm>
            <a:off x="-304809" y="4135312"/>
            <a:ext cx="648842" cy="866880"/>
            <a:chOff x="1517975" y="4132611"/>
            <a:chExt cx="698732" cy="933635"/>
          </a:xfrm>
        </p:grpSpPr>
        <p:sp>
          <p:nvSpPr>
            <p:cNvPr id="73" name="Google Shape;73;p13"/>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rgbClr val="F67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rgbClr val="12B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rgbClr val="12B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rgbClr val="12B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rgbClr val="12B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13"/>
          <p:cNvSpPr/>
          <p:nvPr/>
        </p:nvSpPr>
        <p:spPr>
          <a:xfrm>
            <a:off x="0" y="74302"/>
            <a:ext cx="246376" cy="28513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386808" y="359367"/>
            <a:ext cx="156156" cy="180721"/>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8814411" y="716660"/>
            <a:ext cx="329589" cy="46444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13"/>
          <p:cNvGrpSpPr/>
          <p:nvPr/>
        </p:nvGrpSpPr>
        <p:grpSpPr>
          <a:xfrm rot="462603">
            <a:off x="821184" y="55993"/>
            <a:ext cx="299230" cy="321738"/>
            <a:chOff x="8667201" y="2266387"/>
            <a:chExt cx="389754" cy="378681"/>
          </a:xfrm>
        </p:grpSpPr>
        <p:sp>
          <p:nvSpPr>
            <p:cNvPr id="84" name="Google Shape;84;p13"/>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rgbClr val="F67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3"/>
          <p:cNvSpPr/>
          <p:nvPr/>
        </p:nvSpPr>
        <p:spPr>
          <a:xfrm>
            <a:off x="8686811" y="74291"/>
            <a:ext cx="336852" cy="335879"/>
          </a:xfrm>
          <a:custGeom>
            <a:avLst/>
            <a:gdLst/>
            <a:ahLst/>
            <a:cxnLst/>
            <a:rect l="l" t="t" r="r" b="b"/>
            <a:pathLst>
              <a:path w="5003" h="4525" extrusionOk="0">
                <a:moveTo>
                  <a:pt x="3838" y="0"/>
                </a:moveTo>
                <a:cubicBezTo>
                  <a:pt x="3629" y="0"/>
                  <a:pt x="3404" y="102"/>
                  <a:pt x="3225" y="232"/>
                </a:cubicBezTo>
                <a:cubicBezTo>
                  <a:pt x="2839" y="510"/>
                  <a:pt x="2696" y="1009"/>
                  <a:pt x="2628" y="1466"/>
                </a:cubicBezTo>
                <a:lnTo>
                  <a:pt x="2628" y="1466"/>
                </a:lnTo>
                <a:cubicBezTo>
                  <a:pt x="2646" y="1300"/>
                  <a:pt x="2358" y="776"/>
                  <a:pt x="2285" y="626"/>
                </a:cubicBezTo>
                <a:cubicBezTo>
                  <a:pt x="2170" y="394"/>
                  <a:pt x="2002" y="241"/>
                  <a:pt x="1762" y="124"/>
                </a:cubicBezTo>
                <a:cubicBezTo>
                  <a:pt x="1625" y="56"/>
                  <a:pt x="1468" y="11"/>
                  <a:pt x="1318" y="11"/>
                </a:cubicBezTo>
                <a:cubicBezTo>
                  <a:pt x="1196" y="11"/>
                  <a:pt x="1079" y="41"/>
                  <a:pt x="981" y="113"/>
                </a:cubicBezTo>
                <a:cubicBezTo>
                  <a:pt x="792" y="249"/>
                  <a:pt x="721" y="498"/>
                  <a:pt x="734" y="728"/>
                </a:cubicBezTo>
                <a:cubicBezTo>
                  <a:pt x="757" y="1219"/>
                  <a:pt x="1133" y="1671"/>
                  <a:pt x="1609" y="1790"/>
                </a:cubicBezTo>
                <a:cubicBezTo>
                  <a:pt x="1113" y="1807"/>
                  <a:pt x="643" y="1901"/>
                  <a:pt x="261" y="2222"/>
                </a:cubicBezTo>
                <a:cubicBezTo>
                  <a:pt x="187" y="2286"/>
                  <a:pt x="72" y="2435"/>
                  <a:pt x="48" y="2543"/>
                </a:cubicBezTo>
                <a:cubicBezTo>
                  <a:pt x="1" y="2763"/>
                  <a:pt x="48" y="2999"/>
                  <a:pt x="224" y="3141"/>
                </a:cubicBezTo>
                <a:cubicBezTo>
                  <a:pt x="397" y="3283"/>
                  <a:pt x="629" y="3330"/>
                  <a:pt x="856" y="3337"/>
                </a:cubicBezTo>
                <a:cubicBezTo>
                  <a:pt x="867" y="3337"/>
                  <a:pt x="878" y="3337"/>
                  <a:pt x="890" y="3337"/>
                </a:cubicBezTo>
                <a:cubicBezTo>
                  <a:pt x="1088" y="3337"/>
                  <a:pt x="1286" y="3310"/>
                  <a:pt x="1474" y="3253"/>
                </a:cubicBezTo>
                <a:cubicBezTo>
                  <a:pt x="1667" y="3195"/>
                  <a:pt x="1832" y="3070"/>
                  <a:pt x="2015" y="3006"/>
                </a:cubicBezTo>
                <a:lnTo>
                  <a:pt x="2015" y="3006"/>
                </a:lnTo>
                <a:cubicBezTo>
                  <a:pt x="1924" y="3249"/>
                  <a:pt x="1849" y="3476"/>
                  <a:pt x="1843" y="3736"/>
                </a:cubicBezTo>
                <a:cubicBezTo>
                  <a:pt x="1836" y="3959"/>
                  <a:pt x="1907" y="4192"/>
                  <a:pt x="2075" y="4341"/>
                </a:cubicBezTo>
                <a:cubicBezTo>
                  <a:pt x="2212" y="4463"/>
                  <a:pt x="2395" y="4524"/>
                  <a:pt x="2578" y="4524"/>
                </a:cubicBezTo>
                <a:cubicBezTo>
                  <a:pt x="2661" y="4524"/>
                  <a:pt x="2744" y="4512"/>
                  <a:pt x="2822" y="4486"/>
                </a:cubicBezTo>
                <a:cubicBezTo>
                  <a:pt x="2907" y="4459"/>
                  <a:pt x="2988" y="4418"/>
                  <a:pt x="3056" y="4365"/>
                </a:cubicBezTo>
                <a:cubicBezTo>
                  <a:pt x="3225" y="4236"/>
                  <a:pt x="3320" y="4030"/>
                  <a:pt x="3343" y="3820"/>
                </a:cubicBezTo>
                <a:cubicBezTo>
                  <a:pt x="3363" y="3644"/>
                  <a:pt x="3340" y="3469"/>
                  <a:pt x="3289" y="3303"/>
                </a:cubicBezTo>
                <a:cubicBezTo>
                  <a:pt x="3242" y="3148"/>
                  <a:pt x="3198" y="3006"/>
                  <a:pt x="3117" y="2861"/>
                </a:cubicBezTo>
                <a:lnTo>
                  <a:pt x="3117" y="2861"/>
                </a:lnTo>
                <a:cubicBezTo>
                  <a:pt x="3441" y="3070"/>
                  <a:pt x="3677" y="3348"/>
                  <a:pt x="4083" y="3378"/>
                </a:cubicBezTo>
                <a:cubicBezTo>
                  <a:pt x="4107" y="3379"/>
                  <a:pt x="4131" y="3380"/>
                  <a:pt x="4155" y="3380"/>
                </a:cubicBezTo>
                <a:cubicBezTo>
                  <a:pt x="4458" y="3380"/>
                  <a:pt x="4741" y="3243"/>
                  <a:pt x="4864" y="2948"/>
                </a:cubicBezTo>
                <a:cubicBezTo>
                  <a:pt x="5002" y="2610"/>
                  <a:pt x="4837" y="2178"/>
                  <a:pt x="4505" y="2022"/>
                </a:cubicBezTo>
                <a:cubicBezTo>
                  <a:pt x="4391" y="1969"/>
                  <a:pt x="4262" y="1944"/>
                  <a:pt x="4137" y="1921"/>
                </a:cubicBezTo>
                <a:cubicBezTo>
                  <a:pt x="3998" y="1897"/>
                  <a:pt x="3860" y="1874"/>
                  <a:pt x="3718" y="1847"/>
                </a:cubicBezTo>
                <a:cubicBezTo>
                  <a:pt x="4100" y="1627"/>
                  <a:pt x="4363" y="1219"/>
                  <a:pt x="4404" y="779"/>
                </a:cubicBezTo>
                <a:cubicBezTo>
                  <a:pt x="4418" y="617"/>
                  <a:pt x="4401" y="444"/>
                  <a:pt x="4323" y="302"/>
                </a:cubicBezTo>
                <a:cubicBezTo>
                  <a:pt x="4203" y="83"/>
                  <a:pt x="4026" y="0"/>
                  <a:pt x="3838" y="0"/>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7879304" y="241122"/>
            <a:ext cx="261195" cy="225876"/>
          </a:xfrm>
          <a:custGeom>
            <a:avLst/>
            <a:gdLst/>
            <a:ahLst/>
            <a:cxnLst/>
            <a:rect l="l" t="t" r="r" b="b"/>
            <a:pathLst>
              <a:path w="5733" h="5077" extrusionOk="0">
                <a:moveTo>
                  <a:pt x="2553" y="0"/>
                </a:moveTo>
                <a:cubicBezTo>
                  <a:pt x="1127" y="0"/>
                  <a:pt x="0" y="982"/>
                  <a:pt x="370" y="2553"/>
                </a:cubicBezTo>
                <a:cubicBezTo>
                  <a:pt x="376" y="2581"/>
                  <a:pt x="392" y="2593"/>
                  <a:pt x="408" y="2593"/>
                </a:cubicBezTo>
                <a:cubicBezTo>
                  <a:pt x="429" y="2593"/>
                  <a:pt x="450" y="2571"/>
                  <a:pt x="447" y="2536"/>
                </a:cubicBezTo>
                <a:cubicBezTo>
                  <a:pt x="308" y="1118"/>
                  <a:pt x="1460" y="323"/>
                  <a:pt x="2648" y="323"/>
                </a:cubicBezTo>
                <a:cubicBezTo>
                  <a:pt x="3366" y="323"/>
                  <a:pt x="4097" y="613"/>
                  <a:pt x="4563" y="1233"/>
                </a:cubicBezTo>
                <a:cubicBezTo>
                  <a:pt x="5440" y="2399"/>
                  <a:pt x="4880" y="4332"/>
                  <a:pt x="3380" y="4640"/>
                </a:cubicBezTo>
                <a:cubicBezTo>
                  <a:pt x="3273" y="4662"/>
                  <a:pt x="3167" y="4673"/>
                  <a:pt x="3064" y="4673"/>
                </a:cubicBezTo>
                <a:cubicBezTo>
                  <a:pt x="2388" y="4673"/>
                  <a:pt x="1816" y="4217"/>
                  <a:pt x="1658" y="3519"/>
                </a:cubicBezTo>
                <a:cubicBezTo>
                  <a:pt x="1587" y="3201"/>
                  <a:pt x="1594" y="2893"/>
                  <a:pt x="1781" y="2606"/>
                </a:cubicBezTo>
                <a:cubicBezTo>
                  <a:pt x="1979" y="2315"/>
                  <a:pt x="2252" y="2170"/>
                  <a:pt x="2600" y="2170"/>
                </a:cubicBezTo>
                <a:cubicBezTo>
                  <a:pt x="2726" y="2170"/>
                  <a:pt x="2862" y="2189"/>
                  <a:pt x="3008" y="2227"/>
                </a:cubicBezTo>
                <a:cubicBezTo>
                  <a:pt x="3681" y="2937"/>
                  <a:pt x="3659" y="3292"/>
                  <a:pt x="2942" y="3292"/>
                </a:cubicBezTo>
                <a:cubicBezTo>
                  <a:pt x="2771" y="3292"/>
                  <a:pt x="2561" y="3272"/>
                  <a:pt x="2311" y="3231"/>
                </a:cubicBezTo>
                <a:cubicBezTo>
                  <a:pt x="2294" y="3218"/>
                  <a:pt x="2279" y="3213"/>
                  <a:pt x="2267" y="3213"/>
                </a:cubicBezTo>
                <a:cubicBezTo>
                  <a:pt x="2209" y="3213"/>
                  <a:pt x="2208" y="3343"/>
                  <a:pt x="2248" y="3388"/>
                </a:cubicBezTo>
                <a:cubicBezTo>
                  <a:pt x="2466" y="3645"/>
                  <a:pt x="2714" y="3750"/>
                  <a:pt x="2949" y="3750"/>
                </a:cubicBezTo>
                <a:cubicBezTo>
                  <a:pt x="3774" y="3750"/>
                  <a:pt x="4445" y="2459"/>
                  <a:pt x="3141" y="1914"/>
                </a:cubicBezTo>
                <a:cubicBezTo>
                  <a:pt x="2909" y="1817"/>
                  <a:pt x="2694" y="1773"/>
                  <a:pt x="2497" y="1773"/>
                </a:cubicBezTo>
                <a:cubicBezTo>
                  <a:pt x="1261" y="1773"/>
                  <a:pt x="782" y="3501"/>
                  <a:pt x="1701" y="4479"/>
                </a:cubicBezTo>
                <a:cubicBezTo>
                  <a:pt x="2094" y="4897"/>
                  <a:pt x="2569" y="5077"/>
                  <a:pt x="3048" y="5077"/>
                </a:cubicBezTo>
                <a:cubicBezTo>
                  <a:pt x="4068" y="5077"/>
                  <a:pt x="5100" y="4259"/>
                  <a:pt x="5355" y="3201"/>
                </a:cubicBezTo>
                <a:cubicBezTo>
                  <a:pt x="5732" y="1640"/>
                  <a:pt x="4610" y="303"/>
                  <a:pt x="3103" y="47"/>
                </a:cubicBezTo>
                <a:cubicBezTo>
                  <a:pt x="2917" y="16"/>
                  <a:pt x="2733" y="0"/>
                  <a:pt x="2553"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flipH="1">
            <a:off x="853486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rgbClr val="9DD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flipH="1">
            <a:off x="8561758" y="473040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flipH="1">
            <a:off x="773408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flipH="1">
            <a:off x="8248913" y="46509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1">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457200" y="410400"/>
            <a:ext cx="8229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5" name="Google Shape;95;p14"/>
          <p:cNvSpPr/>
          <p:nvPr/>
        </p:nvSpPr>
        <p:spPr>
          <a:xfrm>
            <a:off x="7815350" y="-466825"/>
            <a:ext cx="1328653" cy="703305"/>
          </a:xfrm>
          <a:custGeom>
            <a:avLst/>
            <a:gdLst/>
            <a:ahLst/>
            <a:cxnLst/>
            <a:rect l="l" t="t" r="r" b="b"/>
            <a:pathLst>
              <a:path w="24471" h="12954" extrusionOk="0">
                <a:moveTo>
                  <a:pt x="16421" y="0"/>
                </a:moveTo>
                <a:cubicBezTo>
                  <a:pt x="14943" y="0"/>
                  <a:pt x="13290" y="801"/>
                  <a:pt x="12743" y="2553"/>
                </a:cubicBezTo>
                <a:cubicBezTo>
                  <a:pt x="12743" y="2553"/>
                  <a:pt x="11376" y="331"/>
                  <a:pt x="8553" y="331"/>
                </a:cubicBezTo>
                <a:cubicBezTo>
                  <a:pt x="8325" y="331"/>
                  <a:pt x="8088" y="345"/>
                  <a:pt x="7841" y="377"/>
                </a:cubicBezTo>
                <a:cubicBezTo>
                  <a:pt x="4536" y="799"/>
                  <a:pt x="4951" y="3935"/>
                  <a:pt x="4951" y="3935"/>
                </a:cubicBezTo>
                <a:cubicBezTo>
                  <a:pt x="4951" y="3935"/>
                  <a:pt x="4359" y="3784"/>
                  <a:pt x="3597" y="3784"/>
                </a:cubicBezTo>
                <a:cubicBezTo>
                  <a:pt x="2344" y="3784"/>
                  <a:pt x="633" y="4193"/>
                  <a:pt x="345" y="6358"/>
                </a:cubicBezTo>
                <a:cubicBezTo>
                  <a:pt x="1" y="8970"/>
                  <a:pt x="2489" y="9383"/>
                  <a:pt x="4095" y="9383"/>
                </a:cubicBezTo>
                <a:cubicBezTo>
                  <a:pt x="4837" y="9383"/>
                  <a:pt x="5390" y="9295"/>
                  <a:pt x="5391" y="9295"/>
                </a:cubicBezTo>
                <a:lnTo>
                  <a:pt x="5391" y="9295"/>
                </a:lnTo>
                <a:cubicBezTo>
                  <a:pt x="5391" y="9295"/>
                  <a:pt x="4850" y="12123"/>
                  <a:pt x="8033" y="12843"/>
                </a:cubicBezTo>
                <a:cubicBezTo>
                  <a:pt x="8371" y="12919"/>
                  <a:pt x="8689" y="12954"/>
                  <a:pt x="8989" y="12954"/>
                </a:cubicBezTo>
                <a:cubicBezTo>
                  <a:pt x="11515" y="12954"/>
                  <a:pt x="12717" y="10535"/>
                  <a:pt x="12717" y="10535"/>
                </a:cubicBezTo>
                <a:cubicBezTo>
                  <a:pt x="12717" y="10535"/>
                  <a:pt x="14169" y="12797"/>
                  <a:pt x="16466" y="12797"/>
                </a:cubicBezTo>
                <a:cubicBezTo>
                  <a:pt x="16774" y="12797"/>
                  <a:pt x="17097" y="12756"/>
                  <a:pt x="17434" y="12664"/>
                </a:cubicBezTo>
                <a:cubicBezTo>
                  <a:pt x="20279" y="11884"/>
                  <a:pt x="19799" y="8944"/>
                  <a:pt x="19799" y="8944"/>
                </a:cubicBezTo>
                <a:lnTo>
                  <a:pt x="19799" y="8944"/>
                </a:lnTo>
                <a:cubicBezTo>
                  <a:pt x="19799" y="8944"/>
                  <a:pt x="19885" y="8949"/>
                  <a:pt x="20032" y="8949"/>
                </a:cubicBezTo>
                <a:cubicBezTo>
                  <a:pt x="20928" y="8949"/>
                  <a:pt x="24120" y="8757"/>
                  <a:pt x="24314" y="6040"/>
                </a:cubicBezTo>
                <a:cubicBezTo>
                  <a:pt x="24471" y="3886"/>
                  <a:pt x="22368" y="3542"/>
                  <a:pt x="21012" y="3542"/>
                </a:cubicBezTo>
                <a:cubicBezTo>
                  <a:pt x="20377" y="3542"/>
                  <a:pt x="19905" y="3618"/>
                  <a:pt x="19905" y="3618"/>
                </a:cubicBezTo>
                <a:cubicBezTo>
                  <a:pt x="19905" y="3618"/>
                  <a:pt x="20083" y="1012"/>
                  <a:pt x="17569" y="177"/>
                </a:cubicBezTo>
                <a:cubicBezTo>
                  <a:pt x="17217" y="60"/>
                  <a:pt x="16826" y="0"/>
                  <a:pt x="164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a:off x="8436417" y="289701"/>
            <a:ext cx="120155" cy="133288"/>
          </a:xfrm>
          <a:custGeom>
            <a:avLst/>
            <a:gdLst/>
            <a:ahLst/>
            <a:cxnLst/>
            <a:rect l="l" t="t" r="r" b="b"/>
            <a:pathLst>
              <a:path w="2213" h="2455" extrusionOk="0">
                <a:moveTo>
                  <a:pt x="1089" y="1"/>
                </a:moveTo>
                <a:cubicBezTo>
                  <a:pt x="531" y="740"/>
                  <a:pt x="0" y="2451"/>
                  <a:pt x="1089" y="2454"/>
                </a:cubicBezTo>
                <a:cubicBezTo>
                  <a:pt x="1090" y="2454"/>
                  <a:pt x="1091" y="2454"/>
                  <a:pt x="1092" y="2454"/>
                </a:cubicBezTo>
                <a:cubicBezTo>
                  <a:pt x="2212" y="2454"/>
                  <a:pt x="1608" y="743"/>
                  <a:pt x="1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8041755" y="312233"/>
            <a:ext cx="120155" cy="133288"/>
          </a:xfrm>
          <a:custGeom>
            <a:avLst/>
            <a:gdLst/>
            <a:ahLst/>
            <a:cxnLst/>
            <a:rect l="l" t="t" r="r" b="b"/>
            <a:pathLst>
              <a:path w="2213" h="2455" extrusionOk="0">
                <a:moveTo>
                  <a:pt x="1088" y="1"/>
                </a:moveTo>
                <a:cubicBezTo>
                  <a:pt x="531" y="741"/>
                  <a:pt x="1" y="2451"/>
                  <a:pt x="1088" y="2454"/>
                </a:cubicBezTo>
                <a:cubicBezTo>
                  <a:pt x="1089" y="2454"/>
                  <a:pt x="1091" y="2454"/>
                  <a:pt x="1092" y="2454"/>
                </a:cubicBezTo>
                <a:cubicBezTo>
                  <a:pt x="2213" y="2454"/>
                  <a:pt x="1609" y="744"/>
                  <a:pt x="1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8798395" y="312233"/>
            <a:ext cx="120155" cy="133288"/>
          </a:xfrm>
          <a:custGeom>
            <a:avLst/>
            <a:gdLst/>
            <a:ahLst/>
            <a:cxnLst/>
            <a:rect l="l" t="t" r="r" b="b"/>
            <a:pathLst>
              <a:path w="2213" h="2455" extrusionOk="0">
                <a:moveTo>
                  <a:pt x="1089" y="1"/>
                </a:moveTo>
                <a:cubicBezTo>
                  <a:pt x="531" y="741"/>
                  <a:pt x="1" y="2451"/>
                  <a:pt x="1089" y="2454"/>
                </a:cubicBezTo>
                <a:cubicBezTo>
                  <a:pt x="1090" y="2454"/>
                  <a:pt x="1091" y="2454"/>
                  <a:pt x="1092" y="2454"/>
                </a:cubicBezTo>
                <a:cubicBezTo>
                  <a:pt x="2213" y="2454"/>
                  <a:pt x="1609" y="744"/>
                  <a:pt x="1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8260451" y="511002"/>
            <a:ext cx="120101" cy="133071"/>
          </a:xfrm>
          <a:custGeom>
            <a:avLst/>
            <a:gdLst/>
            <a:ahLst/>
            <a:cxnLst/>
            <a:rect l="l" t="t" r="r" b="b"/>
            <a:pathLst>
              <a:path w="2212" h="2451" extrusionOk="0">
                <a:moveTo>
                  <a:pt x="1089" y="0"/>
                </a:moveTo>
                <a:cubicBezTo>
                  <a:pt x="531" y="737"/>
                  <a:pt x="0" y="2446"/>
                  <a:pt x="1089" y="2450"/>
                </a:cubicBezTo>
                <a:cubicBezTo>
                  <a:pt x="1091" y="2450"/>
                  <a:pt x="1093" y="2450"/>
                  <a:pt x="1095" y="2450"/>
                </a:cubicBezTo>
                <a:cubicBezTo>
                  <a:pt x="2211" y="2450"/>
                  <a:pt x="1608" y="742"/>
                  <a:pt x="1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8627586" y="523435"/>
            <a:ext cx="119992" cy="133234"/>
          </a:xfrm>
          <a:custGeom>
            <a:avLst/>
            <a:gdLst/>
            <a:ahLst/>
            <a:cxnLst/>
            <a:rect l="l" t="t" r="r" b="b"/>
            <a:pathLst>
              <a:path w="2210" h="2454" extrusionOk="0">
                <a:moveTo>
                  <a:pt x="1085" y="1"/>
                </a:moveTo>
                <a:cubicBezTo>
                  <a:pt x="531" y="741"/>
                  <a:pt x="1" y="2451"/>
                  <a:pt x="1085" y="2454"/>
                </a:cubicBezTo>
                <a:cubicBezTo>
                  <a:pt x="1086" y="2454"/>
                  <a:pt x="1087" y="2454"/>
                  <a:pt x="1088" y="2454"/>
                </a:cubicBezTo>
                <a:cubicBezTo>
                  <a:pt x="2210" y="2454"/>
                  <a:pt x="1609" y="744"/>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8425722" y="762327"/>
            <a:ext cx="119938" cy="133071"/>
          </a:xfrm>
          <a:custGeom>
            <a:avLst/>
            <a:gdLst/>
            <a:ahLst/>
            <a:cxnLst/>
            <a:rect l="l" t="t" r="r" b="b"/>
            <a:pathLst>
              <a:path w="2209" h="2451" extrusionOk="0">
                <a:moveTo>
                  <a:pt x="1086" y="0"/>
                </a:moveTo>
                <a:cubicBezTo>
                  <a:pt x="532" y="741"/>
                  <a:pt x="1" y="2447"/>
                  <a:pt x="1086" y="2451"/>
                </a:cubicBezTo>
                <a:cubicBezTo>
                  <a:pt x="1088" y="2451"/>
                  <a:pt x="1090" y="2451"/>
                  <a:pt x="1093" y="2451"/>
                </a:cubicBezTo>
                <a:cubicBezTo>
                  <a:pt x="2209" y="2451"/>
                  <a:pt x="1609" y="743"/>
                  <a:pt x="10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8076232" y="666390"/>
            <a:ext cx="120155" cy="133234"/>
          </a:xfrm>
          <a:custGeom>
            <a:avLst/>
            <a:gdLst/>
            <a:ahLst/>
            <a:cxnLst/>
            <a:rect l="l" t="t" r="r" b="b"/>
            <a:pathLst>
              <a:path w="2213" h="2454" extrusionOk="0">
                <a:moveTo>
                  <a:pt x="1085" y="0"/>
                </a:moveTo>
                <a:cubicBezTo>
                  <a:pt x="531" y="740"/>
                  <a:pt x="1" y="2450"/>
                  <a:pt x="1085" y="2454"/>
                </a:cubicBezTo>
                <a:cubicBezTo>
                  <a:pt x="1086" y="2454"/>
                  <a:pt x="1087" y="2454"/>
                  <a:pt x="1088" y="2454"/>
                </a:cubicBezTo>
                <a:cubicBezTo>
                  <a:pt x="2213" y="2454"/>
                  <a:pt x="1609" y="743"/>
                  <a:pt x="10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8784604" y="745821"/>
            <a:ext cx="120209" cy="133234"/>
          </a:xfrm>
          <a:custGeom>
            <a:avLst/>
            <a:gdLst/>
            <a:ahLst/>
            <a:cxnLst/>
            <a:rect l="l" t="t" r="r" b="b"/>
            <a:pathLst>
              <a:path w="2214" h="2454" extrusionOk="0">
                <a:moveTo>
                  <a:pt x="1089" y="0"/>
                </a:moveTo>
                <a:cubicBezTo>
                  <a:pt x="532" y="741"/>
                  <a:pt x="1" y="2450"/>
                  <a:pt x="1089" y="2454"/>
                </a:cubicBezTo>
                <a:cubicBezTo>
                  <a:pt x="1090" y="2454"/>
                  <a:pt x="1091" y="2454"/>
                  <a:pt x="1092" y="2454"/>
                </a:cubicBezTo>
                <a:cubicBezTo>
                  <a:pt x="2214" y="2454"/>
                  <a:pt x="1609" y="743"/>
                  <a:pt x="1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p14"/>
          <p:cNvGrpSpPr/>
          <p:nvPr/>
        </p:nvGrpSpPr>
        <p:grpSpPr>
          <a:xfrm>
            <a:off x="112457" y="4590240"/>
            <a:ext cx="689501" cy="432928"/>
            <a:chOff x="6925510" y="205316"/>
            <a:chExt cx="905688" cy="530354"/>
          </a:xfrm>
        </p:grpSpPr>
        <p:sp>
          <p:nvSpPr>
            <p:cNvPr id="105" name="Google Shape;105;p14"/>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14"/>
          <p:cNvSpPr/>
          <p:nvPr/>
        </p:nvSpPr>
        <p:spPr>
          <a:xfrm>
            <a:off x="8768873" y="4276049"/>
            <a:ext cx="179204" cy="205077"/>
          </a:xfrm>
          <a:custGeom>
            <a:avLst/>
            <a:gdLst/>
            <a:ahLst/>
            <a:cxnLst/>
            <a:rect l="l" t="t" r="r" b="b"/>
            <a:pathLst>
              <a:path w="6430" h="6358" extrusionOk="0">
                <a:moveTo>
                  <a:pt x="2636" y="363"/>
                </a:moveTo>
                <a:lnTo>
                  <a:pt x="2636" y="363"/>
                </a:lnTo>
                <a:cubicBezTo>
                  <a:pt x="3099" y="810"/>
                  <a:pt x="3519" y="1313"/>
                  <a:pt x="3924" y="1820"/>
                </a:cubicBezTo>
                <a:cubicBezTo>
                  <a:pt x="3492" y="1965"/>
                  <a:pt x="3055" y="2107"/>
                  <a:pt x="2623" y="2249"/>
                </a:cubicBezTo>
                <a:cubicBezTo>
                  <a:pt x="2647" y="1621"/>
                  <a:pt x="2656" y="989"/>
                  <a:pt x="2636" y="363"/>
                </a:cubicBezTo>
                <a:close/>
                <a:moveTo>
                  <a:pt x="5674" y="1506"/>
                </a:moveTo>
                <a:cubicBezTo>
                  <a:pt x="5407" y="1874"/>
                  <a:pt x="5137" y="2243"/>
                  <a:pt x="4866" y="2611"/>
                </a:cubicBezTo>
                <a:cubicBezTo>
                  <a:pt x="4694" y="2391"/>
                  <a:pt x="4519" y="2171"/>
                  <a:pt x="4343" y="1956"/>
                </a:cubicBezTo>
                <a:cubicBezTo>
                  <a:pt x="4785" y="1806"/>
                  <a:pt x="5231" y="1658"/>
                  <a:pt x="5674" y="1506"/>
                </a:cubicBezTo>
                <a:close/>
                <a:moveTo>
                  <a:pt x="2302" y="2638"/>
                </a:moveTo>
                <a:lnTo>
                  <a:pt x="2302" y="2638"/>
                </a:lnTo>
                <a:cubicBezTo>
                  <a:pt x="2285" y="2946"/>
                  <a:pt x="2271" y="3253"/>
                  <a:pt x="2261" y="3557"/>
                </a:cubicBezTo>
                <a:cubicBezTo>
                  <a:pt x="1724" y="3436"/>
                  <a:pt x="1187" y="3314"/>
                  <a:pt x="649" y="3189"/>
                </a:cubicBezTo>
                <a:cubicBezTo>
                  <a:pt x="1201" y="3007"/>
                  <a:pt x="1751" y="2824"/>
                  <a:pt x="2302" y="2638"/>
                </a:cubicBezTo>
                <a:close/>
                <a:moveTo>
                  <a:pt x="4100" y="2037"/>
                </a:moveTo>
                <a:cubicBezTo>
                  <a:pt x="4228" y="2196"/>
                  <a:pt x="4356" y="2358"/>
                  <a:pt x="4485" y="2513"/>
                </a:cubicBezTo>
                <a:cubicBezTo>
                  <a:pt x="4526" y="2564"/>
                  <a:pt x="4610" y="2672"/>
                  <a:pt x="4718" y="2814"/>
                </a:cubicBezTo>
                <a:cubicBezTo>
                  <a:pt x="4445" y="3182"/>
                  <a:pt x="4171" y="3550"/>
                  <a:pt x="3893" y="3919"/>
                </a:cubicBezTo>
                <a:cubicBezTo>
                  <a:pt x="3589" y="3854"/>
                  <a:pt x="3285" y="3790"/>
                  <a:pt x="2981" y="3723"/>
                </a:cubicBezTo>
                <a:cubicBezTo>
                  <a:pt x="2836" y="3692"/>
                  <a:pt x="2690" y="3655"/>
                  <a:pt x="2545" y="3625"/>
                </a:cubicBezTo>
                <a:cubicBezTo>
                  <a:pt x="2569" y="3260"/>
                  <a:pt x="2592" y="2898"/>
                  <a:pt x="2609" y="2536"/>
                </a:cubicBezTo>
                <a:cubicBezTo>
                  <a:pt x="3106" y="2371"/>
                  <a:pt x="3603" y="2202"/>
                  <a:pt x="4100" y="2037"/>
                </a:cubicBezTo>
                <a:close/>
                <a:moveTo>
                  <a:pt x="4860" y="2999"/>
                </a:moveTo>
                <a:cubicBezTo>
                  <a:pt x="5215" y="3466"/>
                  <a:pt x="5722" y="4122"/>
                  <a:pt x="6019" y="4415"/>
                </a:cubicBezTo>
                <a:cubicBezTo>
                  <a:pt x="5891" y="4381"/>
                  <a:pt x="5755" y="4355"/>
                  <a:pt x="5746" y="4351"/>
                </a:cubicBezTo>
                <a:cubicBezTo>
                  <a:pt x="5381" y="4260"/>
                  <a:pt x="5016" y="4169"/>
                  <a:pt x="4651" y="4084"/>
                </a:cubicBezTo>
                <a:cubicBezTo>
                  <a:pt x="4478" y="4044"/>
                  <a:pt x="4309" y="4007"/>
                  <a:pt x="4137" y="3973"/>
                </a:cubicBezTo>
                <a:cubicBezTo>
                  <a:pt x="4380" y="3648"/>
                  <a:pt x="4620" y="3324"/>
                  <a:pt x="4860" y="2999"/>
                </a:cubicBezTo>
                <a:close/>
                <a:moveTo>
                  <a:pt x="2531" y="3844"/>
                </a:moveTo>
                <a:cubicBezTo>
                  <a:pt x="2934" y="3932"/>
                  <a:pt x="3339" y="4024"/>
                  <a:pt x="3745" y="4114"/>
                </a:cubicBezTo>
                <a:cubicBezTo>
                  <a:pt x="3295" y="4710"/>
                  <a:pt x="2839" y="5301"/>
                  <a:pt x="2373" y="5882"/>
                </a:cubicBezTo>
                <a:cubicBezTo>
                  <a:pt x="2424" y="5206"/>
                  <a:pt x="2481" y="4527"/>
                  <a:pt x="2531" y="3844"/>
                </a:cubicBezTo>
                <a:close/>
                <a:moveTo>
                  <a:pt x="2600" y="0"/>
                </a:moveTo>
                <a:cubicBezTo>
                  <a:pt x="2588" y="0"/>
                  <a:pt x="2576" y="10"/>
                  <a:pt x="2572" y="29"/>
                </a:cubicBezTo>
                <a:cubicBezTo>
                  <a:pt x="2569" y="42"/>
                  <a:pt x="2566" y="59"/>
                  <a:pt x="2562" y="76"/>
                </a:cubicBezTo>
                <a:cubicBezTo>
                  <a:pt x="2498" y="87"/>
                  <a:pt x="2471" y="188"/>
                  <a:pt x="2535" y="259"/>
                </a:cubicBezTo>
                <a:cubicBezTo>
                  <a:pt x="2424" y="948"/>
                  <a:pt x="2356" y="1648"/>
                  <a:pt x="2316" y="2354"/>
                </a:cubicBezTo>
                <a:cubicBezTo>
                  <a:pt x="1586" y="2594"/>
                  <a:pt x="856" y="2837"/>
                  <a:pt x="122" y="3080"/>
                </a:cubicBezTo>
                <a:cubicBezTo>
                  <a:pt x="0" y="3121"/>
                  <a:pt x="102" y="3303"/>
                  <a:pt x="190" y="3324"/>
                </a:cubicBezTo>
                <a:cubicBezTo>
                  <a:pt x="876" y="3483"/>
                  <a:pt x="1566" y="3635"/>
                  <a:pt x="2251" y="3784"/>
                </a:cubicBezTo>
                <a:cubicBezTo>
                  <a:pt x="2224" y="4595"/>
                  <a:pt x="2201" y="5402"/>
                  <a:pt x="2143" y="6196"/>
                </a:cubicBezTo>
                <a:cubicBezTo>
                  <a:pt x="2140" y="6257"/>
                  <a:pt x="2206" y="6357"/>
                  <a:pt x="2271" y="6357"/>
                </a:cubicBezTo>
                <a:cubicBezTo>
                  <a:pt x="2290" y="6357"/>
                  <a:pt x="2309" y="6349"/>
                  <a:pt x="2325" y="6328"/>
                </a:cubicBezTo>
                <a:cubicBezTo>
                  <a:pt x="2893" y="5622"/>
                  <a:pt x="3444" y="4896"/>
                  <a:pt x="3988" y="4169"/>
                </a:cubicBezTo>
                <a:cubicBezTo>
                  <a:pt x="4759" y="4341"/>
                  <a:pt x="5529" y="4520"/>
                  <a:pt x="6293" y="4716"/>
                </a:cubicBezTo>
                <a:cubicBezTo>
                  <a:pt x="6303" y="4719"/>
                  <a:pt x="6313" y="4720"/>
                  <a:pt x="6322" y="4720"/>
                </a:cubicBezTo>
                <a:cubicBezTo>
                  <a:pt x="6404" y="4720"/>
                  <a:pt x="6429" y="4618"/>
                  <a:pt x="6377" y="4554"/>
                </a:cubicBezTo>
                <a:cubicBezTo>
                  <a:pt x="5921" y="3983"/>
                  <a:pt x="5471" y="3388"/>
                  <a:pt x="5012" y="2797"/>
                </a:cubicBezTo>
                <a:cubicBezTo>
                  <a:pt x="5367" y="2313"/>
                  <a:pt x="5725" y="1834"/>
                  <a:pt x="6087" y="1357"/>
                </a:cubicBezTo>
                <a:cubicBezTo>
                  <a:pt x="6136" y="1289"/>
                  <a:pt x="6064" y="1147"/>
                  <a:pt x="5978" y="1147"/>
                </a:cubicBezTo>
                <a:cubicBezTo>
                  <a:pt x="5971" y="1147"/>
                  <a:pt x="5963" y="1148"/>
                  <a:pt x="5955" y="1151"/>
                </a:cubicBezTo>
                <a:cubicBezTo>
                  <a:pt x="5360" y="1347"/>
                  <a:pt x="4762" y="1543"/>
                  <a:pt x="4167" y="1739"/>
                </a:cubicBezTo>
                <a:cubicBezTo>
                  <a:pt x="3690" y="1165"/>
                  <a:pt x="3191" y="610"/>
                  <a:pt x="2653" y="110"/>
                </a:cubicBezTo>
                <a:cubicBezTo>
                  <a:pt x="2647" y="103"/>
                  <a:pt x="2636" y="100"/>
                  <a:pt x="2630" y="93"/>
                </a:cubicBezTo>
                <a:cubicBezTo>
                  <a:pt x="2630" y="73"/>
                  <a:pt x="2630" y="53"/>
                  <a:pt x="2626" y="33"/>
                </a:cubicBezTo>
                <a:cubicBezTo>
                  <a:pt x="2626" y="11"/>
                  <a:pt x="2614" y="0"/>
                  <a:pt x="2600"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flipH="1">
            <a:off x="7682145" y="473040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8719663" y="476335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rgbClr val="FFC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7200" y="410400"/>
            <a:ext cx="8229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57200" y="1160825"/>
            <a:ext cx="8229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57200" y="410400"/>
            <a:ext cx="8229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0" name="Google Shape;5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1" name="Google Shape;5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4" name="Google Shape;5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60" name="Google Shape;6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7" name="Google Shape;6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0400"/>
            <a:ext cx="8229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1pPr>
            <a:lvl2pPr lvl="1">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457200" y="1160825"/>
            <a:ext cx="8229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Didact Gothic"/>
              <a:buChar char="●"/>
              <a:defRPr sz="1800">
                <a:solidFill>
                  <a:schemeClr val="dk2"/>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cove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17"/>
          <p:cNvSpPr txBox="1">
            <a:spLocks noGrp="1"/>
          </p:cNvSpPr>
          <p:nvPr>
            <p:ph type="ctrTitle"/>
          </p:nvPr>
        </p:nvSpPr>
        <p:spPr>
          <a:xfrm>
            <a:off x="61993" y="367978"/>
            <a:ext cx="8989017" cy="25986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500" dirty="0">
                <a:latin typeface="+mj-lt"/>
              </a:rPr>
              <a:t>C</a:t>
            </a:r>
            <a:r>
              <a:rPr lang="en" sz="3500" dirty="0">
                <a:latin typeface="+mj-lt"/>
              </a:rPr>
              <a:t>hào mừng </a:t>
            </a:r>
            <a:r>
              <a:rPr lang="vi-VN" sz="3500" dirty="0">
                <a:latin typeface="+mj-lt"/>
              </a:rPr>
              <a:t>Quý Thầy cô cùng với </a:t>
            </a:r>
            <a:r>
              <a:rPr lang="en" sz="3500" dirty="0">
                <a:latin typeface="+mj-lt"/>
              </a:rPr>
              <a:t>các em </a:t>
            </a:r>
            <a:br>
              <a:rPr lang="en" sz="3500" dirty="0">
                <a:latin typeface="+mj-lt"/>
              </a:rPr>
            </a:br>
            <a:r>
              <a:rPr lang="en" sz="3500" dirty="0">
                <a:latin typeface="+mj-lt"/>
              </a:rPr>
              <a:t> đến với </a:t>
            </a:r>
            <a:r>
              <a:rPr lang="vi-VN" sz="3500" dirty="0">
                <a:latin typeface="Times New Roman" panose="02020603050405020304" pitchFamily="18" charset="0"/>
                <a:cs typeface="Times New Roman" panose="02020603050405020304" pitchFamily="18" charset="0"/>
              </a:rPr>
              <a:t>tiết</a:t>
            </a:r>
            <a:r>
              <a:rPr lang="en" sz="3500" dirty="0">
                <a:latin typeface="+mj-lt"/>
              </a:rPr>
              <a:t> học ngày hôm nay!</a:t>
            </a:r>
            <a:endParaRPr sz="3500" dirty="0">
              <a:latin typeface="+mj-lt"/>
            </a:endParaRPr>
          </a:p>
        </p:txBody>
      </p:sp>
      <p:sp>
        <p:nvSpPr>
          <p:cNvPr id="125" name="Google Shape;125;p17"/>
          <p:cNvSpPr/>
          <p:nvPr/>
        </p:nvSpPr>
        <p:spPr>
          <a:xfrm>
            <a:off x="-754275" y="-148525"/>
            <a:ext cx="2012801" cy="1065434"/>
          </a:xfrm>
          <a:custGeom>
            <a:avLst/>
            <a:gdLst/>
            <a:ahLst/>
            <a:cxnLst/>
            <a:rect l="l" t="t" r="r" b="b"/>
            <a:pathLst>
              <a:path w="24471" h="12954" extrusionOk="0">
                <a:moveTo>
                  <a:pt x="16421" y="0"/>
                </a:moveTo>
                <a:cubicBezTo>
                  <a:pt x="14943" y="0"/>
                  <a:pt x="13290" y="801"/>
                  <a:pt x="12743" y="2553"/>
                </a:cubicBezTo>
                <a:cubicBezTo>
                  <a:pt x="12743" y="2553"/>
                  <a:pt x="11376" y="331"/>
                  <a:pt x="8553" y="331"/>
                </a:cubicBezTo>
                <a:cubicBezTo>
                  <a:pt x="8325" y="331"/>
                  <a:pt x="8088" y="345"/>
                  <a:pt x="7841" y="377"/>
                </a:cubicBezTo>
                <a:cubicBezTo>
                  <a:pt x="4536" y="799"/>
                  <a:pt x="4951" y="3935"/>
                  <a:pt x="4951" y="3935"/>
                </a:cubicBezTo>
                <a:cubicBezTo>
                  <a:pt x="4951" y="3935"/>
                  <a:pt x="4359" y="3784"/>
                  <a:pt x="3597" y="3784"/>
                </a:cubicBezTo>
                <a:cubicBezTo>
                  <a:pt x="2344" y="3784"/>
                  <a:pt x="633" y="4193"/>
                  <a:pt x="345" y="6358"/>
                </a:cubicBezTo>
                <a:cubicBezTo>
                  <a:pt x="1" y="8970"/>
                  <a:pt x="2489" y="9383"/>
                  <a:pt x="4095" y="9383"/>
                </a:cubicBezTo>
                <a:cubicBezTo>
                  <a:pt x="4837" y="9383"/>
                  <a:pt x="5390" y="9295"/>
                  <a:pt x="5391" y="9295"/>
                </a:cubicBezTo>
                <a:lnTo>
                  <a:pt x="5391" y="9295"/>
                </a:lnTo>
                <a:cubicBezTo>
                  <a:pt x="5391" y="9295"/>
                  <a:pt x="4850" y="12123"/>
                  <a:pt x="8033" y="12843"/>
                </a:cubicBezTo>
                <a:cubicBezTo>
                  <a:pt x="8371" y="12919"/>
                  <a:pt x="8689" y="12954"/>
                  <a:pt x="8989" y="12954"/>
                </a:cubicBezTo>
                <a:cubicBezTo>
                  <a:pt x="11515" y="12954"/>
                  <a:pt x="12717" y="10535"/>
                  <a:pt x="12717" y="10535"/>
                </a:cubicBezTo>
                <a:cubicBezTo>
                  <a:pt x="12717" y="10535"/>
                  <a:pt x="14169" y="12797"/>
                  <a:pt x="16466" y="12797"/>
                </a:cubicBezTo>
                <a:cubicBezTo>
                  <a:pt x="16774" y="12797"/>
                  <a:pt x="17097" y="12756"/>
                  <a:pt x="17434" y="12664"/>
                </a:cubicBezTo>
                <a:cubicBezTo>
                  <a:pt x="20279" y="11884"/>
                  <a:pt x="19799" y="8944"/>
                  <a:pt x="19799" y="8944"/>
                </a:cubicBezTo>
                <a:lnTo>
                  <a:pt x="19799" y="8944"/>
                </a:lnTo>
                <a:cubicBezTo>
                  <a:pt x="19799" y="8944"/>
                  <a:pt x="19885" y="8949"/>
                  <a:pt x="20032" y="8949"/>
                </a:cubicBezTo>
                <a:cubicBezTo>
                  <a:pt x="20928" y="8949"/>
                  <a:pt x="24120" y="8757"/>
                  <a:pt x="24314" y="6040"/>
                </a:cubicBezTo>
                <a:cubicBezTo>
                  <a:pt x="24471" y="3886"/>
                  <a:pt x="22368" y="3542"/>
                  <a:pt x="21012" y="3542"/>
                </a:cubicBezTo>
                <a:cubicBezTo>
                  <a:pt x="20377" y="3542"/>
                  <a:pt x="19905" y="3618"/>
                  <a:pt x="19905" y="3618"/>
                </a:cubicBezTo>
                <a:cubicBezTo>
                  <a:pt x="19905" y="3618"/>
                  <a:pt x="20083" y="1012"/>
                  <a:pt x="17569" y="177"/>
                </a:cubicBezTo>
                <a:cubicBezTo>
                  <a:pt x="17217" y="60"/>
                  <a:pt x="16826" y="0"/>
                  <a:pt x="16421" y="0"/>
                </a:cubicBezTo>
                <a:close/>
              </a:path>
            </a:pathLst>
          </a:custGeom>
          <a:solidFill>
            <a:srgbClr val="9DD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758675" y="4458888"/>
            <a:ext cx="2012801" cy="1065434"/>
          </a:xfrm>
          <a:custGeom>
            <a:avLst/>
            <a:gdLst/>
            <a:ahLst/>
            <a:cxnLst/>
            <a:rect l="l" t="t" r="r" b="b"/>
            <a:pathLst>
              <a:path w="24471" h="12954" extrusionOk="0">
                <a:moveTo>
                  <a:pt x="16421" y="0"/>
                </a:moveTo>
                <a:cubicBezTo>
                  <a:pt x="14943" y="0"/>
                  <a:pt x="13290" y="801"/>
                  <a:pt x="12743" y="2553"/>
                </a:cubicBezTo>
                <a:cubicBezTo>
                  <a:pt x="12743" y="2553"/>
                  <a:pt x="11376" y="331"/>
                  <a:pt x="8553" y="331"/>
                </a:cubicBezTo>
                <a:cubicBezTo>
                  <a:pt x="8325" y="331"/>
                  <a:pt x="8088" y="345"/>
                  <a:pt x="7841" y="377"/>
                </a:cubicBezTo>
                <a:cubicBezTo>
                  <a:pt x="4536" y="799"/>
                  <a:pt x="4951" y="3935"/>
                  <a:pt x="4951" y="3935"/>
                </a:cubicBezTo>
                <a:cubicBezTo>
                  <a:pt x="4951" y="3935"/>
                  <a:pt x="4359" y="3784"/>
                  <a:pt x="3597" y="3784"/>
                </a:cubicBezTo>
                <a:cubicBezTo>
                  <a:pt x="2344" y="3784"/>
                  <a:pt x="633" y="4193"/>
                  <a:pt x="345" y="6358"/>
                </a:cubicBezTo>
                <a:cubicBezTo>
                  <a:pt x="1" y="8970"/>
                  <a:pt x="2489" y="9383"/>
                  <a:pt x="4095" y="9383"/>
                </a:cubicBezTo>
                <a:cubicBezTo>
                  <a:pt x="4837" y="9383"/>
                  <a:pt x="5390" y="9295"/>
                  <a:pt x="5391" y="9295"/>
                </a:cubicBezTo>
                <a:lnTo>
                  <a:pt x="5391" y="9295"/>
                </a:lnTo>
                <a:cubicBezTo>
                  <a:pt x="5391" y="9295"/>
                  <a:pt x="4850" y="12123"/>
                  <a:pt x="8033" y="12843"/>
                </a:cubicBezTo>
                <a:cubicBezTo>
                  <a:pt x="8371" y="12919"/>
                  <a:pt x="8689" y="12954"/>
                  <a:pt x="8989" y="12954"/>
                </a:cubicBezTo>
                <a:cubicBezTo>
                  <a:pt x="11515" y="12954"/>
                  <a:pt x="12717" y="10535"/>
                  <a:pt x="12717" y="10535"/>
                </a:cubicBezTo>
                <a:cubicBezTo>
                  <a:pt x="12717" y="10535"/>
                  <a:pt x="14169" y="12797"/>
                  <a:pt x="16466" y="12797"/>
                </a:cubicBezTo>
                <a:cubicBezTo>
                  <a:pt x="16774" y="12797"/>
                  <a:pt x="17097" y="12756"/>
                  <a:pt x="17434" y="12664"/>
                </a:cubicBezTo>
                <a:cubicBezTo>
                  <a:pt x="20279" y="11884"/>
                  <a:pt x="19799" y="8944"/>
                  <a:pt x="19799" y="8944"/>
                </a:cubicBezTo>
                <a:lnTo>
                  <a:pt x="19799" y="8944"/>
                </a:lnTo>
                <a:cubicBezTo>
                  <a:pt x="19799" y="8944"/>
                  <a:pt x="19885" y="8949"/>
                  <a:pt x="20032" y="8949"/>
                </a:cubicBezTo>
                <a:cubicBezTo>
                  <a:pt x="20928" y="8949"/>
                  <a:pt x="24120" y="8757"/>
                  <a:pt x="24314" y="6040"/>
                </a:cubicBezTo>
                <a:cubicBezTo>
                  <a:pt x="24471" y="3886"/>
                  <a:pt x="22368" y="3542"/>
                  <a:pt x="21012" y="3542"/>
                </a:cubicBezTo>
                <a:cubicBezTo>
                  <a:pt x="20377" y="3542"/>
                  <a:pt x="19905" y="3618"/>
                  <a:pt x="19905" y="3618"/>
                </a:cubicBezTo>
                <a:cubicBezTo>
                  <a:pt x="19905" y="3618"/>
                  <a:pt x="20083" y="1012"/>
                  <a:pt x="17569" y="177"/>
                </a:cubicBezTo>
                <a:cubicBezTo>
                  <a:pt x="17217" y="60"/>
                  <a:pt x="16826" y="0"/>
                  <a:pt x="16421" y="0"/>
                </a:cubicBezTo>
                <a:close/>
              </a:path>
            </a:pathLst>
          </a:custGeom>
          <a:solidFill>
            <a:srgbClr val="9DD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4121250" y="-496550"/>
            <a:ext cx="2012801" cy="1065434"/>
          </a:xfrm>
          <a:custGeom>
            <a:avLst/>
            <a:gdLst/>
            <a:ahLst/>
            <a:cxnLst/>
            <a:rect l="l" t="t" r="r" b="b"/>
            <a:pathLst>
              <a:path w="24471" h="12954" extrusionOk="0">
                <a:moveTo>
                  <a:pt x="16421" y="0"/>
                </a:moveTo>
                <a:cubicBezTo>
                  <a:pt x="14943" y="0"/>
                  <a:pt x="13290" y="801"/>
                  <a:pt x="12743" y="2553"/>
                </a:cubicBezTo>
                <a:cubicBezTo>
                  <a:pt x="12743" y="2553"/>
                  <a:pt x="11376" y="331"/>
                  <a:pt x="8553" y="331"/>
                </a:cubicBezTo>
                <a:cubicBezTo>
                  <a:pt x="8325" y="331"/>
                  <a:pt x="8088" y="345"/>
                  <a:pt x="7841" y="377"/>
                </a:cubicBezTo>
                <a:cubicBezTo>
                  <a:pt x="4536" y="799"/>
                  <a:pt x="4951" y="3935"/>
                  <a:pt x="4951" y="3935"/>
                </a:cubicBezTo>
                <a:cubicBezTo>
                  <a:pt x="4951" y="3935"/>
                  <a:pt x="4359" y="3784"/>
                  <a:pt x="3597" y="3784"/>
                </a:cubicBezTo>
                <a:cubicBezTo>
                  <a:pt x="2344" y="3784"/>
                  <a:pt x="633" y="4193"/>
                  <a:pt x="345" y="6358"/>
                </a:cubicBezTo>
                <a:cubicBezTo>
                  <a:pt x="1" y="8970"/>
                  <a:pt x="2489" y="9383"/>
                  <a:pt x="4095" y="9383"/>
                </a:cubicBezTo>
                <a:cubicBezTo>
                  <a:pt x="4837" y="9383"/>
                  <a:pt x="5390" y="9295"/>
                  <a:pt x="5391" y="9295"/>
                </a:cubicBezTo>
                <a:lnTo>
                  <a:pt x="5391" y="9295"/>
                </a:lnTo>
                <a:cubicBezTo>
                  <a:pt x="5391" y="9295"/>
                  <a:pt x="4850" y="12123"/>
                  <a:pt x="8033" y="12843"/>
                </a:cubicBezTo>
                <a:cubicBezTo>
                  <a:pt x="8371" y="12919"/>
                  <a:pt x="8689" y="12954"/>
                  <a:pt x="8989" y="12954"/>
                </a:cubicBezTo>
                <a:cubicBezTo>
                  <a:pt x="11515" y="12954"/>
                  <a:pt x="12717" y="10535"/>
                  <a:pt x="12717" y="10535"/>
                </a:cubicBezTo>
                <a:cubicBezTo>
                  <a:pt x="12717" y="10535"/>
                  <a:pt x="14169" y="12797"/>
                  <a:pt x="16466" y="12797"/>
                </a:cubicBezTo>
                <a:cubicBezTo>
                  <a:pt x="16774" y="12797"/>
                  <a:pt x="17097" y="12756"/>
                  <a:pt x="17434" y="12664"/>
                </a:cubicBezTo>
                <a:cubicBezTo>
                  <a:pt x="20279" y="11884"/>
                  <a:pt x="19799" y="8944"/>
                  <a:pt x="19799" y="8944"/>
                </a:cubicBezTo>
                <a:lnTo>
                  <a:pt x="19799" y="8944"/>
                </a:lnTo>
                <a:cubicBezTo>
                  <a:pt x="19799" y="8944"/>
                  <a:pt x="19885" y="8949"/>
                  <a:pt x="20032" y="8949"/>
                </a:cubicBezTo>
                <a:cubicBezTo>
                  <a:pt x="20928" y="8949"/>
                  <a:pt x="24120" y="8757"/>
                  <a:pt x="24314" y="6040"/>
                </a:cubicBezTo>
                <a:cubicBezTo>
                  <a:pt x="24471" y="3886"/>
                  <a:pt x="22368" y="3542"/>
                  <a:pt x="21012" y="3542"/>
                </a:cubicBezTo>
                <a:cubicBezTo>
                  <a:pt x="20377" y="3542"/>
                  <a:pt x="19905" y="3618"/>
                  <a:pt x="19905" y="3618"/>
                </a:cubicBezTo>
                <a:cubicBezTo>
                  <a:pt x="19905" y="3618"/>
                  <a:pt x="20083" y="1012"/>
                  <a:pt x="17569" y="177"/>
                </a:cubicBezTo>
                <a:cubicBezTo>
                  <a:pt x="17217" y="60"/>
                  <a:pt x="16826" y="0"/>
                  <a:pt x="16421" y="0"/>
                </a:cubicBezTo>
                <a:close/>
              </a:path>
            </a:pathLst>
          </a:custGeom>
          <a:solidFill>
            <a:srgbClr val="9DD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7"/>
          <p:cNvSpPr/>
          <p:nvPr/>
        </p:nvSpPr>
        <p:spPr>
          <a:xfrm>
            <a:off x="836527" y="1165459"/>
            <a:ext cx="504167" cy="383460"/>
          </a:xfrm>
          <a:custGeom>
            <a:avLst/>
            <a:gdLst/>
            <a:ahLst/>
            <a:cxnLst/>
            <a:rect l="l" t="t" r="r" b="b"/>
            <a:pathLst>
              <a:path w="2974" h="2262" extrusionOk="0">
                <a:moveTo>
                  <a:pt x="853" y="465"/>
                </a:moveTo>
                <a:cubicBezTo>
                  <a:pt x="1003" y="504"/>
                  <a:pt x="1105" y="591"/>
                  <a:pt x="1114" y="654"/>
                </a:cubicBezTo>
                <a:cubicBezTo>
                  <a:pt x="1119" y="683"/>
                  <a:pt x="1110" y="708"/>
                  <a:pt x="1081" y="727"/>
                </a:cubicBezTo>
                <a:cubicBezTo>
                  <a:pt x="1051" y="746"/>
                  <a:pt x="1027" y="751"/>
                  <a:pt x="1003" y="751"/>
                </a:cubicBezTo>
                <a:cubicBezTo>
                  <a:pt x="916" y="751"/>
                  <a:pt x="843" y="625"/>
                  <a:pt x="814" y="562"/>
                </a:cubicBezTo>
                <a:cubicBezTo>
                  <a:pt x="819" y="543"/>
                  <a:pt x="834" y="509"/>
                  <a:pt x="853" y="465"/>
                </a:cubicBezTo>
                <a:close/>
                <a:moveTo>
                  <a:pt x="1923" y="640"/>
                </a:moveTo>
                <a:cubicBezTo>
                  <a:pt x="1938" y="770"/>
                  <a:pt x="1904" y="858"/>
                  <a:pt x="1884" y="867"/>
                </a:cubicBezTo>
                <a:cubicBezTo>
                  <a:pt x="1855" y="838"/>
                  <a:pt x="1870" y="737"/>
                  <a:pt x="1923" y="640"/>
                </a:cubicBezTo>
                <a:close/>
                <a:moveTo>
                  <a:pt x="383" y="1060"/>
                </a:moveTo>
                <a:cubicBezTo>
                  <a:pt x="389" y="1060"/>
                  <a:pt x="396" y="1060"/>
                  <a:pt x="403" y="1061"/>
                </a:cubicBezTo>
                <a:cubicBezTo>
                  <a:pt x="553" y="1080"/>
                  <a:pt x="616" y="1172"/>
                  <a:pt x="611" y="1255"/>
                </a:cubicBezTo>
                <a:cubicBezTo>
                  <a:pt x="606" y="1308"/>
                  <a:pt x="577" y="1361"/>
                  <a:pt x="509" y="1361"/>
                </a:cubicBezTo>
                <a:cubicBezTo>
                  <a:pt x="485" y="1361"/>
                  <a:pt x="456" y="1352"/>
                  <a:pt x="422" y="1337"/>
                </a:cubicBezTo>
                <a:cubicBezTo>
                  <a:pt x="349" y="1298"/>
                  <a:pt x="291" y="1216"/>
                  <a:pt x="257" y="1105"/>
                </a:cubicBezTo>
                <a:cubicBezTo>
                  <a:pt x="295" y="1075"/>
                  <a:pt x="337" y="1060"/>
                  <a:pt x="383" y="1060"/>
                </a:cubicBezTo>
                <a:close/>
                <a:moveTo>
                  <a:pt x="2543" y="1274"/>
                </a:moveTo>
                <a:cubicBezTo>
                  <a:pt x="2480" y="1400"/>
                  <a:pt x="2398" y="1487"/>
                  <a:pt x="2335" y="1487"/>
                </a:cubicBezTo>
                <a:cubicBezTo>
                  <a:pt x="2311" y="1487"/>
                  <a:pt x="2291" y="1477"/>
                  <a:pt x="2277" y="1453"/>
                </a:cubicBezTo>
                <a:cubicBezTo>
                  <a:pt x="2233" y="1405"/>
                  <a:pt x="2248" y="1376"/>
                  <a:pt x="2252" y="1371"/>
                </a:cubicBezTo>
                <a:cubicBezTo>
                  <a:pt x="2277" y="1313"/>
                  <a:pt x="2393" y="1274"/>
                  <a:pt x="2519" y="1274"/>
                </a:cubicBezTo>
                <a:close/>
                <a:moveTo>
                  <a:pt x="1758" y="1623"/>
                </a:moveTo>
                <a:cubicBezTo>
                  <a:pt x="1768" y="1623"/>
                  <a:pt x="1773" y="1628"/>
                  <a:pt x="1773" y="1632"/>
                </a:cubicBezTo>
                <a:cubicBezTo>
                  <a:pt x="1797" y="1662"/>
                  <a:pt x="1783" y="1773"/>
                  <a:pt x="1681" y="1894"/>
                </a:cubicBezTo>
                <a:cubicBezTo>
                  <a:pt x="1623" y="1821"/>
                  <a:pt x="1633" y="1754"/>
                  <a:pt x="1647" y="1720"/>
                </a:cubicBezTo>
                <a:cubicBezTo>
                  <a:pt x="1671" y="1662"/>
                  <a:pt x="1725" y="1623"/>
                  <a:pt x="1758" y="1623"/>
                </a:cubicBezTo>
                <a:close/>
                <a:moveTo>
                  <a:pt x="897" y="1647"/>
                </a:moveTo>
                <a:cubicBezTo>
                  <a:pt x="906" y="1647"/>
                  <a:pt x="950" y="1647"/>
                  <a:pt x="959" y="1710"/>
                </a:cubicBezTo>
                <a:cubicBezTo>
                  <a:pt x="969" y="1802"/>
                  <a:pt x="901" y="1952"/>
                  <a:pt x="761" y="2015"/>
                </a:cubicBezTo>
                <a:cubicBezTo>
                  <a:pt x="722" y="1918"/>
                  <a:pt x="737" y="1802"/>
                  <a:pt x="780" y="1729"/>
                </a:cubicBezTo>
                <a:cubicBezTo>
                  <a:pt x="795" y="1700"/>
                  <a:pt x="834" y="1647"/>
                  <a:pt x="897" y="1647"/>
                </a:cubicBezTo>
                <a:close/>
                <a:moveTo>
                  <a:pt x="1327" y="83"/>
                </a:moveTo>
                <a:cubicBezTo>
                  <a:pt x="1390" y="83"/>
                  <a:pt x="1463" y="97"/>
                  <a:pt x="1536" y="126"/>
                </a:cubicBezTo>
                <a:cubicBezTo>
                  <a:pt x="1773" y="228"/>
                  <a:pt x="1865" y="398"/>
                  <a:pt x="1904" y="528"/>
                </a:cubicBezTo>
                <a:cubicBezTo>
                  <a:pt x="1802" y="659"/>
                  <a:pt x="1749" y="843"/>
                  <a:pt x="1831" y="925"/>
                </a:cubicBezTo>
                <a:cubicBezTo>
                  <a:pt x="1850" y="945"/>
                  <a:pt x="1870" y="950"/>
                  <a:pt x="1884" y="950"/>
                </a:cubicBezTo>
                <a:cubicBezTo>
                  <a:pt x="1904" y="950"/>
                  <a:pt x="1928" y="945"/>
                  <a:pt x="1952" y="911"/>
                </a:cubicBezTo>
                <a:cubicBezTo>
                  <a:pt x="2001" y="853"/>
                  <a:pt x="2030" y="708"/>
                  <a:pt x="1991" y="548"/>
                </a:cubicBezTo>
                <a:cubicBezTo>
                  <a:pt x="2039" y="499"/>
                  <a:pt x="2122" y="431"/>
                  <a:pt x="2238" y="431"/>
                </a:cubicBezTo>
                <a:cubicBezTo>
                  <a:pt x="2311" y="431"/>
                  <a:pt x="2388" y="461"/>
                  <a:pt x="2465" y="514"/>
                </a:cubicBezTo>
                <a:cubicBezTo>
                  <a:pt x="2669" y="659"/>
                  <a:pt x="2669" y="954"/>
                  <a:pt x="2577" y="1197"/>
                </a:cubicBezTo>
                <a:cubicBezTo>
                  <a:pt x="2558" y="1197"/>
                  <a:pt x="2538" y="1192"/>
                  <a:pt x="2519" y="1192"/>
                </a:cubicBezTo>
                <a:cubicBezTo>
                  <a:pt x="2393" y="1192"/>
                  <a:pt x="2228" y="1231"/>
                  <a:pt x="2180" y="1332"/>
                </a:cubicBezTo>
                <a:cubicBezTo>
                  <a:pt x="2160" y="1371"/>
                  <a:pt x="2151" y="1434"/>
                  <a:pt x="2214" y="1507"/>
                </a:cubicBezTo>
                <a:cubicBezTo>
                  <a:pt x="2252" y="1560"/>
                  <a:pt x="2301" y="1569"/>
                  <a:pt x="2335" y="1569"/>
                </a:cubicBezTo>
                <a:cubicBezTo>
                  <a:pt x="2456" y="1569"/>
                  <a:pt x="2562" y="1429"/>
                  <a:pt x="2630" y="1284"/>
                </a:cubicBezTo>
                <a:cubicBezTo>
                  <a:pt x="2712" y="1303"/>
                  <a:pt x="2853" y="1347"/>
                  <a:pt x="2877" y="1487"/>
                </a:cubicBezTo>
                <a:cubicBezTo>
                  <a:pt x="2896" y="1594"/>
                  <a:pt x="2838" y="1691"/>
                  <a:pt x="2785" y="1749"/>
                </a:cubicBezTo>
                <a:cubicBezTo>
                  <a:pt x="2630" y="1933"/>
                  <a:pt x="2335" y="2063"/>
                  <a:pt x="2083" y="2063"/>
                </a:cubicBezTo>
                <a:cubicBezTo>
                  <a:pt x="1981" y="2063"/>
                  <a:pt x="1894" y="2044"/>
                  <a:pt x="1821" y="2005"/>
                </a:cubicBezTo>
                <a:cubicBezTo>
                  <a:pt x="1792" y="1986"/>
                  <a:pt x="1763" y="1971"/>
                  <a:pt x="1739" y="1952"/>
                </a:cubicBezTo>
                <a:cubicBezTo>
                  <a:pt x="1855" y="1812"/>
                  <a:pt x="1899" y="1657"/>
                  <a:pt x="1836" y="1579"/>
                </a:cubicBezTo>
                <a:cubicBezTo>
                  <a:pt x="1817" y="1555"/>
                  <a:pt x="1788" y="1545"/>
                  <a:pt x="1758" y="1545"/>
                </a:cubicBezTo>
                <a:cubicBezTo>
                  <a:pt x="1686" y="1545"/>
                  <a:pt x="1608" y="1608"/>
                  <a:pt x="1574" y="1691"/>
                </a:cubicBezTo>
                <a:cubicBezTo>
                  <a:pt x="1541" y="1778"/>
                  <a:pt x="1560" y="1875"/>
                  <a:pt x="1628" y="1957"/>
                </a:cubicBezTo>
                <a:cubicBezTo>
                  <a:pt x="1536" y="2044"/>
                  <a:pt x="1366" y="2165"/>
                  <a:pt x="1100" y="2180"/>
                </a:cubicBezTo>
                <a:cubicBezTo>
                  <a:pt x="1091" y="2180"/>
                  <a:pt x="1083" y="2180"/>
                  <a:pt x="1075" y="2180"/>
                </a:cubicBezTo>
                <a:cubicBezTo>
                  <a:pt x="952" y="2180"/>
                  <a:pt x="864" y="2146"/>
                  <a:pt x="804" y="2083"/>
                </a:cubicBezTo>
                <a:cubicBezTo>
                  <a:pt x="969" y="2005"/>
                  <a:pt x="1056" y="1831"/>
                  <a:pt x="1037" y="1700"/>
                </a:cubicBezTo>
                <a:cubicBezTo>
                  <a:pt x="1027" y="1618"/>
                  <a:pt x="974" y="1569"/>
                  <a:pt x="892" y="1565"/>
                </a:cubicBezTo>
                <a:cubicBezTo>
                  <a:pt x="819" y="1565"/>
                  <a:pt x="751" y="1613"/>
                  <a:pt x="708" y="1691"/>
                </a:cubicBezTo>
                <a:cubicBezTo>
                  <a:pt x="650" y="1792"/>
                  <a:pt x="640" y="1928"/>
                  <a:pt x="683" y="2039"/>
                </a:cubicBezTo>
                <a:cubicBezTo>
                  <a:pt x="661" y="2043"/>
                  <a:pt x="638" y="2046"/>
                  <a:pt x="614" y="2046"/>
                </a:cubicBezTo>
                <a:cubicBezTo>
                  <a:pt x="554" y="2046"/>
                  <a:pt x="488" y="2032"/>
                  <a:pt x="422" y="2000"/>
                </a:cubicBezTo>
                <a:cubicBezTo>
                  <a:pt x="199" y="1913"/>
                  <a:pt x="136" y="1720"/>
                  <a:pt x="117" y="1613"/>
                </a:cubicBezTo>
                <a:cubicBezTo>
                  <a:pt x="88" y="1458"/>
                  <a:pt x="122" y="1284"/>
                  <a:pt x="194" y="1172"/>
                </a:cubicBezTo>
                <a:cubicBezTo>
                  <a:pt x="238" y="1284"/>
                  <a:pt x="306" y="1366"/>
                  <a:pt x="388" y="1410"/>
                </a:cubicBezTo>
                <a:cubicBezTo>
                  <a:pt x="432" y="1429"/>
                  <a:pt x="470" y="1444"/>
                  <a:pt x="509" y="1444"/>
                </a:cubicBezTo>
                <a:cubicBezTo>
                  <a:pt x="611" y="1444"/>
                  <a:pt x="683" y="1366"/>
                  <a:pt x="693" y="1260"/>
                </a:cubicBezTo>
                <a:cubicBezTo>
                  <a:pt x="698" y="1143"/>
                  <a:pt x="611" y="1008"/>
                  <a:pt x="412" y="984"/>
                </a:cubicBezTo>
                <a:cubicBezTo>
                  <a:pt x="402" y="983"/>
                  <a:pt x="392" y="982"/>
                  <a:pt x="383" y="982"/>
                </a:cubicBezTo>
                <a:cubicBezTo>
                  <a:pt x="331" y="982"/>
                  <a:pt x="283" y="994"/>
                  <a:pt x="238" y="1022"/>
                </a:cubicBezTo>
                <a:cubicBezTo>
                  <a:pt x="204" y="785"/>
                  <a:pt x="291" y="528"/>
                  <a:pt x="519" y="465"/>
                </a:cubicBezTo>
                <a:cubicBezTo>
                  <a:pt x="575" y="449"/>
                  <a:pt x="634" y="441"/>
                  <a:pt x="693" y="441"/>
                </a:cubicBezTo>
                <a:cubicBezTo>
                  <a:pt x="720" y="441"/>
                  <a:pt x="748" y="443"/>
                  <a:pt x="775" y="446"/>
                </a:cubicBezTo>
                <a:cubicBezTo>
                  <a:pt x="746" y="509"/>
                  <a:pt x="737" y="553"/>
                  <a:pt x="732" y="553"/>
                </a:cubicBezTo>
                <a:cubicBezTo>
                  <a:pt x="732" y="562"/>
                  <a:pt x="732" y="572"/>
                  <a:pt x="737" y="577"/>
                </a:cubicBezTo>
                <a:cubicBezTo>
                  <a:pt x="737" y="586"/>
                  <a:pt x="834" y="833"/>
                  <a:pt x="1003" y="833"/>
                </a:cubicBezTo>
                <a:cubicBezTo>
                  <a:pt x="1042" y="833"/>
                  <a:pt x="1085" y="819"/>
                  <a:pt x="1124" y="795"/>
                </a:cubicBezTo>
                <a:cubicBezTo>
                  <a:pt x="1182" y="756"/>
                  <a:pt x="1206" y="703"/>
                  <a:pt x="1197" y="640"/>
                </a:cubicBezTo>
                <a:cubicBezTo>
                  <a:pt x="1177" y="538"/>
                  <a:pt x="1051" y="436"/>
                  <a:pt x="892" y="393"/>
                </a:cubicBezTo>
                <a:cubicBezTo>
                  <a:pt x="974" y="243"/>
                  <a:pt x="1114" y="83"/>
                  <a:pt x="1327" y="83"/>
                </a:cubicBezTo>
                <a:close/>
                <a:moveTo>
                  <a:pt x="1327" y="1"/>
                </a:moveTo>
                <a:cubicBezTo>
                  <a:pt x="1056" y="1"/>
                  <a:pt x="892" y="223"/>
                  <a:pt x="809" y="373"/>
                </a:cubicBezTo>
                <a:cubicBezTo>
                  <a:pt x="769" y="366"/>
                  <a:pt x="727" y="362"/>
                  <a:pt x="685" y="362"/>
                </a:cubicBezTo>
                <a:cubicBezTo>
                  <a:pt x="622" y="362"/>
                  <a:pt x="558" y="370"/>
                  <a:pt x="495" y="388"/>
                </a:cubicBezTo>
                <a:cubicBezTo>
                  <a:pt x="209" y="465"/>
                  <a:pt x="107" y="795"/>
                  <a:pt x="170" y="1080"/>
                </a:cubicBezTo>
                <a:cubicBezTo>
                  <a:pt x="54" y="1201"/>
                  <a:pt x="1" y="1424"/>
                  <a:pt x="35" y="1628"/>
                </a:cubicBezTo>
                <a:cubicBezTo>
                  <a:pt x="73" y="1841"/>
                  <a:pt x="199" y="2000"/>
                  <a:pt x="388" y="2078"/>
                </a:cubicBezTo>
                <a:cubicBezTo>
                  <a:pt x="467" y="2110"/>
                  <a:pt x="544" y="2125"/>
                  <a:pt x="616" y="2125"/>
                </a:cubicBezTo>
                <a:cubicBezTo>
                  <a:pt x="654" y="2125"/>
                  <a:pt x="692" y="2120"/>
                  <a:pt x="727" y="2112"/>
                </a:cubicBezTo>
                <a:cubicBezTo>
                  <a:pt x="780" y="2184"/>
                  <a:pt x="877" y="2262"/>
                  <a:pt x="1061" y="2262"/>
                </a:cubicBezTo>
                <a:cubicBezTo>
                  <a:pt x="1076" y="2262"/>
                  <a:pt x="1090" y="2262"/>
                  <a:pt x="1105" y="2257"/>
                </a:cubicBezTo>
                <a:cubicBezTo>
                  <a:pt x="1400" y="2243"/>
                  <a:pt x="1589" y="2107"/>
                  <a:pt x="1686" y="2010"/>
                </a:cubicBezTo>
                <a:cubicBezTo>
                  <a:pt x="1715" y="2034"/>
                  <a:pt x="1749" y="2054"/>
                  <a:pt x="1788" y="2078"/>
                </a:cubicBezTo>
                <a:cubicBezTo>
                  <a:pt x="1870" y="2122"/>
                  <a:pt x="1972" y="2141"/>
                  <a:pt x="2083" y="2141"/>
                </a:cubicBezTo>
                <a:cubicBezTo>
                  <a:pt x="2359" y="2141"/>
                  <a:pt x="2679" y="2000"/>
                  <a:pt x="2848" y="1802"/>
                </a:cubicBezTo>
                <a:cubicBezTo>
                  <a:pt x="2935" y="1695"/>
                  <a:pt x="2974" y="1579"/>
                  <a:pt x="2955" y="1473"/>
                </a:cubicBezTo>
                <a:cubicBezTo>
                  <a:pt x="2935" y="1342"/>
                  <a:pt x="2824" y="1245"/>
                  <a:pt x="2659" y="1206"/>
                </a:cubicBezTo>
                <a:cubicBezTo>
                  <a:pt x="2756" y="940"/>
                  <a:pt x="2746" y="611"/>
                  <a:pt x="2514" y="446"/>
                </a:cubicBezTo>
                <a:cubicBezTo>
                  <a:pt x="2423" y="383"/>
                  <a:pt x="2328" y="351"/>
                  <a:pt x="2238" y="351"/>
                </a:cubicBezTo>
                <a:cubicBezTo>
                  <a:pt x="2140" y="351"/>
                  <a:pt x="2047" y="388"/>
                  <a:pt x="1967" y="461"/>
                </a:cubicBezTo>
                <a:cubicBezTo>
                  <a:pt x="1918" y="335"/>
                  <a:pt x="1812" y="155"/>
                  <a:pt x="1565" y="54"/>
                </a:cubicBezTo>
                <a:cubicBezTo>
                  <a:pt x="1482" y="20"/>
                  <a:pt x="1405" y="1"/>
                  <a:pt x="1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7"/>
          <p:cNvSpPr/>
          <p:nvPr/>
        </p:nvSpPr>
        <p:spPr>
          <a:xfrm rot="10180385">
            <a:off x="4288384" y="3457420"/>
            <a:ext cx="504171" cy="383632"/>
          </a:xfrm>
          <a:custGeom>
            <a:avLst/>
            <a:gdLst/>
            <a:ahLst/>
            <a:cxnLst/>
            <a:rect l="l" t="t" r="r" b="b"/>
            <a:pathLst>
              <a:path w="2974" h="2263" extrusionOk="0">
                <a:moveTo>
                  <a:pt x="853" y="466"/>
                </a:moveTo>
                <a:cubicBezTo>
                  <a:pt x="1003" y="504"/>
                  <a:pt x="1105" y="587"/>
                  <a:pt x="1114" y="655"/>
                </a:cubicBezTo>
                <a:cubicBezTo>
                  <a:pt x="1119" y="684"/>
                  <a:pt x="1109" y="708"/>
                  <a:pt x="1080" y="727"/>
                </a:cubicBezTo>
                <a:cubicBezTo>
                  <a:pt x="1051" y="742"/>
                  <a:pt x="1027" y="751"/>
                  <a:pt x="1003" y="751"/>
                </a:cubicBezTo>
                <a:cubicBezTo>
                  <a:pt x="916" y="751"/>
                  <a:pt x="843" y="625"/>
                  <a:pt x="814" y="562"/>
                </a:cubicBezTo>
                <a:cubicBezTo>
                  <a:pt x="824" y="543"/>
                  <a:pt x="833" y="509"/>
                  <a:pt x="853" y="466"/>
                </a:cubicBezTo>
                <a:close/>
                <a:moveTo>
                  <a:pt x="1923" y="640"/>
                </a:moveTo>
                <a:lnTo>
                  <a:pt x="1923" y="640"/>
                </a:lnTo>
                <a:cubicBezTo>
                  <a:pt x="1937" y="771"/>
                  <a:pt x="1904" y="858"/>
                  <a:pt x="1884" y="868"/>
                </a:cubicBezTo>
                <a:cubicBezTo>
                  <a:pt x="1855" y="839"/>
                  <a:pt x="1870" y="737"/>
                  <a:pt x="1923" y="640"/>
                </a:cubicBezTo>
                <a:close/>
                <a:moveTo>
                  <a:pt x="383" y="1060"/>
                </a:moveTo>
                <a:cubicBezTo>
                  <a:pt x="389" y="1060"/>
                  <a:pt x="396" y="1061"/>
                  <a:pt x="402" y="1061"/>
                </a:cubicBezTo>
                <a:cubicBezTo>
                  <a:pt x="553" y="1081"/>
                  <a:pt x="615" y="1173"/>
                  <a:pt x="611" y="1255"/>
                </a:cubicBezTo>
                <a:cubicBezTo>
                  <a:pt x="606" y="1308"/>
                  <a:pt x="577" y="1362"/>
                  <a:pt x="509" y="1362"/>
                </a:cubicBezTo>
                <a:cubicBezTo>
                  <a:pt x="485" y="1362"/>
                  <a:pt x="456" y="1352"/>
                  <a:pt x="422" y="1337"/>
                </a:cubicBezTo>
                <a:cubicBezTo>
                  <a:pt x="349" y="1299"/>
                  <a:pt x="291" y="1216"/>
                  <a:pt x="257" y="1105"/>
                </a:cubicBezTo>
                <a:cubicBezTo>
                  <a:pt x="295" y="1075"/>
                  <a:pt x="337" y="1060"/>
                  <a:pt x="383" y="1060"/>
                </a:cubicBezTo>
                <a:close/>
                <a:moveTo>
                  <a:pt x="2543" y="1274"/>
                </a:moveTo>
                <a:cubicBezTo>
                  <a:pt x="2480" y="1400"/>
                  <a:pt x="2398" y="1487"/>
                  <a:pt x="2335" y="1487"/>
                </a:cubicBezTo>
                <a:cubicBezTo>
                  <a:pt x="2310" y="1487"/>
                  <a:pt x="2291" y="1478"/>
                  <a:pt x="2276" y="1454"/>
                </a:cubicBezTo>
                <a:cubicBezTo>
                  <a:pt x="2233" y="1405"/>
                  <a:pt x="2247" y="1376"/>
                  <a:pt x="2252" y="1366"/>
                </a:cubicBezTo>
                <a:cubicBezTo>
                  <a:pt x="2276" y="1313"/>
                  <a:pt x="2393" y="1274"/>
                  <a:pt x="2519" y="1274"/>
                </a:cubicBezTo>
                <a:close/>
                <a:moveTo>
                  <a:pt x="1758" y="1623"/>
                </a:moveTo>
                <a:cubicBezTo>
                  <a:pt x="1768" y="1623"/>
                  <a:pt x="1773" y="1628"/>
                  <a:pt x="1773" y="1633"/>
                </a:cubicBezTo>
                <a:cubicBezTo>
                  <a:pt x="1797" y="1662"/>
                  <a:pt x="1783" y="1773"/>
                  <a:pt x="1681" y="1894"/>
                </a:cubicBezTo>
                <a:cubicBezTo>
                  <a:pt x="1623" y="1822"/>
                  <a:pt x="1637" y="1754"/>
                  <a:pt x="1647" y="1720"/>
                </a:cubicBezTo>
                <a:cubicBezTo>
                  <a:pt x="1671" y="1662"/>
                  <a:pt x="1724" y="1623"/>
                  <a:pt x="1758" y="1623"/>
                </a:cubicBezTo>
                <a:close/>
                <a:moveTo>
                  <a:pt x="896" y="1647"/>
                </a:moveTo>
                <a:cubicBezTo>
                  <a:pt x="906" y="1647"/>
                  <a:pt x="950" y="1647"/>
                  <a:pt x="959" y="1710"/>
                </a:cubicBezTo>
                <a:cubicBezTo>
                  <a:pt x="969" y="1797"/>
                  <a:pt x="901" y="1947"/>
                  <a:pt x="761" y="2015"/>
                </a:cubicBezTo>
                <a:cubicBezTo>
                  <a:pt x="722" y="1918"/>
                  <a:pt x="737" y="1802"/>
                  <a:pt x="780" y="1730"/>
                </a:cubicBezTo>
                <a:cubicBezTo>
                  <a:pt x="795" y="1696"/>
                  <a:pt x="833" y="1647"/>
                  <a:pt x="896" y="1647"/>
                </a:cubicBezTo>
                <a:close/>
                <a:moveTo>
                  <a:pt x="1327" y="83"/>
                </a:moveTo>
                <a:cubicBezTo>
                  <a:pt x="1390" y="83"/>
                  <a:pt x="1463" y="98"/>
                  <a:pt x="1536" y="127"/>
                </a:cubicBezTo>
                <a:cubicBezTo>
                  <a:pt x="1773" y="224"/>
                  <a:pt x="1865" y="393"/>
                  <a:pt x="1904" y="529"/>
                </a:cubicBezTo>
                <a:cubicBezTo>
                  <a:pt x="1802" y="655"/>
                  <a:pt x="1749" y="843"/>
                  <a:pt x="1831" y="926"/>
                </a:cubicBezTo>
                <a:cubicBezTo>
                  <a:pt x="1850" y="945"/>
                  <a:pt x="1870" y="950"/>
                  <a:pt x="1884" y="950"/>
                </a:cubicBezTo>
                <a:cubicBezTo>
                  <a:pt x="1904" y="950"/>
                  <a:pt x="1928" y="940"/>
                  <a:pt x="1952" y="911"/>
                </a:cubicBezTo>
                <a:cubicBezTo>
                  <a:pt x="2000" y="848"/>
                  <a:pt x="2029" y="708"/>
                  <a:pt x="1991" y="548"/>
                </a:cubicBezTo>
                <a:cubicBezTo>
                  <a:pt x="2039" y="500"/>
                  <a:pt x="2121" y="432"/>
                  <a:pt x="2238" y="432"/>
                </a:cubicBezTo>
                <a:cubicBezTo>
                  <a:pt x="2315" y="432"/>
                  <a:pt x="2388" y="456"/>
                  <a:pt x="2465" y="514"/>
                </a:cubicBezTo>
                <a:cubicBezTo>
                  <a:pt x="2669" y="655"/>
                  <a:pt x="2669" y="955"/>
                  <a:pt x="2577" y="1197"/>
                </a:cubicBezTo>
                <a:cubicBezTo>
                  <a:pt x="2557" y="1192"/>
                  <a:pt x="2538" y="1192"/>
                  <a:pt x="2519" y="1192"/>
                </a:cubicBezTo>
                <a:cubicBezTo>
                  <a:pt x="2393" y="1192"/>
                  <a:pt x="2228" y="1231"/>
                  <a:pt x="2180" y="1332"/>
                </a:cubicBezTo>
                <a:cubicBezTo>
                  <a:pt x="2160" y="1371"/>
                  <a:pt x="2151" y="1429"/>
                  <a:pt x="2214" y="1507"/>
                </a:cubicBezTo>
                <a:cubicBezTo>
                  <a:pt x="2252" y="1560"/>
                  <a:pt x="2301" y="1570"/>
                  <a:pt x="2335" y="1570"/>
                </a:cubicBezTo>
                <a:cubicBezTo>
                  <a:pt x="2456" y="1570"/>
                  <a:pt x="2562" y="1429"/>
                  <a:pt x="2630" y="1284"/>
                </a:cubicBezTo>
                <a:cubicBezTo>
                  <a:pt x="2712" y="1299"/>
                  <a:pt x="2853" y="1347"/>
                  <a:pt x="2877" y="1487"/>
                </a:cubicBezTo>
                <a:cubicBezTo>
                  <a:pt x="2896" y="1594"/>
                  <a:pt x="2838" y="1686"/>
                  <a:pt x="2785" y="1749"/>
                </a:cubicBezTo>
                <a:cubicBezTo>
                  <a:pt x="2630" y="1928"/>
                  <a:pt x="2335" y="2064"/>
                  <a:pt x="2083" y="2064"/>
                </a:cubicBezTo>
                <a:cubicBezTo>
                  <a:pt x="1981" y="2064"/>
                  <a:pt x="1894" y="2044"/>
                  <a:pt x="1821" y="2006"/>
                </a:cubicBezTo>
                <a:cubicBezTo>
                  <a:pt x="1792" y="1986"/>
                  <a:pt x="1763" y="1972"/>
                  <a:pt x="1739" y="1952"/>
                </a:cubicBezTo>
                <a:cubicBezTo>
                  <a:pt x="1855" y="1812"/>
                  <a:pt x="1899" y="1657"/>
                  <a:pt x="1836" y="1579"/>
                </a:cubicBezTo>
                <a:cubicBezTo>
                  <a:pt x="1816" y="1555"/>
                  <a:pt x="1787" y="1546"/>
                  <a:pt x="1758" y="1546"/>
                </a:cubicBezTo>
                <a:cubicBezTo>
                  <a:pt x="1686" y="1546"/>
                  <a:pt x="1608" y="1608"/>
                  <a:pt x="1574" y="1691"/>
                </a:cubicBezTo>
                <a:cubicBezTo>
                  <a:pt x="1540" y="1778"/>
                  <a:pt x="1560" y="1875"/>
                  <a:pt x="1628" y="1957"/>
                </a:cubicBezTo>
                <a:cubicBezTo>
                  <a:pt x="1536" y="2044"/>
                  <a:pt x="1366" y="2165"/>
                  <a:pt x="1100" y="2180"/>
                </a:cubicBezTo>
                <a:cubicBezTo>
                  <a:pt x="1092" y="2180"/>
                  <a:pt x="1083" y="2180"/>
                  <a:pt x="1075" y="2180"/>
                </a:cubicBezTo>
                <a:cubicBezTo>
                  <a:pt x="956" y="2180"/>
                  <a:pt x="863" y="2147"/>
                  <a:pt x="804" y="2083"/>
                </a:cubicBezTo>
                <a:cubicBezTo>
                  <a:pt x="969" y="2001"/>
                  <a:pt x="1056" y="1826"/>
                  <a:pt x="1037" y="1701"/>
                </a:cubicBezTo>
                <a:cubicBezTo>
                  <a:pt x="1027" y="1618"/>
                  <a:pt x="974" y="1570"/>
                  <a:pt x="891" y="1565"/>
                </a:cubicBezTo>
                <a:cubicBezTo>
                  <a:pt x="819" y="1565"/>
                  <a:pt x="751" y="1608"/>
                  <a:pt x="707" y="1686"/>
                </a:cubicBezTo>
                <a:cubicBezTo>
                  <a:pt x="649" y="1793"/>
                  <a:pt x="640" y="1928"/>
                  <a:pt x="688" y="2039"/>
                </a:cubicBezTo>
                <a:cubicBezTo>
                  <a:pt x="667" y="2043"/>
                  <a:pt x="645" y="2045"/>
                  <a:pt x="623" y="2045"/>
                </a:cubicBezTo>
                <a:cubicBezTo>
                  <a:pt x="559" y="2045"/>
                  <a:pt x="490" y="2030"/>
                  <a:pt x="422" y="2001"/>
                </a:cubicBezTo>
                <a:cubicBezTo>
                  <a:pt x="199" y="1914"/>
                  <a:pt x="136" y="1720"/>
                  <a:pt x="117" y="1613"/>
                </a:cubicBezTo>
                <a:cubicBezTo>
                  <a:pt x="88" y="1458"/>
                  <a:pt x="122" y="1284"/>
                  <a:pt x="194" y="1173"/>
                </a:cubicBezTo>
                <a:cubicBezTo>
                  <a:pt x="238" y="1284"/>
                  <a:pt x="306" y="1366"/>
                  <a:pt x="388" y="1410"/>
                </a:cubicBezTo>
                <a:cubicBezTo>
                  <a:pt x="430" y="1431"/>
                  <a:pt x="470" y="1440"/>
                  <a:pt x="508" y="1440"/>
                </a:cubicBezTo>
                <a:cubicBezTo>
                  <a:pt x="609" y="1440"/>
                  <a:pt x="686" y="1370"/>
                  <a:pt x="693" y="1260"/>
                </a:cubicBezTo>
                <a:cubicBezTo>
                  <a:pt x="698" y="1144"/>
                  <a:pt x="611" y="1003"/>
                  <a:pt x="412" y="984"/>
                </a:cubicBezTo>
                <a:cubicBezTo>
                  <a:pt x="399" y="982"/>
                  <a:pt x="387" y="981"/>
                  <a:pt x="374" y="981"/>
                </a:cubicBezTo>
                <a:cubicBezTo>
                  <a:pt x="326" y="981"/>
                  <a:pt x="280" y="996"/>
                  <a:pt x="238" y="1023"/>
                </a:cubicBezTo>
                <a:cubicBezTo>
                  <a:pt x="204" y="785"/>
                  <a:pt x="291" y="529"/>
                  <a:pt x="519" y="466"/>
                </a:cubicBezTo>
                <a:cubicBezTo>
                  <a:pt x="575" y="449"/>
                  <a:pt x="633" y="442"/>
                  <a:pt x="693" y="442"/>
                </a:cubicBezTo>
                <a:cubicBezTo>
                  <a:pt x="720" y="442"/>
                  <a:pt x="748" y="443"/>
                  <a:pt x="775" y="446"/>
                </a:cubicBezTo>
                <a:cubicBezTo>
                  <a:pt x="746" y="509"/>
                  <a:pt x="737" y="548"/>
                  <a:pt x="732" y="553"/>
                </a:cubicBezTo>
                <a:cubicBezTo>
                  <a:pt x="732" y="562"/>
                  <a:pt x="732" y="567"/>
                  <a:pt x="737" y="577"/>
                </a:cubicBezTo>
                <a:cubicBezTo>
                  <a:pt x="737" y="587"/>
                  <a:pt x="833" y="834"/>
                  <a:pt x="1003" y="834"/>
                </a:cubicBezTo>
                <a:cubicBezTo>
                  <a:pt x="1042" y="834"/>
                  <a:pt x="1085" y="819"/>
                  <a:pt x="1124" y="795"/>
                </a:cubicBezTo>
                <a:cubicBezTo>
                  <a:pt x="1182" y="756"/>
                  <a:pt x="1206" y="698"/>
                  <a:pt x="1197" y="640"/>
                </a:cubicBezTo>
                <a:cubicBezTo>
                  <a:pt x="1177" y="538"/>
                  <a:pt x="1051" y="437"/>
                  <a:pt x="891" y="388"/>
                </a:cubicBezTo>
                <a:cubicBezTo>
                  <a:pt x="974" y="243"/>
                  <a:pt x="1114" y="83"/>
                  <a:pt x="1327" y="83"/>
                </a:cubicBezTo>
                <a:close/>
                <a:moveTo>
                  <a:pt x="1327" y="1"/>
                </a:moveTo>
                <a:cubicBezTo>
                  <a:pt x="1056" y="1"/>
                  <a:pt x="891" y="224"/>
                  <a:pt x="809" y="374"/>
                </a:cubicBezTo>
                <a:cubicBezTo>
                  <a:pt x="768" y="366"/>
                  <a:pt x="727" y="362"/>
                  <a:pt x="685" y="362"/>
                </a:cubicBezTo>
                <a:cubicBezTo>
                  <a:pt x="623" y="362"/>
                  <a:pt x="560" y="371"/>
                  <a:pt x="499" y="388"/>
                </a:cubicBezTo>
                <a:cubicBezTo>
                  <a:pt x="209" y="466"/>
                  <a:pt x="107" y="795"/>
                  <a:pt x="170" y="1081"/>
                </a:cubicBezTo>
                <a:cubicBezTo>
                  <a:pt x="54" y="1202"/>
                  <a:pt x="0" y="1424"/>
                  <a:pt x="39" y="1628"/>
                </a:cubicBezTo>
                <a:cubicBezTo>
                  <a:pt x="78" y="1841"/>
                  <a:pt x="199" y="2001"/>
                  <a:pt x="388" y="2078"/>
                </a:cubicBezTo>
                <a:cubicBezTo>
                  <a:pt x="467" y="2110"/>
                  <a:pt x="544" y="2125"/>
                  <a:pt x="616" y="2125"/>
                </a:cubicBezTo>
                <a:cubicBezTo>
                  <a:pt x="654" y="2125"/>
                  <a:pt x="691" y="2121"/>
                  <a:pt x="727" y="2112"/>
                </a:cubicBezTo>
                <a:cubicBezTo>
                  <a:pt x="780" y="2185"/>
                  <a:pt x="877" y="2262"/>
                  <a:pt x="1061" y="2262"/>
                </a:cubicBezTo>
                <a:cubicBezTo>
                  <a:pt x="1076" y="2257"/>
                  <a:pt x="1090" y="2257"/>
                  <a:pt x="1105" y="2257"/>
                </a:cubicBezTo>
                <a:cubicBezTo>
                  <a:pt x="1400" y="2243"/>
                  <a:pt x="1589" y="2107"/>
                  <a:pt x="1686" y="2010"/>
                </a:cubicBezTo>
                <a:cubicBezTo>
                  <a:pt x="1715" y="2035"/>
                  <a:pt x="1749" y="2054"/>
                  <a:pt x="1787" y="2073"/>
                </a:cubicBezTo>
                <a:cubicBezTo>
                  <a:pt x="1870" y="2122"/>
                  <a:pt x="1971" y="2141"/>
                  <a:pt x="2083" y="2141"/>
                </a:cubicBezTo>
                <a:cubicBezTo>
                  <a:pt x="2359" y="2141"/>
                  <a:pt x="2678" y="2001"/>
                  <a:pt x="2848" y="1802"/>
                </a:cubicBezTo>
                <a:cubicBezTo>
                  <a:pt x="2935" y="1696"/>
                  <a:pt x="2974" y="1579"/>
                  <a:pt x="2954" y="1473"/>
                </a:cubicBezTo>
                <a:cubicBezTo>
                  <a:pt x="2935" y="1342"/>
                  <a:pt x="2824" y="1245"/>
                  <a:pt x="2659" y="1207"/>
                </a:cubicBezTo>
                <a:cubicBezTo>
                  <a:pt x="2756" y="940"/>
                  <a:pt x="2746" y="611"/>
                  <a:pt x="2514" y="446"/>
                </a:cubicBezTo>
                <a:cubicBezTo>
                  <a:pt x="2423" y="381"/>
                  <a:pt x="2330" y="350"/>
                  <a:pt x="2240" y="350"/>
                </a:cubicBezTo>
                <a:cubicBezTo>
                  <a:pt x="2141" y="350"/>
                  <a:pt x="2047" y="388"/>
                  <a:pt x="1967" y="461"/>
                </a:cubicBezTo>
                <a:cubicBezTo>
                  <a:pt x="1918" y="330"/>
                  <a:pt x="1812" y="156"/>
                  <a:pt x="1565" y="54"/>
                </a:cubicBezTo>
                <a:cubicBezTo>
                  <a:pt x="1482" y="20"/>
                  <a:pt x="1405" y="1"/>
                  <a:pt x="1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17"/>
          <p:cNvGrpSpPr/>
          <p:nvPr/>
        </p:nvGrpSpPr>
        <p:grpSpPr>
          <a:xfrm>
            <a:off x="4453845" y="4497805"/>
            <a:ext cx="396010" cy="465170"/>
            <a:chOff x="2008845" y="2382255"/>
            <a:chExt cx="396010" cy="465170"/>
          </a:xfrm>
        </p:grpSpPr>
        <p:sp>
          <p:nvSpPr>
            <p:cNvPr id="206" name="Google Shape;206;p17"/>
            <p:cNvSpPr/>
            <p:nvPr/>
          </p:nvSpPr>
          <p:spPr>
            <a:xfrm>
              <a:off x="2228886" y="2382255"/>
              <a:ext cx="85441" cy="87982"/>
            </a:xfrm>
            <a:custGeom>
              <a:avLst/>
              <a:gdLst/>
              <a:ahLst/>
              <a:cxnLst/>
              <a:rect l="l" t="t" r="r" b="b"/>
              <a:pathLst>
                <a:path w="504" h="519" extrusionOk="0">
                  <a:moveTo>
                    <a:pt x="304" y="0"/>
                  </a:moveTo>
                  <a:cubicBezTo>
                    <a:pt x="127" y="0"/>
                    <a:pt x="14" y="307"/>
                    <a:pt x="5" y="320"/>
                  </a:cubicBezTo>
                  <a:cubicBezTo>
                    <a:pt x="0" y="339"/>
                    <a:pt x="10" y="363"/>
                    <a:pt x="29" y="368"/>
                  </a:cubicBezTo>
                  <a:cubicBezTo>
                    <a:pt x="36" y="371"/>
                    <a:pt x="42" y="372"/>
                    <a:pt x="48" y="372"/>
                  </a:cubicBezTo>
                  <a:cubicBezTo>
                    <a:pt x="65" y="372"/>
                    <a:pt x="79" y="363"/>
                    <a:pt x="83" y="349"/>
                  </a:cubicBezTo>
                  <a:cubicBezTo>
                    <a:pt x="110" y="272"/>
                    <a:pt x="203" y="79"/>
                    <a:pt x="306" y="79"/>
                  </a:cubicBezTo>
                  <a:cubicBezTo>
                    <a:pt x="314" y="79"/>
                    <a:pt x="322" y="80"/>
                    <a:pt x="330" y="83"/>
                  </a:cubicBezTo>
                  <a:cubicBezTo>
                    <a:pt x="349" y="92"/>
                    <a:pt x="363" y="102"/>
                    <a:pt x="368" y="121"/>
                  </a:cubicBezTo>
                  <a:cubicBezTo>
                    <a:pt x="407" y="209"/>
                    <a:pt x="334" y="397"/>
                    <a:pt x="305" y="460"/>
                  </a:cubicBezTo>
                  <a:cubicBezTo>
                    <a:pt x="296" y="485"/>
                    <a:pt x="305" y="509"/>
                    <a:pt x="325" y="518"/>
                  </a:cubicBezTo>
                  <a:lnTo>
                    <a:pt x="339" y="518"/>
                  </a:lnTo>
                  <a:cubicBezTo>
                    <a:pt x="359" y="518"/>
                    <a:pt x="373" y="514"/>
                    <a:pt x="378" y="499"/>
                  </a:cubicBezTo>
                  <a:cubicBezTo>
                    <a:pt x="392" y="470"/>
                    <a:pt x="504" y="223"/>
                    <a:pt x="446" y="87"/>
                  </a:cubicBezTo>
                  <a:cubicBezTo>
                    <a:pt x="426" y="49"/>
                    <a:pt x="397" y="20"/>
                    <a:pt x="359" y="10"/>
                  </a:cubicBezTo>
                  <a:cubicBezTo>
                    <a:pt x="340" y="3"/>
                    <a:pt x="322"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7"/>
            <p:cNvSpPr/>
            <p:nvPr/>
          </p:nvSpPr>
          <p:spPr>
            <a:xfrm>
              <a:off x="2008845" y="2414295"/>
              <a:ext cx="396010" cy="433130"/>
            </a:xfrm>
            <a:custGeom>
              <a:avLst/>
              <a:gdLst/>
              <a:ahLst/>
              <a:cxnLst/>
              <a:rect l="l" t="t" r="r" b="b"/>
              <a:pathLst>
                <a:path w="2336" h="2555" extrusionOk="0">
                  <a:moveTo>
                    <a:pt x="861" y="0"/>
                  </a:moveTo>
                  <a:cubicBezTo>
                    <a:pt x="544" y="0"/>
                    <a:pt x="291" y="122"/>
                    <a:pt x="267" y="426"/>
                  </a:cubicBezTo>
                  <a:cubicBezTo>
                    <a:pt x="267" y="426"/>
                    <a:pt x="0" y="2141"/>
                    <a:pt x="475" y="2499"/>
                  </a:cubicBezTo>
                  <a:cubicBezTo>
                    <a:pt x="526" y="2537"/>
                    <a:pt x="585" y="2555"/>
                    <a:pt x="649" y="2555"/>
                  </a:cubicBezTo>
                  <a:cubicBezTo>
                    <a:pt x="1186" y="2555"/>
                    <a:pt x="2118" y="1347"/>
                    <a:pt x="2213" y="954"/>
                  </a:cubicBezTo>
                  <a:cubicBezTo>
                    <a:pt x="2335" y="464"/>
                    <a:pt x="1477"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7"/>
            <p:cNvSpPr/>
            <p:nvPr/>
          </p:nvSpPr>
          <p:spPr>
            <a:xfrm>
              <a:off x="2065465" y="2426501"/>
              <a:ext cx="328539" cy="168505"/>
            </a:xfrm>
            <a:custGeom>
              <a:avLst/>
              <a:gdLst/>
              <a:ahLst/>
              <a:cxnLst/>
              <a:rect l="l" t="t" r="r" b="b"/>
              <a:pathLst>
                <a:path w="1938" h="994" extrusionOk="0">
                  <a:moveTo>
                    <a:pt x="43" y="0"/>
                  </a:moveTo>
                  <a:cubicBezTo>
                    <a:pt x="26" y="0"/>
                    <a:pt x="10" y="18"/>
                    <a:pt x="5" y="40"/>
                  </a:cubicBezTo>
                  <a:cubicBezTo>
                    <a:pt x="1" y="204"/>
                    <a:pt x="59" y="519"/>
                    <a:pt x="325" y="529"/>
                  </a:cubicBezTo>
                  <a:cubicBezTo>
                    <a:pt x="333" y="529"/>
                    <a:pt x="341" y="529"/>
                    <a:pt x="349" y="529"/>
                  </a:cubicBezTo>
                  <a:cubicBezTo>
                    <a:pt x="546" y="529"/>
                    <a:pt x="701" y="359"/>
                    <a:pt x="785" y="238"/>
                  </a:cubicBezTo>
                  <a:cubicBezTo>
                    <a:pt x="790" y="446"/>
                    <a:pt x="829" y="776"/>
                    <a:pt x="1003" y="790"/>
                  </a:cubicBezTo>
                  <a:cubicBezTo>
                    <a:pt x="1007" y="790"/>
                    <a:pt x="1012" y="791"/>
                    <a:pt x="1016" y="791"/>
                  </a:cubicBezTo>
                  <a:cubicBezTo>
                    <a:pt x="1162" y="791"/>
                    <a:pt x="1311" y="637"/>
                    <a:pt x="1405" y="524"/>
                  </a:cubicBezTo>
                  <a:lnTo>
                    <a:pt x="1405" y="524"/>
                  </a:lnTo>
                  <a:cubicBezTo>
                    <a:pt x="1400" y="698"/>
                    <a:pt x="1424" y="960"/>
                    <a:pt x="1550" y="989"/>
                  </a:cubicBezTo>
                  <a:cubicBezTo>
                    <a:pt x="1560" y="993"/>
                    <a:pt x="1574" y="993"/>
                    <a:pt x="1589" y="993"/>
                  </a:cubicBezTo>
                  <a:cubicBezTo>
                    <a:pt x="1744" y="993"/>
                    <a:pt x="1904" y="814"/>
                    <a:pt x="1923" y="790"/>
                  </a:cubicBezTo>
                  <a:cubicBezTo>
                    <a:pt x="1938" y="776"/>
                    <a:pt x="1933" y="751"/>
                    <a:pt x="1918" y="732"/>
                  </a:cubicBezTo>
                  <a:cubicBezTo>
                    <a:pt x="1910" y="726"/>
                    <a:pt x="1901" y="723"/>
                    <a:pt x="1892" y="723"/>
                  </a:cubicBezTo>
                  <a:cubicBezTo>
                    <a:pt x="1880" y="723"/>
                    <a:pt x="1869" y="728"/>
                    <a:pt x="1860" y="737"/>
                  </a:cubicBezTo>
                  <a:cubicBezTo>
                    <a:pt x="1820" y="786"/>
                    <a:pt x="1689" y="914"/>
                    <a:pt x="1589" y="914"/>
                  </a:cubicBezTo>
                  <a:cubicBezTo>
                    <a:pt x="1580" y="914"/>
                    <a:pt x="1572" y="913"/>
                    <a:pt x="1565" y="911"/>
                  </a:cubicBezTo>
                  <a:cubicBezTo>
                    <a:pt x="1502" y="897"/>
                    <a:pt x="1473" y="630"/>
                    <a:pt x="1487" y="393"/>
                  </a:cubicBezTo>
                  <a:cubicBezTo>
                    <a:pt x="1492" y="378"/>
                    <a:pt x="1478" y="359"/>
                    <a:pt x="1463" y="354"/>
                  </a:cubicBezTo>
                  <a:cubicBezTo>
                    <a:pt x="1458" y="353"/>
                    <a:pt x="1453" y="352"/>
                    <a:pt x="1449" y="352"/>
                  </a:cubicBezTo>
                  <a:cubicBezTo>
                    <a:pt x="1435" y="352"/>
                    <a:pt x="1422" y="358"/>
                    <a:pt x="1415" y="369"/>
                  </a:cubicBezTo>
                  <a:cubicBezTo>
                    <a:pt x="1353" y="468"/>
                    <a:pt x="1159" y="708"/>
                    <a:pt x="1020" y="708"/>
                  </a:cubicBezTo>
                  <a:cubicBezTo>
                    <a:pt x="1016" y="708"/>
                    <a:pt x="1012" y="708"/>
                    <a:pt x="1008" y="708"/>
                  </a:cubicBezTo>
                  <a:cubicBezTo>
                    <a:pt x="896" y="703"/>
                    <a:pt x="858" y="340"/>
                    <a:pt x="867" y="98"/>
                  </a:cubicBezTo>
                  <a:cubicBezTo>
                    <a:pt x="867" y="78"/>
                    <a:pt x="858" y="59"/>
                    <a:pt x="838" y="54"/>
                  </a:cubicBezTo>
                  <a:cubicBezTo>
                    <a:pt x="835" y="53"/>
                    <a:pt x="832" y="53"/>
                    <a:pt x="828" y="53"/>
                  </a:cubicBezTo>
                  <a:cubicBezTo>
                    <a:pt x="813" y="53"/>
                    <a:pt x="798" y="62"/>
                    <a:pt x="790" y="78"/>
                  </a:cubicBezTo>
                  <a:cubicBezTo>
                    <a:pt x="790" y="83"/>
                    <a:pt x="601" y="451"/>
                    <a:pt x="344" y="451"/>
                  </a:cubicBezTo>
                  <a:lnTo>
                    <a:pt x="330" y="451"/>
                  </a:lnTo>
                  <a:cubicBezTo>
                    <a:pt x="78" y="437"/>
                    <a:pt x="88" y="44"/>
                    <a:pt x="88" y="40"/>
                  </a:cubicBezTo>
                  <a:cubicBezTo>
                    <a:pt x="88" y="20"/>
                    <a:pt x="73" y="1"/>
                    <a:pt x="49" y="1"/>
                  </a:cubicBezTo>
                  <a:cubicBezTo>
                    <a:pt x="47" y="0"/>
                    <a:pt x="45"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7"/>
            <p:cNvSpPr/>
            <p:nvPr/>
          </p:nvSpPr>
          <p:spPr>
            <a:xfrm>
              <a:off x="2046648" y="2557034"/>
              <a:ext cx="306332" cy="135618"/>
            </a:xfrm>
            <a:custGeom>
              <a:avLst/>
              <a:gdLst/>
              <a:ahLst/>
              <a:cxnLst/>
              <a:rect l="l" t="t" r="r" b="b"/>
              <a:pathLst>
                <a:path w="1807" h="800" extrusionOk="0">
                  <a:moveTo>
                    <a:pt x="721" y="1"/>
                  </a:moveTo>
                  <a:cubicBezTo>
                    <a:pt x="709" y="1"/>
                    <a:pt x="699" y="6"/>
                    <a:pt x="693" y="15"/>
                  </a:cubicBezTo>
                  <a:cubicBezTo>
                    <a:pt x="627" y="104"/>
                    <a:pt x="425" y="316"/>
                    <a:pt x="272" y="316"/>
                  </a:cubicBezTo>
                  <a:cubicBezTo>
                    <a:pt x="267" y="316"/>
                    <a:pt x="262" y="316"/>
                    <a:pt x="257" y="316"/>
                  </a:cubicBezTo>
                  <a:cubicBezTo>
                    <a:pt x="87" y="301"/>
                    <a:pt x="83" y="44"/>
                    <a:pt x="83" y="44"/>
                  </a:cubicBezTo>
                  <a:cubicBezTo>
                    <a:pt x="83" y="20"/>
                    <a:pt x="63" y="6"/>
                    <a:pt x="44" y="6"/>
                  </a:cubicBezTo>
                  <a:cubicBezTo>
                    <a:pt x="20" y="6"/>
                    <a:pt x="0" y="25"/>
                    <a:pt x="0" y="44"/>
                  </a:cubicBezTo>
                  <a:cubicBezTo>
                    <a:pt x="5" y="161"/>
                    <a:pt x="58" y="383"/>
                    <a:pt x="252" y="398"/>
                  </a:cubicBezTo>
                  <a:cubicBezTo>
                    <a:pt x="259" y="398"/>
                    <a:pt x="266" y="399"/>
                    <a:pt x="273" y="399"/>
                  </a:cubicBezTo>
                  <a:cubicBezTo>
                    <a:pt x="422" y="399"/>
                    <a:pt x="581" y="258"/>
                    <a:pt x="673" y="161"/>
                  </a:cubicBezTo>
                  <a:lnTo>
                    <a:pt x="673" y="161"/>
                  </a:lnTo>
                  <a:cubicBezTo>
                    <a:pt x="668" y="311"/>
                    <a:pt x="693" y="558"/>
                    <a:pt x="862" y="616"/>
                  </a:cubicBezTo>
                  <a:cubicBezTo>
                    <a:pt x="890" y="627"/>
                    <a:pt x="917" y="632"/>
                    <a:pt x="943" y="632"/>
                  </a:cubicBezTo>
                  <a:cubicBezTo>
                    <a:pt x="1040" y="632"/>
                    <a:pt x="1127" y="562"/>
                    <a:pt x="1191" y="490"/>
                  </a:cubicBezTo>
                  <a:lnTo>
                    <a:pt x="1191" y="490"/>
                  </a:lnTo>
                  <a:cubicBezTo>
                    <a:pt x="1182" y="572"/>
                    <a:pt x="1187" y="659"/>
                    <a:pt x="1225" y="722"/>
                  </a:cubicBezTo>
                  <a:cubicBezTo>
                    <a:pt x="1250" y="761"/>
                    <a:pt x="1283" y="785"/>
                    <a:pt x="1327" y="795"/>
                  </a:cubicBezTo>
                  <a:cubicBezTo>
                    <a:pt x="1342" y="800"/>
                    <a:pt x="1361" y="800"/>
                    <a:pt x="1380" y="800"/>
                  </a:cubicBezTo>
                  <a:cubicBezTo>
                    <a:pt x="1574" y="800"/>
                    <a:pt x="1782" y="596"/>
                    <a:pt x="1792" y="587"/>
                  </a:cubicBezTo>
                  <a:cubicBezTo>
                    <a:pt x="1806" y="572"/>
                    <a:pt x="1806" y="543"/>
                    <a:pt x="1792" y="529"/>
                  </a:cubicBezTo>
                  <a:cubicBezTo>
                    <a:pt x="1785" y="521"/>
                    <a:pt x="1774" y="518"/>
                    <a:pt x="1763" y="518"/>
                  </a:cubicBezTo>
                  <a:cubicBezTo>
                    <a:pt x="1752" y="518"/>
                    <a:pt x="1741" y="521"/>
                    <a:pt x="1734" y="529"/>
                  </a:cubicBezTo>
                  <a:cubicBezTo>
                    <a:pt x="1676" y="586"/>
                    <a:pt x="1513" y="721"/>
                    <a:pt x="1378" y="721"/>
                  </a:cubicBezTo>
                  <a:cubicBezTo>
                    <a:pt x="1366" y="721"/>
                    <a:pt x="1353" y="720"/>
                    <a:pt x="1342" y="717"/>
                  </a:cubicBezTo>
                  <a:cubicBezTo>
                    <a:pt x="1322" y="713"/>
                    <a:pt x="1308" y="698"/>
                    <a:pt x="1293" y="679"/>
                  </a:cubicBezTo>
                  <a:cubicBezTo>
                    <a:pt x="1240" y="592"/>
                    <a:pt x="1283" y="393"/>
                    <a:pt x="1303" y="320"/>
                  </a:cubicBezTo>
                  <a:cubicBezTo>
                    <a:pt x="1308" y="301"/>
                    <a:pt x="1298" y="282"/>
                    <a:pt x="1279" y="272"/>
                  </a:cubicBezTo>
                  <a:cubicBezTo>
                    <a:pt x="1273" y="269"/>
                    <a:pt x="1268" y="268"/>
                    <a:pt x="1262" y="268"/>
                  </a:cubicBezTo>
                  <a:cubicBezTo>
                    <a:pt x="1247" y="268"/>
                    <a:pt x="1232" y="277"/>
                    <a:pt x="1225" y="291"/>
                  </a:cubicBezTo>
                  <a:cubicBezTo>
                    <a:pt x="1225" y="296"/>
                    <a:pt x="1098" y="552"/>
                    <a:pt x="936" y="552"/>
                  </a:cubicBezTo>
                  <a:cubicBezTo>
                    <a:pt x="920" y="552"/>
                    <a:pt x="903" y="549"/>
                    <a:pt x="886" y="543"/>
                  </a:cubicBezTo>
                  <a:cubicBezTo>
                    <a:pt x="736" y="485"/>
                    <a:pt x="746" y="165"/>
                    <a:pt x="765" y="49"/>
                  </a:cubicBezTo>
                  <a:cubicBezTo>
                    <a:pt x="765" y="30"/>
                    <a:pt x="756" y="10"/>
                    <a:pt x="741" y="6"/>
                  </a:cubicBezTo>
                  <a:cubicBezTo>
                    <a:pt x="734" y="2"/>
                    <a:pt x="727" y="1"/>
                    <a:pt x="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7"/>
            <p:cNvSpPr/>
            <p:nvPr/>
          </p:nvSpPr>
          <p:spPr>
            <a:xfrm>
              <a:off x="2034273" y="2672649"/>
              <a:ext cx="205464" cy="112732"/>
            </a:xfrm>
            <a:custGeom>
              <a:avLst/>
              <a:gdLst/>
              <a:ahLst/>
              <a:cxnLst/>
              <a:rect l="l" t="t" r="r" b="b"/>
              <a:pathLst>
                <a:path w="1212" h="665" extrusionOk="0">
                  <a:moveTo>
                    <a:pt x="44" y="1"/>
                  </a:moveTo>
                  <a:cubicBezTo>
                    <a:pt x="41" y="1"/>
                    <a:pt x="38" y="1"/>
                    <a:pt x="34" y="2"/>
                  </a:cubicBezTo>
                  <a:cubicBezTo>
                    <a:pt x="15" y="6"/>
                    <a:pt x="1" y="26"/>
                    <a:pt x="5" y="50"/>
                  </a:cubicBezTo>
                  <a:cubicBezTo>
                    <a:pt x="5" y="64"/>
                    <a:pt x="78" y="423"/>
                    <a:pt x="296" y="428"/>
                  </a:cubicBezTo>
                  <a:cubicBezTo>
                    <a:pt x="299" y="428"/>
                    <a:pt x="303" y="428"/>
                    <a:pt x="306" y="428"/>
                  </a:cubicBezTo>
                  <a:cubicBezTo>
                    <a:pt x="412" y="428"/>
                    <a:pt x="486" y="353"/>
                    <a:pt x="538" y="282"/>
                  </a:cubicBezTo>
                  <a:cubicBezTo>
                    <a:pt x="548" y="413"/>
                    <a:pt x="591" y="573"/>
                    <a:pt x="712" y="592"/>
                  </a:cubicBezTo>
                  <a:cubicBezTo>
                    <a:pt x="722" y="594"/>
                    <a:pt x="732" y="594"/>
                    <a:pt x="742" y="594"/>
                  </a:cubicBezTo>
                  <a:cubicBezTo>
                    <a:pt x="842" y="594"/>
                    <a:pt x="936" y="529"/>
                    <a:pt x="998" y="471"/>
                  </a:cubicBezTo>
                  <a:cubicBezTo>
                    <a:pt x="1003" y="500"/>
                    <a:pt x="1008" y="534"/>
                    <a:pt x="1022" y="563"/>
                  </a:cubicBezTo>
                  <a:cubicBezTo>
                    <a:pt x="1051" y="612"/>
                    <a:pt x="1095" y="646"/>
                    <a:pt x="1153" y="660"/>
                  </a:cubicBezTo>
                  <a:cubicBezTo>
                    <a:pt x="1158" y="665"/>
                    <a:pt x="1163" y="665"/>
                    <a:pt x="1163" y="665"/>
                  </a:cubicBezTo>
                  <a:cubicBezTo>
                    <a:pt x="1182" y="665"/>
                    <a:pt x="1197" y="650"/>
                    <a:pt x="1202" y="636"/>
                  </a:cubicBezTo>
                  <a:cubicBezTo>
                    <a:pt x="1211" y="612"/>
                    <a:pt x="1197" y="592"/>
                    <a:pt x="1172" y="583"/>
                  </a:cubicBezTo>
                  <a:cubicBezTo>
                    <a:pt x="1139" y="573"/>
                    <a:pt x="1109" y="554"/>
                    <a:pt x="1095" y="525"/>
                  </a:cubicBezTo>
                  <a:cubicBezTo>
                    <a:pt x="1061" y="462"/>
                    <a:pt x="1090" y="370"/>
                    <a:pt x="1090" y="370"/>
                  </a:cubicBezTo>
                  <a:cubicBezTo>
                    <a:pt x="1095" y="350"/>
                    <a:pt x="1085" y="331"/>
                    <a:pt x="1071" y="321"/>
                  </a:cubicBezTo>
                  <a:cubicBezTo>
                    <a:pt x="1064" y="318"/>
                    <a:pt x="1057" y="316"/>
                    <a:pt x="1050" y="316"/>
                  </a:cubicBezTo>
                  <a:cubicBezTo>
                    <a:pt x="1038" y="316"/>
                    <a:pt x="1027" y="321"/>
                    <a:pt x="1017" y="331"/>
                  </a:cubicBezTo>
                  <a:cubicBezTo>
                    <a:pt x="981" y="385"/>
                    <a:pt x="860" y="512"/>
                    <a:pt x="745" y="512"/>
                  </a:cubicBezTo>
                  <a:cubicBezTo>
                    <a:pt x="738" y="512"/>
                    <a:pt x="730" y="511"/>
                    <a:pt x="722" y="510"/>
                  </a:cubicBezTo>
                  <a:cubicBezTo>
                    <a:pt x="625" y="495"/>
                    <a:pt x="606" y="244"/>
                    <a:pt x="616" y="123"/>
                  </a:cubicBezTo>
                  <a:cubicBezTo>
                    <a:pt x="616" y="103"/>
                    <a:pt x="601" y="84"/>
                    <a:pt x="582" y="79"/>
                  </a:cubicBezTo>
                  <a:cubicBezTo>
                    <a:pt x="579" y="78"/>
                    <a:pt x="577" y="78"/>
                    <a:pt x="574" y="78"/>
                  </a:cubicBezTo>
                  <a:cubicBezTo>
                    <a:pt x="557" y="78"/>
                    <a:pt x="542" y="91"/>
                    <a:pt x="533" y="108"/>
                  </a:cubicBezTo>
                  <a:cubicBezTo>
                    <a:pt x="533" y="108"/>
                    <a:pt x="451" y="350"/>
                    <a:pt x="306" y="350"/>
                  </a:cubicBezTo>
                  <a:lnTo>
                    <a:pt x="296" y="350"/>
                  </a:lnTo>
                  <a:cubicBezTo>
                    <a:pt x="170" y="345"/>
                    <a:pt x="102" y="118"/>
                    <a:pt x="83" y="35"/>
                  </a:cubicBezTo>
                  <a:cubicBezTo>
                    <a:pt x="79" y="14"/>
                    <a:pt x="63"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17"/>
          <p:cNvGrpSpPr/>
          <p:nvPr/>
        </p:nvGrpSpPr>
        <p:grpSpPr>
          <a:xfrm rot="2294087">
            <a:off x="6741623" y="3795837"/>
            <a:ext cx="192246" cy="204788"/>
            <a:chOff x="3421650" y="1900131"/>
            <a:chExt cx="192241" cy="204783"/>
          </a:xfrm>
        </p:grpSpPr>
        <p:sp>
          <p:nvSpPr>
            <p:cNvPr id="212" name="Google Shape;212;p17"/>
            <p:cNvSpPr/>
            <p:nvPr/>
          </p:nvSpPr>
          <p:spPr>
            <a:xfrm>
              <a:off x="3459454" y="1947767"/>
              <a:ext cx="129856" cy="145620"/>
            </a:xfrm>
            <a:custGeom>
              <a:avLst/>
              <a:gdLst/>
              <a:ahLst/>
              <a:cxnLst/>
              <a:rect l="l" t="t" r="r" b="b"/>
              <a:pathLst>
                <a:path w="766" h="859" extrusionOk="0">
                  <a:moveTo>
                    <a:pt x="50" y="0"/>
                  </a:moveTo>
                  <a:cubicBezTo>
                    <a:pt x="40" y="0"/>
                    <a:pt x="29" y="4"/>
                    <a:pt x="20" y="11"/>
                  </a:cubicBezTo>
                  <a:cubicBezTo>
                    <a:pt x="5" y="26"/>
                    <a:pt x="0" y="50"/>
                    <a:pt x="15" y="65"/>
                  </a:cubicBezTo>
                  <a:lnTo>
                    <a:pt x="688" y="844"/>
                  </a:lnTo>
                  <a:cubicBezTo>
                    <a:pt x="698" y="854"/>
                    <a:pt x="707" y="859"/>
                    <a:pt x="722" y="859"/>
                  </a:cubicBezTo>
                  <a:cubicBezTo>
                    <a:pt x="731" y="859"/>
                    <a:pt x="741" y="859"/>
                    <a:pt x="746" y="849"/>
                  </a:cubicBezTo>
                  <a:cubicBezTo>
                    <a:pt x="765" y="834"/>
                    <a:pt x="765" y="810"/>
                    <a:pt x="751" y="796"/>
                  </a:cubicBezTo>
                  <a:lnTo>
                    <a:pt x="78" y="11"/>
                  </a:lnTo>
                  <a:cubicBezTo>
                    <a:pt x="70" y="4"/>
                    <a:pt x="61"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7"/>
            <p:cNvSpPr/>
            <p:nvPr/>
          </p:nvSpPr>
          <p:spPr>
            <a:xfrm>
              <a:off x="3432330" y="1936239"/>
              <a:ext cx="156980" cy="147315"/>
            </a:xfrm>
            <a:custGeom>
              <a:avLst/>
              <a:gdLst/>
              <a:ahLst/>
              <a:cxnLst/>
              <a:rect l="l" t="t" r="r" b="b"/>
              <a:pathLst>
                <a:path w="926" h="869" extrusionOk="0">
                  <a:moveTo>
                    <a:pt x="882" y="1"/>
                  </a:moveTo>
                  <a:cubicBezTo>
                    <a:pt x="871" y="1"/>
                    <a:pt x="860" y="4"/>
                    <a:pt x="853" y="11"/>
                  </a:cubicBezTo>
                  <a:lnTo>
                    <a:pt x="20" y="801"/>
                  </a:lnTo>
                  <a:cubicBezTo>
                    <a:pt x="0" y="815"/>
                    <a:pt x="0" y="840"/>
                    <a:pt x="15" y="854"/>
                  </a:cubicBezTo>
                  <a:cubicBezTo>
                    <a:pt x="25" y="864"/>
                    <a:pt x="34" y="869"/>
                    <a:pt x="44" y="869"/>
                  </a:cubicBezTo>
                  <a:cubicBezTo>
                    <a:pt x="54" y="869"/>
                    <a:pt x="68" y="864"/>
                    <a:pt x="73" y="859"/>
                  </a:cubicBezTo>
                  <a:lnTo>
                    <a:pt x="906" y="70"/>
                  </a:lnTo>
                  <a:cubicBezTo>
                    <a:pt x="925" y="55"/>
                    <a:pt x="925" y="31"/>
                    <a:pt x="911" y="11"/>
                  </a:cubicBezTo>
                  <a:cubicBezTo>
                    <a:pt x="904" y="4"/>
                    <a:pt x="893" y="1"/>
                    <a:pt x="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7"/>
            <p:cNvSpPr/>
            <p:nvPr/>
          </p:nvSpPr>
          <p:spPr>
            <a:xfrm>
              <a:off x="3421650" y="1992860"/>
              <a:ext cx="192241" cy="34922"/>
            </a:xfrm>
            <a:custGeom>
              <a:avLst/>
              <a:gdLst/>
              <a:ahLst/>
              <a:cxnLst/>
              <a:rect l="l" t="t" r="r" b="b"/>
              <a:pathLst>
                <a:path w="1134" h="206" extrusionOk="0">
                  <a:moveTo>
                    <a:pt x="40" y="1"/>
                  </a:moveTo>
                  <a:cubicBezTo>
                    <a:pt x="20" y="1"/>
                    <a:pt x="5" y="15"/>
                    <a:pt x="0" y="36"/>
                  </a:cubicBezTo>
                  <a:cubicBezTo>
                    <a:pt x="0" y="60"/>
                    <a:pt x="15" y="79"/>
                    <a:pt x="39" y="79"/>
                  </a:cubicBezTo>
                  <a:lnTo>
                    <a:pt x="1085" y="205"/>
                  </a:lnTo>
                  <a:lnTo>
                    <a:pt x="1090" y="205"/>
                  </a:lnTo>
                  <a:cubicBezTo>
                    <a:pt x="1109" y="205"/>
                    <a:pt x="1129" y="191"/>
                    <a:pt x="1129" y="167"/>
                  </a:cubicBezTo>
                  <a:cubicBezTo>
                    <a:pt x="1134" y="147"/>
                    <a:pt x="1119" y="128"/>
                    <a:pt x="1095" y="123"/>
                  </a:cubicBezTo>
                  <a:lnTo>
                    <a:pt x="49" y="2"/>
                  </a:lnTo>
                  <a:cubicBezTo>
                    <a:pt x="46" y="1"/>
                    <a:pt x="43"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7"/>
            <p:cNvSpPr/>
            <p:nvPr/>
          </p:nvSpPr>
          <p:spPr>
            <a:xfrm>
              <a:off x="3503699" y="1900131"/>
              <a:ext cx="28141" cy="204783"/>
            </a:xfrm>
            <a:custGeom>
              <a:avLst/>
              <a:gdLst/>
              <a:ahLst/>
              <a:cxnLst/>
              <a:rect l="l" t="t" r="r" b="b"/>
              <a:pathLst>
                <a:path w="166" h="1208" extrusionOk="0">
                  <a:moveTo>
                    <a:pt x="119" y="1"/>
                  </a:moveTo>
                  <a:cubicBezTo>
                    <a:pt x="99" y="1"/>
                    <a:pt x="83" y="18"/>
                    <a:pt x="83" y="36"/>
                  </a:cubicBezTo>
                  <a:lnTo>
                    <a:pt x="1" y="1164"/>
                  </a:lnTo>
                  <a:cubicBezTo>
                    <a:pt x="1" y="1188"/>
                    <a:pt x="15" y="1207"/>
                    <a:pt x="39" y="1207"/>
                  </a:cubicBezTo>
                  <a:lnTo>
                    <a:pt x="44" y="1207"/>
                  </a:lnTo>
                  <a:cubicBezTo>
                    <a:pt x="64" y="1207"/>
                    <a:pt x="83" y="1193"/>
                    <a:pt x="83" y="1169"/>
                  </a:cubicBezTo>
                  <a:lnTo>
                    <a:pt x="165" y="40"/>
                  </a:lnTo>
                  <a:cubicBezTo>
                    <a:pt x="165" y="21"/>
                    <a:pt x="146" y="2"/>
                    <a:pt x="127" y="2"/>
                  </a:cubicBezTo>
                  <a:cubicBezTo>
                    <a:pt x="124" y="1"/>
                    <a:pt x="122"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17"/>
          <p:cNvSpPr/>
          <p:nvPr/>
        </p:nvSpPr>
        <p:spPr>
          <a:xfrm>
            <a:off x="-20468" y="2968824"/>
            <a:ext cx="750917" cy="173575"/>
          </a:xfrm>
          <a:custGeom>
            <a:avLst/>
            <a:gdLst/>
            <a:ahLst/>
            <a:cxnLst/>
            <a:rect l="l" t="t" r="r" b="b"/>
            <a:pathLst>
              <a:path w="3188" h="737" extrusionOk="0">
                <a:moveTo>
                  <a:pt x="1231" y="1"/>
                </a:moveTo>
                <a:lnTo>
                  <a:pt x="921" y="524"/>
                </a:lnTo>
                <a:lnTo>
                  <a:pt x="698" y="122"/>
                </a:lnTo>
                <a:lnTo>
                  <a:pt x="485" y="596"/>
                </a:lnTo>
                <a:lnTo>
                  <a:pt x="253" y="335"/>
                </a:lnTo>
                <a:lnTo>
                  <a:pt x="1" y="737"/>
                </a:lnTo>
                <a:lnTo>
                  <a:pt x="3187" y="737"/>
                </a:lnTo>
                <a:lnTo>
                  <a:pt x="2911" y="243"/>
                </a:lnTo>
                <a:lnTo>
                  <a:pt x="2621" y="524"/>
                </a:lnTo>
                <a:lnTo>
                  <a:pt x="2354" y="122"/>
                </a:lnTo>
                <a:lnTo>
                  <a:pt x="2078" y="524"/>
                </a:lnTo>
                <a:lnTo>
                  <a:pt x="1861" y="1"/>
                </a:lnTo>
                <a:lnTo>
                  <a:pt x="1463" y="490"/>
                </a:lnTo>
                <a:lnTo>
                  <a:pt x="12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7"/>
          <p:cNvSpPr/>
          <p:nvPr/>
        </p:nvSpPr>
        <p:spPr>
          <a:xfrm>
            <a:off x="1586486" y="841280"/>
            <a:ext cx="357189" cy="289544"/>
          </a:xfrm>
          <a:custGeom>
            <a:avLst/>
            <a:gdLst/>
            <a:ahLst/>
            <a:cxnLst/>
            <a:rect l="l" t="t" r="r" b="b"/>
            <a:pathLst>
              <a:path w="2107" h="1708" extrusionOk="0">
                <a:moveTo>
                  <a:pt x="1637" y="0"/>
                </a:moveTo>
                <a:cubicBezTo>
                  <a:pt x="1300" y="0"/>
                  <a:pt x="1080" y="555"/>
                  <a:pt x="1080" y="555"/>
                </a:cubicBezTo>
                <a:cubicBezTo>
                  <a:pt x="1080" y="555"/>
                  <a:pt x="675" y="84"/>
                  <a:pt x="390" y="84"/>
                </a:cubicBezTo>
                <a:cubicBezTo>
                  <a:pt x="347" y="84"/>
                  <a:pt x="307" y="95"/>
                  <a:pt x="271" y="119"/>
                </a:cubicBezTo>
                <a:cubicBezTo>
                  <a:pt x="0" y="313"/>
                  <a:pt x="1037" y="1708"/>
                  <a:pt x="1037" y="1708"/>
                </a:cubicBezTo>
                <a:cubicBezTo>
                  <a:pt x="1037" y="1708"/>
                  <a:pt x="2107" y="211"/>
                  <a:pt x="1807" y="47"/>
                </a:cubicBezTo>
                <a:cubicBezTo>
                  <a:pt x="1747" y="14"/>
                  <a:pt x="1691" y="0"/>
                  <a:pt x="1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7"/>
          <p:cNvSpPr/>
          <p:nvPr/>
        </p:nvSpPr>
        <p:spPr>
          <a:xfrm>
            <a:off x="8114277" y="4656826"/>
            <a:ext cx="147148" cy="147146"/>
          </a:xfrm>
          <a:custGeom>
            <a:avLst/>
            <a:gdLst/>
            <a:ahLst/>
            <a:cxnLst/>
            <a:rect l="l" t="t" r="r" b="b"/>
            <a:pathLst>
              <a:path w="868" h="868" extrusionOk="0">
                <a:moveTo>
                  <a:pt x="431" y="83"/>
                </a:moveTo>
                <a:cubicBezTo>
                  <a:pt x="625" y="83"/>
                  <a:pt x="785" y="243"/>
                  <a:pt x="785" y="437"/>
                </a:cubicBezTo>
                <a:cubicBezTo>
                  <a:pt x="785" y="630"/>
                  <a:pt x="625" y="785"/>
                  <a:pt x="431" y="785"/>
                </a:cubicBezTo>
                <a:cubicBezTo>
                  <a:pt x="238" y="785"/>
                  <a:pt x="78" y="630"/>
                  <a:pt x="78" y="437"/>
                </a:cubicBezTo>
                <a:cubicBezTo>
                  <a:pt x="78" y="243"/>
                  <a:pt x="238" y="83"/>
                  <a:pt x="431" y="83"/>
                </a:cubicBezTo>
                <a:close/>
                <a:moveTo>
                  <a:pt x="431" y="1"/>
                </a:moveTo>
                <a:cubicBezTo>
                  <a:pt x="194" y="1"/>
                  <a:pt x="1" y="194"/>
                  <a:pt x="1" y="437"/>
                </a:cubicBezTo>
                <a:cubicBezTo>
                  <a:pt x="1" y="674"/>
                  <a:pt x="194" y="868"/>
                  <a:pt x="431" y="868"/>
                </a:cubicBezTo>
                <a:cubicBezTo>
                  <a:pt x="669" y="868"/>
                  <a:pt x="867" y="674"/>
                  <a:pt x="867" y="437"/>
                </a:cubicBezTo>
                <a:cubicBezTo>
                  <a:pt x="867" y="194"/>
                  <a:pt x="669" y="1"/>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7"/>
          <p:cNvSpPr/>
          <p:nvPr/>
        </p:nvSpPr>
        <p:spPr>
          <a:xfrm>
            <a:off x="2471838" y="146468"/>
            <a:ext cx="87136" cy="87982"/>
          </a:xfrm>
          <a:custGeom>
            <a:avLst/>
            <a:gdLst/>
            <a:ahLst/>
            <a:cxnLst/>
            <a:rect l="l" t="t" r="r" b="b"/>
            <a:pathLst>
              <a:path w="514" h="519" extrusionOk="0">
                <a:moveTo>
                  <a:pt x="257" y="83"/>
                </a:moveTo>
                <a:cubicBezTo>
                  <a:pt x="354" y="83"/>
                  <a:pt x="436" y="160"/>
                  <a:pt x="436" y="262"/>
                </a:cubicBezTo>
                <a:cubicBezTo>
                  <a:pt x="436" y="359"/>
                  <a:pt x="354" y="436"/>
                  <a:pt x="257" y="436"/>
                </a:cubicBezTo>
                <a:cubicBezTo>
                  <a:pt x="160" y="436"/>
                  <a:pt x="83" y="359"/>
                  <a:pt x="83" y="262"/>
                </a:cubicBezTo>
                <a:cubicBezTo>
                  <a:pt x="83" y="160"/>
                  <a:pt x="160" y="83"/>
                  <a:pt x="257" y="83"/>
                </a:cubicBezTo>
                <a:close/>
                <a:moveTo>
                  <a:pt x="257" y="0"/>
                </a:moveTo>
                <a:cubicBezTo>
                  <a:pt x="117" y="0"/>
                  <a:pt x="0" y="117"/>
                  <a:pt x="0" y="262"/>
                </a:cubicBezTo>
                <a:cubicBezTo>
                  <a:pt x="0" y="402"/>
                  <a:pt x="117" y="519"/>
                  <a:pt x="257" y="519"/>
                </a:cubicBezTo>
                <a:cubicBezTo>
                  <a:pt x="402" y="519"/>
                  <a:pt x="514" y="402"/>
                  <a:pt x="514" y="262"/>
                </a:cubicBezTo>
                <a:cubicBezTo>
                  <a:pt x="514" y="117"/>
                  <a:pt x="402"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7"/>
          <p:cNvSpPr/>
          <p:nvPr/>
        </p:nvSpPr>
        <p:spPr>
          <a:xfrm>
            <a:off x="6532223" y="4815809"/>
            <a:ext cx="87983" cy="87982"/>
          </a:xfrm>
          <a:custGeom>
            <a:avLst/>
            <a:gdLst/>
            <a:ahLst/>
            <a:cxnLst/>
            <a:rect l="l" t="t" r="r" b="b"/>
            <a:pathLst>
              <a:path w="519" h="519" extrusionOk="0">
                <a:moveTo>
                  <a:pt x="262" y="83"/>
                </a:moveTo>
                <a:cubicBezTo>
                  <a:pt x="359" y="83"/>
                  <a:pt x="436" y="160"/>
                  <a:pt x="436" y="262"/>
                </a:cubicBezTo>
                <a:cubicBezTo>
                  <a:pt x="436" y="359"/>
                  <a:pt x="359" y="436"/>
                  <a:pt x="262" y="436"/>
                </a:cubicBezTo>
                <a:cubicBezTo>
                  <a:pt x="165" y="436"/>
                  <a:pt x="83" y="359"/>
                  <a:pt x="83" y="262"/>
                </a:cubicBezTo>
                <a:cubicBezTo>
                  <a:pt x="83" y="160"/>
                  <a:pt x="165" y="83"/>
                  <a:pt x="262" y="83"/>
                </a:cubicBezTo>
                <a:close/>
                <a:moveTo>
                  <a:pt x="262" y="0"/>
                </a:moveTo>
                <a:cubicBezTo>
                  <a:pt x="117" y="0"/>
                  <a:pt x="1" y="117"/>
                  <a:pt x="1" y="262"/>
                </a:cubicBezTo>
                <a:cubicBezTo>
                  <a:pt x="1" y="402"/>
                  <a:pt x="117" y="519"/>
                  <a:pt x="262" y="519"/>
                </a:cubicBezTo>
                <a:cubicBezTo>
                  <a:pt x="403" y="519"/>
                  <a:pt x="519" y="402"/>
                  <a:pt x="519" y="262"/>
                </a:cubicBezTo>
                <a:cubicBezTo>
                  <a:pt x="519" y="117"/>
                  <a:pt x="403" y="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7"/>
          <p:cNvSpPr/>
          <p:nvPr/>
        </p:nvSpPr>
        <p:spPr>
          <a:xfrm>
            <a:off x="5233034" y="794333"/>
            <a:ext cx="87136" cy="87982"/>
          </a:xfrm>
          <a:custGeom>
            <a:avLst/>
            <a:gdLst/>
            <a:ahLst/>
            <a:cxnLst/>
            <a:rect l="l" t="t" r="r" b="b"/>
            <a:pathLst>
              <a:path w="514" h="519" extrusionOk="0">
                <a:moveTo>
                  <a:pt x="257" y="83"/>
                </a:moveTo>
                <a:cubicBezTo>
                  <a:pt x="354" y="83"/>
                  <a:pt x="436" y="161"/>
                  <a:pt x="436" y="257"/>
                </a:cubicBezTo>
                <a:cubicBezTo>
                  <a:pt x="436" y="359"/>
                  <a:pt x="354" y="437"/>
                  <a:pt x="257" y="437"/>
                </a:cubicBezTo>
                <a:cubicBezTo>
                  <a:pt x="160" y="437"/>
                  <a:pt x="83" y="359"/>
                  <a:pt x="83" y="257"/>
                </a:cubicBezTo>
                <a:cubicBezTo>
                  <a:pt x="83" y="161"/>
                  <a:pt x="160" y="83"/>
                  <a:pt x="257" y="83"/>
                </a:cubicBezTo>
                <a:close/>
                <a:moveTo>
                  <a:pt x="257" y="1"/>
                </a:moveTo>
                <a:cubicBezTo>
                  <a:pt x="117" y="1"/>
                  <a:pt x="0" y="117"/>
                  <a:pt x="0" y="257"/>
                </a:cubicBezTo>
                <a:cubicBezTo>
                  <a:pt x="0" y="403"/>
                  <a:pt x="117" y="519"/>
                  <a:pt x="257" y="519"/>
                </a:cubicBezTo>
                <a:cubicBezTo>
                  <a:pt x="402" y="519"/>
                  <a:pt x="514" y="403"/>
                  <a:pt x="514" y="257"/>
                </a:cubicBezTo>
                <a:cubicBezTo>
                  <a:pt x="514" y="117"/>
                  <a:pt x="402" y="1"/>
                  <a:pt x="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17"/>
          <p:cNvGrpSpPr/>
          <p:nvPr/>
        </p:nvGrpSpPr>
        <p:grpSpPr>
          <a:xfrm>
            <a:off x="339712" y="4156856"/>
            <a:ext cx="192241" cy="204783"/>
            <a:chOff x="3421650" y="1900131"/>
            <a:chExt cx="192241" cy="204783"/>
          </a:xfrm>
        </p:grpSpPr>
        <p:sp>
          <p:nvSpPr>
            <p:cNvPr id="223" name="Google Shape;223;p17"/>
            <p:cNvSpPr/>
            <p:nvPr/>
          </p:nvSpPr>
          <p:spPr>
            <a:xfrm>
              <a:off x="3459454" y="1947767"/>
              <a:ext cx="129856" cy="145620"/>
            </a:xfrm>
            <a:custGeom>
              <a:avLst/>
              <a:gdLst/>
              <a:ahLst/>
              <a:cxnLst/>
              <a:rect l="l" t="t" r="r" b="b"/>
              <a:pathLst>
                <a:path w="766" h="859" extrusionOk="0">
                  <a:moveTo>
                    <a:pt x="50" y="0"/>
                  </a:moveTo>
                  <a:cubicBezTo>
                    <a:pt x="40" y="0"/>
                    <a:pt x="29" y="4"/>
                    <a:pt x="20" y="11"/>
                  </a:cubicBezTo>
                  <a:cubicBezTo>
                    <a:pt x="5" y="26"/>
                    <a:pt x="0" y="50"/>
                    <a:pt x="15" y="65"/>
                  </a:cubicBezTo>
                  <a:lnTo>
                    <a:pt x="688" y="844"/>
                  </a:lnTo>
                  <a:cubicBezTo>
                    <a:pt x="698" y="854"/>
                    <a:pt x="707" y="859"/>
                    <a:pt x="722" y="859"/>
                  </a:cubicBezTo>
                  <a:cubicBezTo>
                    <a:pt x="731" y="859"/>
                    <a:pt x="741" y="859"/>
                    <a:pt x="746" y="849"/>
                  </a:cubicBezTo>
                  <a:cubicBezTo>
                    <a:pt x="765" y="834"/>
                    <a:pt x="765" y="810"/>
                    <a:pt x="751" y="796"/>
                  </a:cubicBezTo>
                  <a:lnTo>
                    <a:pt x="78" y="11"/>
                  </a:lnTo>
                  <a:cubicBezTo>
                    <a:pt x="70" y="4"/>
                    <a:pt x="61"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7"/>
            <p:cNvSpPr/>
            <p:nvPr/>
          </p:nvSpPr>
          <p:spPr>
            <a:xfrm>
              <a:off x="3432330" y="1936239"/>
              <a:ext cx="156980" cy="147315"/>
            </a:xfrm>
            <a:custGeom>
              <a:avLst/>
              <a:gdLst/>
              <a:ahLst/>
              <a:cxnLst/>
              <a:rect l="l" t="t" r="r" b="b"/>
              <a:pathLst>
                <a:path w="926" h="869" extrusionOk="0">
                  <a:moveTo>
                    <a:pt x="882" y="1"/>
                  </a:moveTo>
                  <a:cubicBezTo>
                    <a:pt x="871" y="1"/>
                    <a:pt x="860" y="4"/>
                    <a:pt x="853" y="11"/>
                  </a:cubicBezTo>
                  <a:lnTo>
                    <a:pt x="20" y="801"/>
                  </a:lnTo>
                  <a:cubicBezTo>
                    <a:pt x="0" y="815"/>
                    <a:pt x="0" y="840"/>
                    <a:pt x="15" y="854"/>
                  </a:cubicBezTo>
                  <a:cubicBezTo>
                    <a:pt x="25" y="864"/>
                    <a:pt x="34" y="869"/>
                    <a:pt x="44" y="869"/>
                  </a:cubicBezTo>
                  <a:cubicBezTo>
                    <a:pt x="54" y="869"/>
                    <a:pt x="68" y="864"/>
                    <a:pt x="73" y="859"/>
                  </a:cubicBezTo>
                  <a:lnTo>
                    <a:pt x="906" y="70"/>
                  </a:lnTo>
                  <a:cubicBezTo>
                    <a:pt x="925" y="55"/>
                    <a:pt x="925" y="31"/>
                    <a:pt x="911" y="11"/>
                  </a:cubicBezTo>
                  <a:cubicBezTo>
                    <a:pt x="904" y="4"/>
                    <a:pt x="893" y="1"/>
                    <a:pt x="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7"/>
            <p:cNvSpPr/>
            <p:nvPr/>
          </p:nvSpPr>
          <p:spPr>
            <a:xfrm>
              <a:off x="3421650" y="1992860"/>
              <a:ext cx="192241" cy="34922"/>
            </a:xfrm>
            <a:custGeom>
              <a:avLst/>
              <a:gdLst/>
              <a:ahLst/>
              <a:cxnLst/>
              <a:rect l="l" t="t" r="r" b="b"/>
              <a:pathLst>
                <a:path w="1134" h="206" extrusionOk="0">
                  <a:moveTo>
                    <a:pt x="40" y="1"/>
                  </a:moveTo>
                  <a:cubicBezTo>
                    <a:pt x="20" y="1"/>
                    <a:pt x="5" y="15"/>
                    <a:pt x="0" y="36"/>
                  </a:cubicBezTo>
                  <a:cubicBezTo>
                    <a:pt x="0" y="60"/>
                    <a:pt x="15" y="79"/>
                    <a:pt x="39" y="79"/>
                  </a:cubicBezTo>
                  <a:lnTo>
                    <a:pt x="1085" y="205"/>
                  </a:lnTo>
                  <a:lnTo>
                    <a:pt x="1090" y="205"/>
                  </a:lnTo>
                  <a:cubicBezTo>
                    <a:pt x="1109" y="205"/>
                    <a:pt x="1129" y="191"/>
                    <a:pt x="1129" y="167"/>
                  </a:cubicBezTo>
                  <a:cubicBezTo>
                    <a:pt x="1134" y="147"/>
                    <a:pt x="1119" y="128"/>
                    <a:pt x="1095" y="123"/>
                  </a:cubicBezTo>
                  <a:lnTo>
                    <a:pt x="49" y="2"/>
                  </a:lnTo>
                  <a:cubicBezTo>
                    <a:pt x="46" y="1"/>
                    <a:pt x="43"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7"/>
            <p:cNvSpPr/>
            <p:nvPr/>
          </p:nvSpPr>
          <p:spPr>
            <a:xfrm>
              <a:off x="3503699" y="1900131"/>
              <a:ext cx="28141" cy="204783"/>
            </a:xfrm>
            <a:custGeom>
              <a:avLst/>
              <a:gdLst/>
              <a:ahLst/>
              <a:cxnLst/>
              <a:rect l="l" t="t" r="r" b="b"/>
              <a:pathLst>
                <a:path w="166" h="1208" extrusionOk="0">
                  <a:moveTo>
                    <a:pt x="119" y="1"/>
                  </a:moveTo>
                  <a:cubicBezTo>
                    <a:pt x="99" y="1"/>
                    <a:pt x="83" y="18"/>
                    <a:pt x="83" y="36"/>
                  </a:cubicBezTo>
                  <a:lnTo>
                    <a:pt x="1" y="1164"/>
                  </a:lnTo>
                  <a:cubicBezTo>
                    <a:pt x="1" y="1188"/>
                    <a:pt x="15" y="1207"/>
                    <a:pt x="39" y="1207"/>
                  </a:cubicBezTo>
                  <a:lnTo>
                    <a:pt x="44" y="1207"/>
                  </a:lnTo>
                  <a:cubicBezTo>
                    <a:pt x="64" y="1207"/>
                    <a:pt x="83" y="1193"/>
                    <a:pt x="83" y="1169"/>
                  </a:cubicBezTo>
                  <a:lnTo>
                    <a:pt x="165" y="40"/>
                  </a:lnTo>
                  <a:cubicBezTo>
                    <a:pt x="165" y="21"/>
                    <a:pt x="146" y="2"/>
                    <a:pt x="127" y="2"/>
                  </a:cubicBezTo>
                  <a:cubicBezTo>
                    <a:pt x="124" y="1"/>
                    <a:pt x="122"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17"/>
          <p:cNvGrpSpPr/>
          <p:nvPr/>
        </p:nvGrpSpPr>
        <p:grpSpPr>
          <a:xfrm rot="-2951095">
            <a:off x="339724" y="1390906"/>
            <a:ext cx="192236" cy="204777"/>
            <a:chOff x="3421650" y="1900131"/>
            <a:chExt cx="192241" cy="204783"/>
          </a:xfrm>
        </p:grpSpPr>
        <p:sp>
          <p:nvSpPr>
            <p:cNvPr id="228" name="Google Shape;228;p17"/>
            <p:cNvSpPr/>
            <p:nvPr/>
          </p:nvSpPr>
          <p:spPr>
            <a:xfrm>
              <a:off x="3459454" y="1947767"/>
              <a:ext cx="129856" cy="145620"/>
            </a:xfrm>
            <a:custGeom>
              <a:avLst/>
              <a:gdLst/>
              <a:ahLst/>
              <a:cxnLst/>
              <a:rect l="l" t="t" r="r" b="b"/>
              <a:pathLst>
                <a:path w="766" h="859" extrusionOk="0">
                  <a:moveTo>
                    <a:pt x="50" y="0"/>
                  </a:moveTo>
                  <a:cubicBezTo>
                    <a:pt x="40" y="0"/>
                    <a:pt x="29" y="4"/>
                    <a:pt x="20" y="11"/>
                  </a:cubicBezTo>
                  <a:cubicBezTo>
                    <a:pt x="5" y="26"/>
                    <a:pt x="0" y="50"/>
                    <a:pt x="15" y="65"/>
                  </a:cubicBezTo>
                  <a:lnTo>
                    <a:pt x="688" y="844"/>
                  </a:lnTo>
                  <a:cubicBezTo>
                    <a:pt x="698" y="854"/>
                    <a:pt x="707" y="859"/>
                    <a:pt x="722" y="859"/>
                  </a:cubicBezTo>
                  <a:cubicBezTo>
                    <a:pt x="731" y="859"/>
                    <a:pt x="741" y="859"/>
                    <a:pt x="746" y="849"/>
                  </a:cubicBezTo>
                  <a:cubicBezTo>
                    <a:pt x="765" y="834"/>
                    <a:pt x="765" y="810"/>
                    <a:pt x="751" y="796"/>
                  </a:cubicBezTo>
                  <a:lnTo>
                    <a:pt x="78" y="11"/>
                  </a:lnTo>
                  <a:cubicBezTo>
                    <a:pt x="70" y="4"/>
                    <a:pt x="61"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7"/>
            <p:cNvSpPr/>
            <p:nvPr/>
          </p:nvSpPr>
          <p:spPr>
            <a:xfrm>
              <a:off x="3432330" y="1936239"/>
              <a:ext cx="156980" cy="147315"/>
            </a:xfrm>
            <a:custGeom>
              <a:avLst/>
              <a:gdLst/>
              <a:ahLst/>
              <a:cxnLst/>
              <a:rect l="l" t="t" r="r" b="b"/>
              <a:pathLst>
                <a:path w="926" h="869" extrusionOk="0">
                  <a:moveTo>
                    <a:pt x="882" y="1"/>
                  </a:moveTo>
                  <a:cubicBezTo>
                    <a:pt x="871" y="1"/>
                    <a:pt x="860" y="4"/>
                    <a:pt x="853" y="11"/>
                  </a:cubicBezTo>
                  <a:lnTo>
                    <a:pt x="20" y="801"/>
                  </a:lnTo>
                  <a:cubicBezTo>
                    <a:pt x="0" y="815"/>
                    <a:pt x="0" y="840"/>
                    <a:pt x="15" y="854"/>
                  </a:cubicBezTo>
                  <a:cubicBezTo>
                    <a:pt x="25" y="864"/>
                    <a:pt x="34" y="869"/>
                    <a:pt x="44" y="869"/>
                  </a:cubicBezTo>
                  <a:cubicBezTo>
                    <a:pt x="54" y="869"/>
                    <a:pt x="68" y="864"/>
                    <a:pt x="73" y="859"/>
                  </a:cubicBezTo>
                  <a:lnTo>
                    <a:pt x="906" y="70"/>
                  </a:lnTo>
                  <a:cubicBezTo>
                    <a:pt x="925" y="55"/>
                    <a:pt x="925" y="31"/>
                    <a:pt x="911" y="11"/>
                  </a:cubicBezTo>
                  <a:cubicBezTo>
                    <a:pt x="904" y="4"/>
                    <a:pt x="893" y="1"/>
                    <a:pt x="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7"/>
            <p:cNvSpPr/>
            <p:nvPr/>
          </p:nvSpPr>
          <p:spPr>
            <a:xfrm>
              <a:off x="3421650" y="1992860"/>
              <a:ext cx="192241" cy="34922"/>
            </a:xfrm>
            <a:custGeom>
              <a:avLst/>
              <a:gdLst/>
              <a:ahLst/>
              <a:cxnLst/>
              <a:rect l="l" t="t" r="r" b="b"/>
              <a:pathLst>
                <a:path w="1134" h="206" extrusionOk="0">
                  <a:moveTo>
                    <a:pt x="40" y="1"/>
                  </a:moveTo>
                  <a:cubicBezTo>
                    <a:pt x="20" y="1"/>
                    <a:pt x="5" y="15"/>
                    <a:pt x="0" y="36"/>
                  </a:cubicBezTo>
                  <a:cubicBezTo>
                    <a:pt x="0" y="60"/>
                    <a:pt x="15" y="79"/>
                    <a:pt x="39" y="79"/>
                  </a:cubicBezTo>
                  <a:lnTo>
                    <a:pt x="1085" y="205"/>
                  </a:lnTo>
                  <a:lnTo>
                    <a:pt x="1090" y="205"/>
                  </a:lnTo>
                  <a:cubicBezTo>
                    <a:pt x="1109" y="205"/>
                    <a:pt x="1129" y="191"/>
                    <a:pt x="1129" y="167"/>
                  </a:cubicBezTo>
                  <a:cubicBezTo>
                    <a:pt x="1134" y="147"/>
                    <a:pt x="1119" y="128"/>
                    <a:pt x="1095" y="123"/>
                  </a:cubicBezTo>
                  <a:lnTo>
                    <a:pt x="49" y="2"/>
                  </a:lnTo>
                  <a:cubicBezTo>
                    <a:pt x="46" y="1"/>
                    <a:pt x="43"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7"/>
            <p:cNvSpPr/>
            <p:nvPr/>
          </p:nvSpPr>
          <p:spPr>
            <a:xfrm>
              <a:off x="3503699" y="1900131"/>
              <a:ext cx="28141" cy="204783"/>
            </a:xfrm>
            <a:custGeom>
              <a:avLst/>
              <a:gdLst/>
              <a:ahLst/>
              <a:cxnLst/>
              <a:rect l="l" t="t" r="r" b="b"/>
              <a:pathLst>
                <a:path w="166" h="1208" extrusionOk="0">
                  <a:moveTo>
                    <a:pt x="119" y="1"/>
                  </a:moveTo>
                  <a:cubicBezTo>
                    <a:pt x="99" y="1"/>
                    <a:pt x="83" y="18"/>
                    <a:pt x="83" y="36"/>
                  </a:cubicBezTo>
                  <a:lnTo>
                    <a:pt x="1" y="1164"/>
                  </a:lnTo>
                  <a:cubicBezTo>
                    <a:pt x="1" y="1188"/>
                    <a:pt x="15" y="1207"/>
                    <a:pt x="39" y="1207"/>
                  </a:cubicBezTo>
                  <a:lnTo>
                    <a:pt x="44" y="1207"/>
                  </a:lnTo>
                  <a:cubicBezTo>
                    <a:pt x="64" y="1207"/>
                    <a:pt x="83" y="1193"/>
                    <a:pt x="83" y="1169"/>
                  </a:cubicBezTo>
                  <a:lnTo>
                    <a:pt x="165" y="40"/>
                  </a:lnTo>
                  <a:cubicBezTo>
                    <a:pt x="165" y="21"/>
                    <a:pt x="146" y="2"/>
                    <a:pt x="127" y="2"/>
                  </a:cubicBezTo>
                  <a:cubicBezTo>
                    <a:pt x="124" y="1"/>
                    <a:pt x="122"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17"/>
          <p:cNvGrpSpPr/>
          <p:nvPr/>
        </p:nvGrpSpPr>
        <p:grpSpPr>
          <a:xfrm rot="2294087">
            <a:off x="3364685" y="4414506"/>
            <a:ext cx="192246" cy="204788"/>
            <a:chOff x="3421650" y="1900131"/>
            <a:chExt cx="192241" cy="204783"/>
          </a:xfrm>
        </p:grpSpPr>
        <p:sp>
          <p:nvSpPr>
            <p:cNvPr id="233" name="Google Shape;233;p17"/>
            <p:cNvSpPr/>
            <p:nvPr/>
          </p:nvSpPr>
          <p:spPr>
            <a:xfrm>
              <a:off x="3459454" y="1947767"/>
              <a:ext cx="129856" cy="145620"/>
            </a:xfrm>
            <a:custGeom>
              <a:avLst/>
              <a:gdLst/>
              <a:ahLst/>
              <a:cxnLst/>
              <a:rect l="l" t="t" r="r" b="b"/>
              <a:pathLst>
                <a:path w="766" h="859" extrusionOk="0">
                  <a:moveTo>
                    <a:pt x="50" y="0"/>
                  </a:moveTo>
                  <a:cubicBezTo>
                    <a:pt x="40" y="0"/>
                    <a:pt x="29" y="4"/>
                    <a:pt x="20" y="11"/>
                  </a:cubicBezTo>
                  <a:cubicBezTo>
                    <a:pt x="5" y="26"/>
                    <a:pt x="0" y="50"/>
                    <a:pt x="15" y="65"/>
                  </a:cubicBezTo>
                  <a:lnTo>
                    <a:pt x="688" y="844"/>
                  </a:lnTo>
                  <a:cubicBezTo>
                    <a:pt x="698" y="854"/>
                    <a:pt x="707" y="859"/>
                    <a:pt x="722" y="859"/>
                  </a:cubicBezTo>
                  <a:cubicBezTo>
                    <a:pt x="731" y="859"/>
                    <a:pt x="741" y="859"/>
                    <a:pt x="746" y="849"/>
                  </a:cubicBezTo>
                  <a:cubicBezTo>
                    <a:pt x="765" y="834"/>
                    <a:pt x="765" y="810"/>
                    <a:pt x="751" y="796"/>
                  </a:cubicBezTo>
                  <a:lnTo>
                    <a:pt x="78" y="11"/>
                  </a:lnTo>
                  <a:cubicBezTo>
                    <a:pt x="70" y="4"/>
                    <a:pt x="61"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p:nvPr/>
          </p:nvSpPr>
          <p:spPr>
            <a:xfrm>
              <a:off x="3432330" y="1936239"/>
              <a:ext cx="156980" cy="147315"/>
            </a:xfrm>
            <a:custGeom>
              <a:avLst/>
              <a:gdLst/>
              <a:ahLst/>
              <a:cxnLst/>
              <a:rect l="l" t="t" r="r" b="b"/>
              <a:pathLst>
                <a:path w="926" h="869" extrusionOk="0">
                  <a:moveTo>
                    <a:pt x="882" y="1"/>
                  </a:moveTo>
                  <a:cubicBezTo>
                    <a:pt x="871" y="1"/>
                    <a:pt x="860" y="4"/>
                    <a:pt x="853" y="11"/>
                  </a:cubicBezTo>
                  <a:lnTo>
                    <a:pt x="20" y="801"/>
                  </a:lnTo>
                  <a:cubicBezTo>
                    <a:pt x="0" y="815"/>
                    <a:pt x="0" y="840"/>
                    <a:pt x="15" y="854"/>
                  </a:cubicBezTo>
                  <a:cubicBezTo>
                    <a:pt x="25" y="864"/>
                    <a:pt x="34" y="869"/>
                    <a:pt x="44" y="869"/>
                  </a:cubicBezTo>
                  <a:cubicBezTo>
                    <a:pt x="54" y="869"/>
                    <a:pt x="68" y="864"/>
                    <a:pt x="73" y="859"/>
                  </a:cubicBezTo>
                  <a:lnTo>
                    <a:pt x="906" y="70"/>
                  </a:lnTo>
                  <a:cubicBezTo>
                    <a:pt x="925" y="55"/>
                    <a:pt x="925" y="31"/>
                    <a:pt x="911" y="11"/>
                  </a:cubicBezTo>
                  <a:cubicBezTo>
                    <a:pt x="904" y="4"/>
                    <a:pt x="893" y="1"/>
                    <a:pt x="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7"/>
            <p:cNvSpPr/>
            <p:nvPr/>
          </p:nvSpPr>
          <p:spPr>
            <a:xfrm>
              <a:off x="3421650" y="1992860"/>
              <a:ext cx="192241" cy="34922"/>
            </a:xfrm>
            <a:custGeom>
              <a:avLst/>
              <a:gdLst/>
              <a:ahLst/>
              <a:cxnLst/>
              <a:rect l="l" t="t" r="r" b="b"/>
              <a:pathLst>
                <a:path w="1134" h="206" extrusionOk="0">
                  <a:moveTo>
                    <a:pt x="40" y="1"/>
                  </a:moveTo>
                  <a:cubicBezTo>
                    <a:pt x="20" y="1"/>
                    <a:pt x="5" y="15"/>
                    <a:pt x="0" y="36"/>
                  </a:cubicBezTo>
                  <a:cubicBezTo>
                    <a:pt x="0" y="60"/>
                    <a:pt x="15" y="79"/>
                    <a:pt x="39" y="79"/>
                  </a:cubicBezTo>
                  <a:lnTo>
                    <a:pt x="1085" y="205"/>
                  </a:lnTo>
                  <a:lnTo>
                    <a:pt x="1090" y="205"/>
                  </a:lnTo>
                  <a:cubicBezTo>
                    <a:pt x="1109" y="205"/>
                    <a:pt x="1129" y="191"/>
                    <a:pt x="1129" y="167"/>
                  </a:cubicBezTo>
                  <a:cubicBezTo>
                    <a:pt x="1134" y="147"/>
                    <a:pt x="1119" y="128"/>
                    <a:pt x="1095" y="123"/>
                  </a:cubicBezTo>
                  <a:lnTo>
                    <a:pt x="49" y="2"/>
                  </a:lnTo>
                  <a:cubicBezTo>
                    <a:pt x="46" y="1"/>
                    <a:pt x="43"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7"/>
            <p:cNvSpPr/>
            <p:nvPr/>
          </p:nvSpPr>
          <p:spPr>
            <a:xfrm>
              <a:off x="3503699" y="1900131"/>
              <a:ext cx="28141" cy="204783"/>
            </a:xfrm>
            <a:custGeom>
              <a:avLst/>
              <a:gdLst/>
              <a:ahLst/>
              <a:cxnLst/>
              <a:rect l="l" t="t" r="r" b="b"/>
              <a:pathLst>
                <a:path w="166" h="1208" extrusionOk="0">
                  <a:moveTo>
                    <a:pt x="119" y="1"/>
                  </a:moveTo>
                  <a:cubicBezTo>
                    <a:pt x="99" y="1"/>
                    <a:pt x="83" y="18"/>
                    <a:pt x="83" y="36"/>
                  </a:cubicBezTo>
                  <a:lnTo>
                    <a:pt x="1" y="1164"/>
                  </a:lnTo>
                  <a:cubicBezTo>
                    <a:pt x="1" y="1188"/>
                    <a:pt x="15" y="1207"/>
                    <a:pt x="39" y="1207"/>
                  </a:cubicBezTo>
                  <a:lnTo>
                    <a:pt x="44" y="1207"/>
                  </a:lnTo>
                  <a:cubicBezTo>
                    <a:pt x="64" y="1207"/>
                    <a:pt x="83" y="1193"/>
                    <a:pt x="83" y="1169"/>
                  </a:cubicBezTo>
                  <a:lnTo>
                    <a:pt x="165" y="40"/>
                  </a:lnTo>
                  <a:cubicBezTo>
                    <a:pt x="165" y="21"/>
                    <a:pt x="146" y="2"/>
                    <a:pt x="127" y="2"/>
                  </a:cubicBezTo>
                  <a:cubicBezTo>
                    <a:pt x="124" y="1"/>
                    <a:pt x="122"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17"/>
          <p:cNvGrpSpPr/>
          <p:nvPr/>
        </p:nvGrpSpPr>
        <p:grpSpPr>
          <a:xfrm>
            <a:off x="6620206" y="2599836"/>
            <a:ext cx="417199" cy="591122"/>
            <a:chOff x="4115171" y="3800529"/>
            <a:chExt cx="417199" cy="591122"/>
          </a:xfrm>
        </p:grpSpPr>
        <p:sp>
          <p:nvSpPr>
            <p:cNvPr id="238" name="Google Shape;238;p17"/>
            <p:cNvSpPr/>
            <p:nvPr/>
          </p:nvSpPr>
          <p:spPr>
            <a:xfrm>
              <a:off x="4313188" y="3808840"/>
              <a:ext cx="194252" cy="127912"/>
            </a:xfrm>
            <a:custGeom>
              <a:avLst/>
              <a:gdLst/>
              <a:ahLst/>
              <a:cxnLst/>
              <a:rect l="l" t="t" r="r" b="b"/>
              <a:pathLst>
                <a:path w="1496" h="985" extrusionOk="0">
                  <a:moveTo>
                    <a:pt x="1139" y="0"/>
                  </a:moveTo>
                  <a:cubicBezTo>
                    <a:pt x="958" y="0"/>
                    <a:pt x="739" y="41"/>
                    <a:pt x="562" y="144"/>
                  </a:cubicBezTo>
                  <a:cubicBezTo>
                    <a:pt x="185" y="362"/>
                    <a:pt x="112" y="734"/>
                    <a:pt x="112" y="734"/>
                  </a:cubicBezTo>
                  <a:cubicBezTo>
                    <a:pt x="0" y="908"/>
                    <a:pt x="187" y="984"/>
                    <a:pt x="433" y="984"/>
                  </a:cubicBezTo>
                  <a:cubicBezTo>
                    <a:pt x="612" y="984"/>
                    <a:pt x="822" y="944"/>
                    <a:pt x="969" y="870"/>
                  </a:cubicBezTo>
                  <a:cubicBezTo>
                    <a:pt x="1318" y="691"/>
                    <a:pt x="1473" y="245"/>
                    <a:pt x="1487" y="119"/>
                  </a:cubicBezTo>
                  <a:cubicBezTo>
                    <a:pt x="1495" y="51"/>
                    <a:pt x="1341" y="0"/>
                    <a:pt x="1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7"/>
            <p:cNvSpPr/>
            <p:nvPr/>
          </p:nvSpPr>
          <p:spPr>
            <a:xfrm>
              <a:off x="4300333" y="3949867"/>
              <a:ext cx="232037" cy="109862"/>
            </a:xfrm>
            <a:custGeom>
              <a:avLst/>
              <a:gdLst/>
              <a:ahLst/>
              <a:cxnLst/>
              <a:rect l="l" t="t" r="r" b="b"/>
              <a:pathLst>
                <a:path w="1787" h="846" extrusionOk="0">
                  <a:moveTo>
                    <a:pt x="1056" y="0"/>
                  </a:moveTo>
                  <a:cubicBezTo>
                    <a:pt x="987" y="0"/>
                    <a:pt x="917" y="7"/>
                    <a:pt x="850" y="21"/>
                  </a:cubicBezTo>
                  <a:cubicBezTo>
                    <a:pt x="424" y="113"/>
                    <a:pt x="240" y="447"/>
                    <a:pt x="240" y="447"/>
                  </a:cubicBezTo>
                  <a:cubicBezTo>
                    <a:pt x="1" y="648"/>
                    <a:pt x="490" y="846"/>
                    <a:pt x="875" y="846"/>
                  </a:cubicBezTo>
                  <a:cubicBezTo>
                    <a:pt x="925" y="846"/>
                    <a:pt x="975" y="842"/>
                    <a:pt x="1020" y="835"/>
                  </a:cubicBezTo>
                  <a:cubicBezTo>
                    <a:pt x="1407" y="772"/>
                    <a:pt x="1688" y="394"/>
                    <a:pt x="1741" y="278"/>
                  </a:cubicBezTo>
                  <a:cubicBezTo>
                    <a:pt x="1786" y="180"/>
                    <a:pt x="1423" y="0"/>
                    <a:pt x="1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p:nvPr/>
          </p:nvSpPr>
          <p:spPr>
            <a:xfrm>
              <a:off x="4166591" y="3800529"/>
              <a:ext cx="122836" cy="204140"/>
            </a:xfrm>
            <a:custGeom>
              <a:avLst/>
              <a:gdLst/>
              <a:ahLst/>
              <a:cxnLst/>
              <a:rect l="l" t="t" r="r" b="b"/>
              <a:pathLst>
                <a:path w="946" h="1572" extrusionOk="0">
                  <a:moveTo>
                    <a:pt x="333" y="0"/>
                  </a:moveTo>
                  <a:cubicBezTo>
                    <a:pt x="216" y="0"/>
                    <a:pt x="1" y="490"/>
                    <a:pt x="84" y="895"/>
                  </a:cubicBezTo>
                  <a:cubicBezTo>
                    <a:pt x="166" y="1317"/>
                    <a:pt x="495" y="1505"/>
                    <a:pt x="495" y="1505"/>
                  </a:cubicBezTo>
                  <a:cubicBezTo>
                    <a:pt x="532" y="1551"/>
                    <a:pt x="569" y="1571"/>
                    <a:pt x="606" y="1571"/>
                  </a:cubicBezTo>
                  <a:cubicBezTo>
                    <a:pt x="788" y="1571"/>
                    <a:pt x="946" y="1059"/>
                    <a:pt x="897" y="736"/>
                  </a:cubicBezTo>
                  <a:cubicBezTo>
                    <a:pt x="844" y="348"/>
                    <a:pt x="466" y="62"/>
                    <a:pt x="350" y="4"/>
                  </a:cubicBezTo>
                  <a:cubicBezTo>
                    <a:pt x="345" y="2"/>
                    <a:pt x="339" y="0"/>
                    <a:pt x="3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a:off x="4301892" y="4069987"/>
              <a:ext cx="175554" cy="142197"/>
            </a:xfrm>
            <a:custGeom>
              <a:avLst/>
              <a:gdLst/>
              <a:ahLst/>
              <a:cxnLst/>
              <a:rect l="l" t="t" r="r" b="b"/>
              <a:pathLst>
                <a:path w="1352" h="1095" extrusionOk="0">
                  <a:moveTo>
                    <a:pt x="1133" y="1"/>
                  </a:moveTo>
                  <a:cubicBezTo>
                    <a:pt x="934" y="1"/>
                    <a:pt x="639" y="71"/>
                    <a:pt x="432" y="234"/>
                  </a:cubicBezTo>
                  <a:cubicBezTo>
                    <a:pt x="93" y="501"/>
                    <a:pt x="68" y="883"/>
                    <a:pt x="68" y="883"/>
                  </a:cubicBezTo>
                  <a:cubicBezTo>
                    <a:pt x="0" y="1033"/>
                    <a:pt x="117" y="1094"/>
                    <a:pt x="292" y="1094"/>
                  </a:cubicBezTo>
                  <a:cubicBezTo>
                    <a:pt x="492" y="1094"/>
                    <a:pt x="770" y="1014"/>
                    <a:pt x="940" y="893"/>
                  </a:cubicBezTo>
                  <a:cubicBezTo>
                    <a:pt x="1260" y="670"/>
                    <a:pt x="1352" y="205"/>
                    <a:pt x="1347" y="79"/>
                  </a:cubicBezTo>
                  <a:cubicBezTo>
                    <a:pt x="1345" y="29"/>
                    <a:pt x="1258" y="1"/>
                    <a:pt x="1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7"/>
            <p:cNvSpPr/>
            <p:nvPr/>
          </p:nvSpPr>
          <p:spPr>
            <a:xfrm>
              <a:off x="4115171" y="4051807"/>
              <a:ext cx="184773" cy="151287"/>
            </a:xfrm>
            <a:custGeom>
              <a:avLst/>
              <a:gdLst/>
              <a:ahLst/>
              <a:cxnLst/>
              <a:rect l="l" t="t" r="r" b="b"/>
              <a:pathLst>
                <a:path w="1423" h="1165" extrusionOk="0">
                  <a:moveTo>
                    <a:pt x="216" y="1"/>
                  </a:moveTo>
                  <a:cubicBezTo>
                    <a:pt x="178" y="1"/>
                    <a:pt x="147" y="3"/>
                    <a:pt x="126" y="6"/>
                  </a:cubicBezTo>
                  <a:cubicBezTo>
                    <a:pt x="0" y="31"/>
                    <a:pt x="102" y="592"/>
                    <a:pt x="417" y="892"/>
                  </a:cubicBezTo>
                  <a:cubicBezTo>
                    <a:pt x="669" y="1133"/>
                    <a:pt x="969" y="1155"/>
                    <a:pt x="1072" y="1155"/>
                  </a:cubicBezTo>
                  <a:cubicBezTo>
                    <a:pt x="1096" y="1155"/>
                    <a:pt x="1109" y="1154"/>
                    <a:pt x="1109" y="1154"/>
                  </a:cubicBezTo>
                  <a:cubicBezTo>
                    <a:pt x="1133" y="1161"/>
                    <a:pt x="1153" y="1164"/>
                    <a:pt x="1172" y="1164"/>
                  </a:cubicBezTo>
                  <a:cubicBezTo>
                    <a:pt x="1422" y="1164"/>
                    <a:pt x="1246" y="558"/>
                    <a:pt x="993" y="292"/>
                  </a:cubicBezTo>
                  <a:cubicBezTo>
                    <a:pt x="771" y="54"/>
                    <a:pt x="405" y="1"/>
                    <a:pt x="2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7"/>
            <p:cNvSpPr/>
            <p:nvPr/>
          </p:nvSpPr>
          <p:spPr>
            <a:xfrm>
              <a:off x="4334873" y="4227896"/>
              <a:ext cx="175294" cy="142067"/>
            </a:xfrm>
            <a:custGeom>
              <a:avLst/>
              <a:gdLst/>
              <a:ahLst/>
              <a:cxnLst/>
              <a:rect l="l" t="t" r="r" b="b"/>
              <a:pathLst>
                <a:path w="1350" h="1094" extrusionOk="0">
                  <a:moveTo>
                    <a:pt x="1133" y="0"/>
                  </a:moveTo>
                  <a:cubicBezTo>
                    <a:pt x="934" y="0"/>
                    <a:pt x="637" y="71"/>
                    <a:pt x="429" y="234"/>
                  </a:cubicBezTo>
                  <a:cubicBezTo>
                    <a:pt x="90" y="500"/>
                    <a:pt x="71" y="883"/>
                    <a:pt x="71" y="883"/>
                  </a:cubicBezTo>
                  <a:cubicBezTo>
                    <a:pt x="1" y="1032"/>
                    <a:pt x="116" y="1094"/>
                    <a:pt x="291" y="1094"/>
                  </a:cubicBezTo>
                  <a:cubicBezTo>
                    <a:pt x="490" y="1094"/>
                    <a:pt x="768" y="1014"/>
                    <a:pt x="938" y="892"/>
                  </a:cubicBezTo>
                  <a:cubicBezTo>
                    <a:pt x="1257" y="670"/>
                    <a:pt x="1349" y="205"/>
                    <a:pt x="1345" y="79"/>
                  </a:cubicBezTo>
                  <a:cubicBezTo>
                    <a:pt x="1345" y="28"/>
                    <a:pt x="1258" y="0"/>
                    <a:pt x="1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7"/>
            <p:cNvSpPr/>
            <p:nvPr/>
          </p:nvSpPr>
          <p:spPr>
            <a:xfrm>
              <a:off x="4148412" y="4216987"/>
              <a:ext cx="184254" cy="150897"/>
            </a:xfrm>
            <a:custGeom>
              <a:avLst/>
              <a:gdLst/>
              <a:ahLst/>
              <a:cxnLst/>
              <a:rect l="l" t="t" r="r" b="b"/>
              <a:pathLst>
                <a:path w="1419" h="1162" extrusionOk="0">
                  <a:moveTo>
                    <a:pt x="223" y="1"/>
                  </a:moveTo>
                  <a:cubicBezTo>
                    <a:pt x="182" y="1"/>
                    <a:pt x="149" y="4"/>
                    <a:pt x="127" y="8"/>
                  </a:cubicBezTo>
                  <a:cubicBezTo>
                    <a:pt x="1" y="27"/>
                    <a:pt x="98" y="589"/>
                    <a:pt x="413" y="889"/>
                  </a:cubicBezTo>
                  <a:cubicBezTo>
                    <a:pt x="669" y="1129"/>
                    <a:pt x="966" y="1152"/>
                    <a:pt x="1068" y="1152"/>
                  </a:cubicBezTo>
                  <a:cubicBezTo>
                    <a:pt x="1092" y="1152"/>
                    <a:pt x="1105" y="1151"/>
                    <a:pt x="1105" y="1151"/>
                  </a:cubicBezTo>
                  <a:cubicBezTo>
                    <a:pt x="1128" y="1158"/>
                    <a:pt x="1149" y="1161"/>
                    <a:pt x="1168" y="1161"/>
                  </a:cubicBezTo>
                  <a:cubicBezTo>
                    <a:pt x="1418" y="1161"/>
                    <a:pt x="1242" y="555"/>
                    <a:pt x="994" y="289"/>
                  </a:cubicBezTo>
                  <a:cubicBezTo>
                    <a:pt x="771" y="59"/>
                    <a:pt x="412" y="1"/>
                    <a:pt x="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17"/>
            <p:cNvGrpSpPr/>
            <p:nvPr/>
          </p:nvGrpSpPr>
          <p:grpSpPr>
            <a:xfrm>
              <a:off x="4213206" y="3867536"/>
              <a:ext cx="248528" cy="524115"/>
              <a:chOff x="4213206" y="3867536"/>
              <a:chExt cx="248528" cy="524115"/>
            </a:xfrm>
          </p:grpSpPr>
          <p:sp>
            <p:nvSpPr>
              <p:cNvPr id="246" name="Google Shape;246;p17"/>
              <p:cNvSpPr/>
              <p:nvPr/>
            </p:nvSpPr>
            <p:spPr>
              <a:xfrm>
                <a:off x="4230865" y="3919090"/>
                <a:ext cx="168023" cy="124146"/>
              </a:xfrm>
              <a:custGeom>
                <a:avLst/>
                <a:gdLst/>
                <a:ahLst/>
                <a:cxnLst/>
                <a:rect l="l" t="t" r="r" b="b"/>
                <a:pathLst>
                  <a:path w="1294" h="956" extrusionOk="0">
                    <a:moveTo>
                      <a:pt x="44" y="0"/>
                    </a:moveTo>
                    <a:cubicBezTo>
                      <a:pt x="41" y="0"/>
                      <a:pt x="37" y="1"/>
                      <a:pt x="34" y="2"/>
                    </a:cubicBezTo>
                    <a:cubicBezTo>
                      <a:pt x="15" y="7"/>
                      <a:pt x="0" y="31"/>
                      <a:pt x="5" y="50"/>
                    </a:cubicBezTo>
                    <a:cubicBezTo>
                      <a:pt x="121" y="447"/>
                      <a:pt x="276" y="922"/>
                      <a:pt x="354" y="951"/>
                    </a:cubicBezTo>
                    <a:cubicBezTo>
                      <a:pt x="359" y="956"/>
                      <a:pt x="368" y="956"/>
                      <a:pt x="373" y="956"/>
                    </a:cubicBezTo>
                    <a:cubicBezTo>
                      <a:pt x="489" y="956"/>
                      <a:pt x="916" y="772"/>
                      <a:pt x="1264" y="612"/>
                    </a:cubicBezTo>
                    <a:cubicBezTo>
                      <a:pt x="1284" y="602"/>
                      <a:pt x="1293" y="578"/>
                      <a:pt x="1284" y="559"/>
                    </a:cubicBezTo>
                    <a:cubicBezTo>
                      <a:pt x="1277" y="544"/>
                      <a:pt x="1262" y="535"/>
                      <a:pt x="1247" y="535"/>
                    </a:cubicBezTo>
                    <a:cubicBezTo>
                      <a:pt x="1241" y="535"/>
                      <a:pt x="1236" y="537"/>
                      <a:pt x="1230" y="539"/>
                    </a:cubicBezTo>
                    <a:cubicBezTo>
                      <a:pt x="867" y="704"/>
                      <a:pt x="460" y="873"/>
                      <a:pt x="388" y="878"/>
                    </a:cubicBezTo>
                    <a:cubicBezTo>
                      <a:pt x="334" y="815"/>
                      <a:pt x="194" y="404"/>
                      <a:pt x="83" y="31"/>
                    </a:cubicBezTo>
                    <a:cubicBezTo>
                      <a:pt x="79" y="11"/>
                      <a:pt x="61"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7"/>
              <p:cNvSpPr/>
              <p:nvPr/>
            </p:nvSpPr>
            <p:spPr>
              <a:xfrm>
                <a:off x="4260990" y="3867536"/>
                <a:ext cx="169970" cy="524115"/>
              </a:xfrm>
              <a:custGeom>
                <a:avLst/>
                <a:gdLst/>
                <a:ahLst/>
                <a:cxnLst/>
                <a:rect l="l" t="t" r="r" b="b"/>
                <a:pathLst>
                  <a:path w="1309" h="4036" extrusionOk="0">
                    <a:moveTo>
                      <a:pt x="1268" y="1"/>
                    </a:moveTo>
                    <a:cubicBezTo>
                      <a:pt x="1265" y="1"/>
                      <a:pt x="1262" y="1"/>
                      <a:pt x="1260" y="2"/>
                    </a:cubicBezTo>
                    <a:cubicBezTo>
                      <a:pt x="1245" y="2"/>
                      <a:pt x="1" y="268"/>
                      <a:pt x="98" y="1580"/>
                    </a:cubicBezTo>
                    <a:cubicBezTo>
                      <a:pt x="136" y="2113"/>
                      <a:pt x="296" y="2549"/>
                      <a:pt x="422" y="2897"/>
                    </a:cubicBezTo>
                    <a:cubicBezTo>
                      <a:pt x="611" y="3416"/>
                      <a:pt x="727" y="3730"/>
                      <a:pt x="364" y="3958"/>
                    </a:cubicBezTo>
                    <a:cubicBezTo>
                      <a:pt x="345" y="3972"/>
                      <a:pt x="340" y="3997"/>
                      <a:pt x="354" y="4016"/>
                    </a:cubicBezTo>
                    <a:cubicBezTo>
                      <a:pt x="359" y="4026"/>
                      <a:pt x="374" y="4035"/>
                      <a:pt x="388" y="4035"/>
                    </a:cubicBezTo>
                    <a:cubicBezTo>
                      <a:pt x="393" y="4035"/>
                      <a:pt x="403" y="4031"/>
                      <a:pt x="408" y="4026"/>
                    </a:cubicBezTo>
                    <a:cubicBezTo>
                      <a:pt x="824" y="3764"/>
                      <a:pt x="688" y="3387"/>
                      <a:pt x="500" y="2868"/>
                    </a:cubicBezTo>
                    <a:cubicBezTo>
                      <a:pt x="374" y="2525"/>
                      <a:pt x="214" y="2094"/>
                      <a:pt x="180" y="1575"/>
                    </a:cubicBezTo>
                    <a:cubicBezTo>
                      <a:pt x="88" y="336"/>
                      <a:pt x="1226" y="89"/>
                      <a:pt x="1274" y="79"/>
                    </a:cubicBezTo>
                    <a:cubicBezTo>
                      <a:pt x="1294" y="74"/>
                      <a:pt x="1308" y="55"/>
                      <a:pt x="1303" y="31"/>
                    </a:cubicBezTo>
                    <a:cubicBezTo>
                      <a:pt x="1303" y="14"/>
                      <a:pt x="1285"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7"/>
              <p:cNvSpPr/>
              <p:nvPr/>
            </p:nvSpPr>
            <p:spPr>
              <a:xfrm>
                <a:off x="4213206" y="4124138"/>
                <a:ext cx="172437" cy="83890"/>
              </a:xfrm>
              <a:custGeom>
                <a:avLst/>
                <a:gdLst/>
                <a:ahLst/>
                <a:cxnLst/>
                <a:rect l="l" t="t" r="r" b="b"/>
                <a:pathLst>
                  <a:path w="1328" h="646" extrusionOk="0">
                    <a:moveTo>
                      <a:pt x="47" y="1"/>
                    </a:moveTo>
                    <a:cubicBezTo>
                      <a:pt x="37" y="1"/>
                      <a:pt x="27" y="4"/>
                      <a:pt x="20" y="11"/>
                    </a:cubicBezTo>
                    <a:cubicBezTo>
                      <a:pt x="1" y="26"/>
                      <a:pt x="1" y="50"/>
                      <a:pt x="15" y="69"/>
                    </a:cubicBezTo>
                    <a:cubicBezTo>
                      <a:pt x="180" y="248"/>
                      <a:pt x="548" y="645"/>
                      <a:pt x="722" y="645"/>
                    </a:cubicBezTo>
                    <a:cubicBezTo>
                      <a:pt x="742" y="645"/>
                      <a:pt x="756" y="641"/>
                      <a:pt x="771" y="631"/>
                    </a:cubicBezTo>
                    <a:cubicBezTo>
                      <a:pt x="901" y="544"/>
                      <a:pt x="1294" y="89"/>
                      <a:pt x="1313" y="69"/>
                    </a:cubicBezTo>
                    <a:cubicBezTo>
                      <a:pt x="1328" y="50"/>
                      <a:pt x="1323" y="26"/>
                      <a:pt x="1308" y="11"/>
                    </a:cubicBezTo>
                    <a:cubicBezTo>
                      <a:pt x="1299" y="4"/>
                      <a:pt x="1289" y="1"/>
                      <a:pt x="1280" y="1"/>
                    </a:cubicBezTo>
                    <a:cubicBezTo>
                      <a:pt x="1268" y="1"/>
                      <a:pt x="1258" y="6"/>
                      <a:pt x="1250" y="16"/>
                    </a:cubicBezTo>
                    <a:cubicBezTo>
                      <a:pt x="1245" y="21"/>
                      <a:pt x="848" y="481"/>
                      <a:pt x="722" y="563"/>
                    </a:cubicBezTo>
                    <a:cubicBezTo>
                      <a:pt x="719" y="565"/>
                      <a:pt x="716" y="566"/>
                      <a:pt x="711" y="566"/>
                    </a:cubicBezTo>
                    <a:cubicBezTo>
                      <a:pt x="638" y="566"/>
                      <a:pt x="347" y="317"/>
                      <a:pt x="78" y="16"/>
                    </a:cubicBezTo>
                    <a:cubicBezTo>
                      <a:pt x="70" y="6"/>
                      <a:pt x="58"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7"/>
              <p:cNvSpPr/>
              <p:nvPr/>
            </p:nvSpPr>
            <p:spPr>
              <a:xfrm>
                <a:off x="4230865" y="4269061"/>
                <a:ext cx="230869" cy="78565"/>
              </a:xfrm>
              <a:custGeom>
                <a:avLst/>
                <a:gdLst/>
                <a:ahLst/>
                <a:cxnLst/>
                <a:rect l="l" t="t" r="r" b="b"/>
                <a:pathLst>
                  <a:path w="1778" h="605" extrusionOk="0">
                    <a:moveTo>
                      <a:pt x="1732" y="0"/>
                    </a:moveTo>
                    <a:cubicBezTo>
                      <a:pt x="1723" y="0"/>
                      <a:pt x="1715" y="3"/>
                      <a:pt x="1710" y="9"/>
                    </a:cubicBezTo>
                    <a:cubicBezTo>
                      <a:pt x="1482" y="169"/>
                      <a:pt x="1012" y="488"/>
                      <a:pt x="862" y="522"/>
                    </a:cubicBezTo>
                    <a:cubicBezTo>
                      <a:pt x="856" y="524"/>
                      <a:pt x="849" y="525"/>
                      <a:pt x="841" y="525"/>
                    </a:cubicBezTo>
                    <a:cubicBezTo>
                      <a:pt x="691" y="525"/>
                      <a:pt x="294" y="216"/>
                      <a:pt x="73" y="14"/>
                    </a:cubicBezTo>
                    <a:cubicBezTo>
                      <a:pt x="66" y="5"/>
                      <a:pt x="56" y="1"/>
                      <a:pt x="46" y="1"/>
                    </a:cubicBezTo>
                    <a:cubicBezTo>
                      <a:pt x="35" y="1"/>
                      <a:pt x="23" y="6"/>
                      <a:pt x="15" y="14"/>
                    </a:cubicBezTo>
                    <a:cubicBezTo>
                      <a:pt x="0" y="33"/>
                      <a:pt x="0" y="57"/>
                      <a:pt x="20" y="72"/>
                    </a:cubicBezTo>
                    <a:cubicBezTo>
                      <a:pt x="83" y="130"/>
                      <a:pt x="610" y="604"/>
                      <a:pt x="848" y="604"/>
                    </a:cubicBezTo>
                    <a:lnTo>
                      <a:pt x="882" y="604"/>
                    </a:lnTo>
                    <a:cubicBezTo>
                      <a:pt x="1085" y="551"/>
                      <a:pt x="1729" y="96"/>
                      <a:pt x="1753" y="77"/>
                    </a:cubicBezTo>
                    <a:cubicBezTo>
                      <a:pt x="1773" y="62"/>
                      <a:pt x="1778" y="38"/>
                      <a:pt x="1763" y="19"/>
                    </a:cubicBezTo>
                    <a:cubicBezTo>
                      <a:pt x="1757" y="7"/>
                      <a:pt x="1744" y="0"/>
                      <a:pt x="1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 name="Google Shape;250;p17"/>
          <p:cNvGrpSpPr/>
          <p:nvPr/>
        </p:nvGrpSpPr>
        <p:grpSpPr>
          <a:xfrm>
            <a:off x="8261425" y="422493"/>
            <a:ext cx="192241" cy="204783"/>
            <a:chOff x="3421650" y="1900131"/>
            <a:chExt cx="192241" cy="204783"/>
          </a:xfrm>
        </p:grpSpPr>
        <p:sp>
          <p:nvSpPr>
            <p:cNvPr id="251" name="Google Shape;251;p17"/>
            <p:cNvSpPr/>
            <p:nvPr/>
          </p:nvSpPr>
          <p:spPr>
            <a:xfrm>
              <a:off x="3459454" y="1947767"/>
              <a:ext cx="129856" cy="145620"/>
            </a:xfrm>
            <a:custGeom>
              <a:avLst/>
              <a:gdLst/>
              <a:ahLst/>
              <a:cxnLst/>
              <a:rect l="l" t="t" r="r" b="b"/>
              <a:pathLst>
                <a:path w="766" h="859" extrusionOk="0">
                  <a:moveTo>
                    <a:pt x="50" y="0"/>
                  </a:moveTo>
                  <a:cubicBezTo>
                    <a:pt x="40" y="0"/>
                    <a:pt x="29" y="4"/>
                    <a:pt x="20" y="11"/>
                  </a:cubicBezTo>
                  <a:cubicBezTo>
                    <a:pt x="5" y="26"/>
                    <a:pt x="0" y="50"/>
                    <a:pt x="15" y="65"/>
                  </a:cubicBezTo>
                  <a:lnTo>
                    <a:pt x="688" y="844"/>
                  </a:lnTo>
                  <a:cubicBezTo>
                    <a:pt x="698" y="854"/>
                    <a:pt x="707" y="859"/>
                    <a:pt x="722" y="859"/>
                  </a:cubicBezTo>
                  <a:cubicBezTo>
                    <a:pt x="731" y="859"/>
                    <a:pt x="741" y="859"/>
                    <a:pt x="746" y="849"/>
                  </a:cubicBezTo>
                  <a:cubicBezTo>
                    <a:pt x="765" y="834"/>
                    <a:pt x="765" y="810"/>
                    <a:pt x="751" y="796"/>
                  </a:cubicBezTo>
                  <a:lnTo>
                    <a:pt x="78" y="11"/>
                  </a:lnTo>
                  <a:cubicBezTo>
                    <a:pt x="70" y="4"/>
                    <a:pt x="61"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a:off x="3432330" y="1936239"/>
              <a:ext cx="156980" cy="147315"/>
            </a:xfrm>
            <a:custGeom>
              <a:avLst/>
              <a:gdLst/>
              <a:ahLst/>
              <a:cxnLst/>
              <a:rect l="l" t="t" r="r" b="b"/>
              <a:pathLst>
                <a:path w="926" h="869" extrusionOk="0">
                  <a:moveTo>
                    <a:pt x="882" y="1"/>
                  </a:moveTo>
                  <a:cubicBezTo>
                    <a:pt x="871" y="1"/>
                    <a:pt x="860" y="4"/>
                    <a:pt x="853" y="11"/>
                  </a:cubicBezTo>
                  <a:lnTo>
                    <a:pt x="20" y="801"/>
                  </a:lnTo>
                  <a:cubicBezTo>
                    <a:pt x="0" y="815"/>
                    <a:pt x="0" y="840"/>
                    <a:pt x="15" y="854"/>
                  </a:cubicBezTo>
                  <a:cubicBezTo>
                    <a:pt x="25" y="864"/>
                    <a:pt x="34" y="869"/>
                    <a:pt x="44" y="869"/>
                  </a:cubicBezTo>
                  <a:cubicBezTo>
                    <a:pt x="54" y="869"/>
                    <a:pt x="68" y="864"/>
                    <a:pt x="73" y="859"/>
                  </a:cubicBezTo>
                  <a:lnTo>
                    <a:pt x="906" y="70"/>
                  </a:lnTo>
                  <a:cubicBezTo>
                    <a:pt x="925" y="55"/>
                    <a:pt x="925" y="31"/>
                    <a:pt x="911" y="11"/>
                  </a:cubicBezTo>
                  <a:cubicBezTo>
                    <a:pt x="904" y="4"/>
                    <a:pt x="893" y="1"/>
                    <a:pt x="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7"/>
            <p:cNvSpPr/>
            <p:nvPr/>
          </p:nvSpPr>
          <p:spPr>
            <a:xfrm>
              <a:off x="3421650" y="1992860"/>
              <a:ext cx="192241" cy="34922"/>
            </a:xfrm>
            <a:custGeom>
              <a:avLst/>
              <a:gdLst/>
              <a:ahLst/>
              <a:cxnLst/>
              <a:rect l="l" t="t" r="r" b="b"/>
              <a:pathLst>
                <a:path w="1134" h="206" extrusionOk="0">
                  <a:moveTo>
                    <a:pt x="40" y="1"/>
                  </a:moveTo>
                  <a:cubicBezTo>
                    <a:pt x="20" y="1"/>
                    <a:pt x="5" y="15"/>
                    <a:pt x="0" y="36"/>
                  </a:cubicBezTo>
                  <a:cubicBezTo>
                    <a:pt x="0" y="60"/>
                    <a:pt x="15" y="79"/>
                    <a:pt x="39" y="79"/>
                  </a:cubicBezTo>
                  <a:lnTo>
                    <a:pt x="1085" y="205"/>
                  </a:lnTo>
                  <a:lnTo>
                    <a:pt x="1090" y="205"/>
                  </a:lnTo>
                  <a:cubicBezTo>
                    <a:pt x="1109" y="205"/>
                    <a:pt x="1129" y="191"/>
                    <a:pt x="1129" y="167"/>
                  </a:cubicBezTo>
                  <a:cubicBezTo>
                    <a:pt x="1134" y="147"/>
                    <a:pt x="1119" y="128"/>
                    <a:pt x="1095" y="123"/>
                  </a:cubicBezTo>
                  <a:lnTo>
                    <a:pt x="49" y="2"/>
                  </a:lnTo>
                  <a:cubicBezTo>
                    <a:pt x="46" y="1"/>
                    <a:pt x="43"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7"/>
            <p:cNvSpPr/>
            <p:nvPr/>
          </p:nvSpPr>
          <p:spPr>
            <a:xfrm>
              <a:off x="3503699" y="1900131"/>
              <a:ext cx="28141" cy="204783"/>
            </a:xfrm>
            <a:custGeom>
              <a:avLst/>
              <a:gdLst/>
              <a:ahLst/>
              <a:cxnLst/>
              <a:rect l="l" t="t" r="r" b="b"/>
              <a:pathLst>
                <a:path w="166" h="1208" extrusionOk="0">
                  <a:moveTo>
                    <a:pt x="119" y="1"/>
                  </a:moveTo>
                  <a:cubicBezTo>
                    <a:pt x="99" y="1"/>
                    <a:pt x="83" y="18"/>
                    <a:pt x="83" y="36"/>
                  </a:cubicBezTo>
                  <a:lnTo>
                    <a:pt x="1" y="1164"/>
                  </a:lnTo>
                  <a:cubicBezTo>
                    <a:pt x="1" y="1188"/>
                    <a:pt x="15" y="1207"/>
                    <a:pt x="39" y="1207"/>
                  </a:cubicBezTo>
                  <a:lnTo>
                    <a:pt x="44" y="1207"/>
                  </a:lnTo>
                  <a:cubicBezTo>
                    <a:pt x="64" y="1207"/>
                    <a:pt x="83" y="1193"/>
                    <a:pt x="83" y="1169"/>
                  </a:cubicBezTo>
                  <a:lnTo>
                    <a:pt x="165" y="40"/>
                  </a:lnTo>
                  <a:cubicBezTo>
                    <a:pt x="165" y="21"/>
                    <a:pt x="146" y="2"/>
                    <a:pt x="127" y="2"/>
                  </a:cubicBezTo>
                  <a:cubicBezTo>
                    <a:pt x="124" y="1"/>
                    <a:pt x="122"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625;p48">
            <a:extLst>
              <a:ext uri="{FF2B5EF4-FFF2-40B4-BE49-F238E27FC236}">
                <a16:creationId xmlns:a16="http://schemas.microsoft.com/office/drawing/2014/main" id="{C3A81DAC-EC2E-B758-4D68-3DECC8E4EC28}"/>
              </a:ext>
            </a:extLst>
          </p:cNvPr>
          <p:cNvGrpSpPr/>
          <p:nvPr/>
        </p:nvGrpSpPr>
        <p:grpSpPr>
          <a:xfrm>
            <a:off x="787382" y="2510589"/>
            <a:ext cx="1450170" cy="2515495"/>
            <a:chOff x="3454075" y="1949925"/>
            <a:chExt cx="369000" cy="640075"/>
          </a:xfrm>
        </p:grpSpPr>
        <p:sp>
          <p:nvSpPr>
            <p:cNvPr id="256" name="Google Shape;626;p48">
              <a:extLst>
                <a:ext uri="{FF2B5EF4-FFF2-40B4-BE49-F238E27FC236}">
                  <a16:creationId xmlns:a16="http://schemas.microsoft.com/office/drawing/2014/main" id="{14A1FEC1-13CC-0FD5-C539-8AA7EAB5517A}"/>
                </a:ext>
              </a:extLst>
            </p:cNvPr>
            <p:cNvSpPr/>
            <p:nvPr/>
          </p:nvSpPr>
          <p:spPr>
            <a:xfrm>
              <a:off x="3707250" y="2086975"/>
              <a:ext cx="112850" cy="188400"/>
            </a:xfrm>
            <a:custGeom>
              <a:avLst/>
              <a:gdLst/>
              <a:ahLst/>
              <a:cxnLst/>
              <a:rect l="l" t="t" r="r" b="b"/>
              <a:pathLst>
                <a:path w="4514" h="7536" extrusionOk="0">
                  <a:moveTo>
                    <a:pt x="2712" y="1"/>
                  </a:moveTo>
                  <a:lnTo>
                    <a:pt x="2522" y="838"/>
                  </a:lnTo>
                  <a:lnTo>
                    <a:pt x="2403" y="1232"/>
                  </a:lnTo>
                  <a:lnTo>
                    <a:pt x="2347" y="1436"/>
                  </a:lnTo>
                  <a:lnTo>
                    <a:pt x="2315" y="1541"/>
                  </a:lnTo>
                  <a:lnTo>
                    <a:pt x="2287" y="1643"/>
                  </a:lnTo>
                  <a:lnTo>
                    <a:pt x="2157" y="2037"/>
                  </a:lnTo>
                  <a:cubicBezTo>
                    <a:pt x="2139" y="2097"/>
                    <a:pt x="2111" y="2171"/>
                    <a:pt x="2083" y="2227"/>
                  </a:cubicBezTo>
                  <a:lnTo>
                    <a:pt x="2009" y="2421"/>
                  </a:lnTo>
                  <a:lnTo>
                    <a:pt x="1861" y="2800"/>
                  </a:lnTo>
                  <a:lnTo>
                    <a:pt x="1699" y="3180"/>
                  </a:lnTo>
                  <a:cubicBezTo>
                    <a:pt x="1467" y="3666"/>
                    <a:pt x="1203" y="4148"/>
                    <a:pt x="908" y="4573"/>
                  </a:cubicBezTo>
                  <a:cubicBezTo>
                    <a:pt x="764" y="4777"/>
                    <a:pt x="602" y="4985"/>
                    <a:pt x="440" y="5161"/>
                  </a:cubicBezTo>
                  <a:cubicBezTo>
                    <a:pt x="366" y="5263"/>
                    <a:pt x="278" y="5337"/>
                    <a:pt x="204" y="5425"/>
                  </a:cubicBezTo>
                  <a:cubicBezTo>
                    <a:pt x="162" y="5453"/>
                    <a:pt x="116" y="5498"/>
                    <a:pt x="74" y="5527"/>
                  </a:cubicBezTo>
                  <a:lnTo>
                    <a:pt x="29" y="5569"/>
                  </a:lnTo>
                  <a:lnTo>
                    <a:pt x="0" y="5586"/>
                  </a:lnTo>
                  <a:lnTo>
                    <a:pt x="0" y="5600"/>
                  </a:lnTo>
                  <a:lnTo>
                    <a:pt x="14" y="5586"/>
                  </a:lnTo>
                  <a:lnTo>
                    <a:pt x="1524" y="7535"/>
                  </a:lnTo>
                  <a:lnTo>
                    <a:pt x="1583" y="7489"/>
                  </a:lnTo>
                  <a:lnTo>
                    <a:pt x="1611" y="7461"/>
                  </a:lnTo>
                  <a:lnTo>
                    <a:pt x="1685" y="7401"/>
                  </a:lnTo>
                  <a:cubicBezTo>
                    <a:pt x="1717" y="7359"/>
                    <a:pt x="1759" y="7328"/>
                    <a:pt x="1787" y="7285"/>
                  </a:cubicBezTo>
                  <a:cubicBezTo>
                    <a:pt x="1833" y="7257"/>
                    <a:pt x="1861" y="7211"/>
                    <a:pt x="1893" y="7183"/>
                  </a:cubicBezTo>
                  <a:lnTo>
                    <a:pt x="1981" y="7081"/>
                  </a:lnTo>
                  <a:cubicBezTo>
                    <a:pt x="2097" y="6934"/>
                    <a:pt x="2213" y="6800"/>
                    <a:pt x="2315" y="6656"/>
                  </a:cubicBezTo>
                  <a:cubicBezTo>
                    <a:pt x="2522" y="6378"/>
                    <a:pt x="2712" y="6082"/>
                    <a:pt x="2874" y="5790"/>
                  </a:cubicBezTo>
                  <a:cubicBezTo>
                    <a:pt x="3212" y="5203"/>
                    <a:pt x="3476" y="4601"/>
                    <a:pt x="3694" y="3986"/>
                  </a:cubicBezTo>
                  <a:lnTo>
                    <a:pt x="3856" y="3532"/>
                  </a:lnTo>
                  <a:lnTo>
                    <a:pt x="3986" y="3064"/>
                  </a:lnTo>
                  <a:lnTo>
                    <a:pt x="4046" y="2843"/>
                  </a:lnTo>
                  <a:cubicBezTo>
                    <a:pt x="4074" y="2755"/>
                    <a:pt x="4091" y="2684"/>
                    <a:pt x="4105" y="2611"/>
                  </a:cubicBezTo>
                  <a:lnTo>
                    <a:pt x="4221" y="2139"/>
                  </a:lnTo>
                  <a:lnTo>
                    <a:pt x="4236" y="2023"/>
                  </a:lnTo>
                  <a:lnTo>
                    <a:pt x="4267" y="1907"/>
                  </a:lnTo>
                  <a:lnTo>
                    <a:pt x="4309" y="1671"/>
                  </a:lnTo>
                  <a:lnTo>
                    <a:pt x="4397" y="1218"/>
                  </a:lnTo>
                  <a:lnTo>
                    <a:pt x="4513" y="278"/>
                  </a:lnTo>
                  <a:lnTo>
                    <a:pt x="2712" y="1"/>
                  </a:ln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27;p48">
              <a:extLst>
                <a:ext uri="{FF2B5EF4-FFF2-40B4-BE49-F238E27FC236}">
                  <a16:creationId xmlns:a16="http://schemas.microsoft.com/office/drawing/2014/main" id="{B46A6100-6AC5-BB95-3EA8-23A81C847B8B}"/>
                </a:ext>
              </a:extLst>
            </p:cNvPr>
            <p:cNvSpPr/>
            <p:nvPr/>
          </p:nvSpPr>
          <p:spPr>
            <a:xfrm>
              <a:off x="3491100" y="2110100"/>
              <a:ext cx="120150" cy="186450"/>
            </a:xfrm>
            <a:custGeom>
              <a:avLst/>
              <a:gdLst/>
              <a:ahLst/>
              <a:cxnLst/>
              <a:rect l="l" t="t" r="r" b="b"/>
              <a:pathLst>
                <a:path w="4806" h="7458" extrusionOk="0">
                  <a:moveTo>
                    <a:pt x="4791" y="5421"/>
                  </a:moveTo>
                  <a:lnTo>
                    <a:pt x="4788" y="5426"/>
                  </a:lnTo>
                  <a:lnTo>
                    <a:pt x="4805" y="5435"/>
                  </a:lnTo>
                  <a:lnTo>
                    <a:pt x="4805" y="5435"/>
                  </a:lnTo>
                  <a:lnTo>
                    <a:pt x="4791" y="5421"/>
                  </a:lnTo>
                  <a:close/>
                  <a:moveTo>
                    <a:pt x="1787" y="1"/>
                  </a:moveTo>
                  <a:lnTo>
                    <a:pt x="0" y="381"/>
                  </a:lnTo>
                  <a:lnTo>
                    <a:pt x="176" y="1302"/>
                  </a:lnTo>
                  <a:lnTo>
                    <a:pt x="292" y="1773"/>
                  </a:lnTo>
                  <a:lnTo>
                    <a:pt x="338" y="1992"/>
                  </a:lnTo>
                  <a:lnTo>
                    <a:pt x="366" y="2111"/>
                  </a:lnTo>
                  <a:lnTo>
                    <a:pt x="408" y="2227"/>
                  </a:lnTo>
                  <a:lnTo>
                    <a:pt x="542" y="2681"/>
                  </a:lnTo>
                  <a:cubicBezTo>
                    <a:pt x="556" y="2755"/>
                    <a:pt x="584" y="2843"/>
                    <a:pt x="616" y="2917"/>
                  </a:cubicBezTo>
                  <a:lnTo>
                    <a:pt x="690" y="3135"/>
                  </a:lnTo>
                  <a:lnTo>
                    <a:pt x="848" y="3589"/>
                  </a:lnTo>
                  <a:lnTo>
                    <a:pt x="1042" y="4046"/>
                  </a:lnTo>
                  <a:cubicBezTo>
                    <a:pt x="1288" y="4630"/>
                    <a:pt x="1583" y="5231"/>
                    <a:pt x="1949" y="5787"/>
                  </a:cubicBezTo>
                  <a:cubicBezTo>
                    <a:pt x="2139" y="6068"/>
                    <a:pt x="2329" y="6360"/>
                    <a:pt x="2551" y="6624"/>
                  </a:cubicBezTo>
                  <a:cubicBezTo>
                    <a:pt x="2667" y="6754"/>
                    <a:pt x="2783" y="6888"/>
                    <a:pt x="2916" y="7036"/>
                  </a:cubicBezTo>
                  <a:lnTo>
                    <a:pt x="3018" y="7124"/>
                  </a:lnTo>
                  <a:cubicBezTo>
                    <a:pt x="3047" y="7166"/>
                    <a:pt x="3078" y="7194"/>
                    <a:pt x="3120" y="7226"/>
                  </a:cubicBezTo>
                  <a:cubicBezTo>
                    <a:pt x="3152" y="7268"/>
                    <a:pt x="3194" y="7300"/>
                    <a:pt x="3222" y="7328"/>
                  </a:cubicBezTo>
                  <a:lnTo>
                    <a:pt x="3296" y="7387"/>
                  </a:lnTo>
                  <a:lnTo>
                    <a:pt x="3328" y="7416"/>
                  </a:lnTo>
                  <a:lnTo>
                    <a:pt x="3384" y="7458"/>
                  </a:lnTo>
                  <a:lnTo>
                    <a:pt x="4788" y="5426"/>
                  </a:lnTo>
                  <a:lnTo>
                    <a:pt x="4777" y="5421"/>
                  </a:lnTo>
                  <a:lnTo>
                    <a:pt x="4717" y="5379"/>
                  </a:lnTo>
                  <a:cubicBezTo>
                    <a:pt x="4689" y="5347"/>
                    <a:pt x="4647" y="5305"/>
                    <a:pt x="4601" y="5277"/>
                  </a:cubicBezTo>
                  <a:cubicBezTo>
                    <a:pt x="4513" y="5203"/>
                    <a:pt x="4425" y="5115"/>
                    <a:pt x="4337" y="5027"/>
                  </a:cubicBezTo>
                  <a:cubicBezTo>
                    <a:pt x="4162" y="4865"/>
                    <a:pt x="4000" y="4661"/>
                    <a:pt x="3838" y="4454"/>
                  </a:cubicBezTo>
                  <a:cubicBezTo>
                    <a:pt x="3518" y="4060"/>
                    <a:pt x="3240" y="3589"/>
                    <a:pt x="2976" y="3121"/>
                  </a:cubicBezTo>
                  <a:lnTo>
                    <a:pt x="2783" y="2755"/>
                  </a:lnTo>
                  <a:lnTo>
                    <a:pt x="2624" y="2389"/>
                  </a:lnTo>
                  <a:lnTo>
                    <a:pt x="2536" y="2199"/>
                  </a:lnTo>
                  <a:cubicBezTo>
                    <a:pt x="2505" y="2125"/>
                    <a:pt x="2477" y="2065"/>
                    <a:pt x="2463" y="2006"/>
                  </a:cubicBezTo>
                  <a:lnTo>
                    <a:pt x="2301" y="1612"/>
                  </a:lnTo>
                  <a:lnTo>
                    <a:pt x="2255" y="1524"/>
                  </a:lnTo>
                  <a:lnTo>
                    <a:pt x="2227" y="1422"/>
                  </a:lnTo>
                  <a:lnTo>
                    <a:pt x="2167" y="1214"/>
                  </a:lnTo>
                  <a:lnTo>
                    <a:pt x="2023" y="820"/>
                  </a:lnTo>
                  <a:lnTo>
                    <a:pt x="1787" y="1"/>
                  </a:ln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28;p48">
              <a:extLst>
                <a:ext uri="{FF2B5EF4-FFF2-40B4-BE49-F238E27FC236}">
                  <a16:creationId xmlns:a16="http://schemas.microsoft.com/office/drawing/2014/main" id="{46E51E14-1D13-F46F-6025-69D847977911}"/>
                </a:ext>
              </a:extLst>
            </p:cNvPr>
            <p:cNvSpPr/>
            <p:nvPr/>
          </p:nvSpPr>
          <p:spPr>
            <a:xfrm>
              <a:off x="3551150" y="2367675"/>
              <a:ext cx="157275" cy="201175"/>
            </a:xfrm>
            <a:custGeom>
              <a:avLst/>
              <a:gdLst/>
              <a:ahLst/>
              <a:cxnLst/>
              <a:rect l="l" t="t" r="r" b="b"/>
              <a:pathLst>
                <a:path w="6291" h="8047" extrusionOk="0">
                  <a:moveTo>
                    <a:pt x="662" y="0"/>
                  </a:moveTo>
                  <a:cubicBezTo>
                    <a:pt x="662" y="0"/>
                    <a:pt x="1" y="5421"/>
                    <a:pt x="353" y="7679"/>
                  </a:cubicBezTo>
                  <a:cubicBezTo>
                    <a:pt x="353" y="7679"/>
                    <a:pt x="804" y="8046"/>
                    <a:pt x="1457" y="8046"/>
                  </a:cubicBezTo>
                  <a:cubicBezTo>
                    <a:pt x="1708" y="8046"/>
                    <a:pt x="1990" y="7992"/>
                    <a:pt x="2287" y="7841"/>
                  </a:cubicBezTo>
                  <a:lnTo>
                    <a:pt x="3167" y="2727"/>
                  </a:lnTo>
                  <a:lnTo>
                    <a:pt x="3181" y="2653"/>
                  </a:lnTo>
                  <a:cubicBezTo>
                    <a:pt x="3388" y="2653"/>
                    <a:pt x="3592" y="2653"/>
                    <a:pt x="3782" y="2667"/>
                  </a:cubicBezTo>
                  <a:lnTo>
                    <a:pt x="3782" y="2727"/>
                  </a:lnTo>
                  <a:lnTo>
                    <a:pt x="3916" y="7841"/>
                  </a:lnTo>
                  <a:cubicBezTo>
                    <a:pt x="4209" y="7992"/>
                    <a:pt x="4489" y="8046"/>
                    <a:pt x="4740" y="8046"/>
                  </a:cubicBezTo>
                  <a:cubicBezTo>
                    <a:pt x="5392" y="8046"/>
                    <a:pt x="5850" y="7679"/>
                    <a:pt x="5850" y="7679"/>
                  </a:cubicBezTo>
                  <a:cubicBezTo>
                    <a:pt x="6202" y="5421"/>
                    <a:pt x="6290" y="1"/>
                    <a:pt x="6290" y="0"/>
                  </a:cubicBezTo>
                  <a:lnTo>
                    <a:pt x="6290" y="0"/>
                  </a:lnTo>
                  <a:lnTo>
                    <a:pt x="5161" y="219"/>
                  </a:lnTo>
                  <a:lnTo>
                    <a:pt x="1862" y="233"/>
                  </a:lnTo>
                  <a:lnTo>
                    <a:pt x="662" y="0"/>
                  </a:ln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29;p48">
              <a:extLst>
                <a:ext uri="{FF2B5EF4-FFF2-40B4-BE49-F238E27FC236}">
                  <a16:creationId xmlns:a16="http://schemas.microsoft.com/office/drawing/2014/main" id="{19CC4BFA-00F7-C81A-186D-70A360B0D807}"/>
                </a:ext>
              </a:extLst>
            </p:cNvPr>
            <p:cNvSpPr/>
            <p:nvPr/>
          </p:nvSpPr>
          <p:spPr>
            <a:xfrm>
              <a:off x="3555550" y="2369875"/>
              <a:ext cx="156475" cy="128225"/>
            </a:xfrm>
            <a:custGeom>
              <a:avLst/>
              <a:gdLst/>
              <a:ahLst/>
              <a:cxnLst/>
              <a:rect l="l" t="t" r="r" b="b"/>
              <a:pathLst>
                <a:path w="6259" h="5129" extrusionOk="0">
                  <a:moveTo>
                    <a:pt x="486" y="0"/>
                  </a:moveTo>
                  <a:cubicBezTo>
                    <a:pt x="486" y="0"/>
                    <a:pt x="117" y="2375"/>
                    <a:pt x="1" y="4763"/>
                  </a:cubicBezTo>
                  <a:cubicBezTo>
                    <a:pt x="764" y="5041"/>
                    <a:pt x="1963" y="5087"/>
                    <a:pt x="2727" y="5129"/>
                  </a:cubicBezTo>
                  <a:lnTo>
                    <a:pt x="2991" y="2741"/>
                  </a:lnTo>
                  <a:lnTo>
                    <a:pt x="3005" y="2667"/>
                  </a:lnTo>
                  <a:lnTo>
                    <a:pt x="3606" y="2667"/>
                  </a:lnTo>
                  <a:lnTo>
                    <a:pt x="3606" y="2741"/>
                  </a:lnTo>
                  <a:lnTo>
                    <a:pt x="3546" y="5055"/>
                  </a:lnTo>
                  <a:cubicBezTo>
                    <a:pt x="4324" y="5041"/>
                    <a:pt x="5615" y="5087"/>
                    <a:pt x="6128" y="4735"/>
                  </a:cubicBezTo>
                  <a:cubicBezTo>
                    <a:pt x="6258" y="2449"/>
                    <a:pt x="6114" y="0"/>
                    <a:pt x="6114" y="0"/>
                  </a:cubicBezTo>
                  <a:lnTo>
                    <a:pt x="4985" y="233"/>
                  </a:lnTo>
                  <a:lnTo>
                    <a:pt x="1686" y="250"/>
                  </a:lnTo>
                  <a:lnTo>
                    <a:pt x="486" y="0"/>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30;p48">
              <a:extLst>
                <a:ext uri="{FF2B5EF4-FFF2-40B4-BE49-F238E27FC236}">
                  <a16:creationId xmlns:a16="http://schemas.microsoft.com/office/drawing/2014/main" id="{C29F55AE-DD79-0A31-3E63-B7ACCF4DB322}"/>
                </a:ext>
              </a:extLst>
            </p:cNvPr>
            <p:cNvSpPr/>
            <p:nvPr/>
          </p:nvSpPr>
          <p:spPr>
            <a:xfrm>
              <a:off x="3607975" y="2434675"/>
              <a:ext cx="60075" cy="2225"/>
            </a:xfrm>
            <a:custGeom>
              <a:avLst/>
              <a:gdLst/>
              <a:ahLst/>
              <a:cxnLst/>
              <a:rect l="l" t="t" r="r" b="b"/>
              <a:pathLst>
                <a:path w="2403" h="89" extrusionOk="0">
                  <a:moveTo>
                    <a:pt x="1203" y="1"/>
                  </a:moveTo>
                  <a:cubicBezTo>
                    <a:pt x="806" y="1"/>
                    <a:pt x="412" y="1"/>
                    <a:pt x="14" y="33"/>
                  </a:cubicBezTo>
                  <a:cubicBezTo>
                    <a:pt x="0" y="33"/>
                    <a:pt x="0" y="33"/>
                    <a:pt x="0" y="47"/>
                  </a:cubicBezTo>
                  <a:cubicBezTo>
                    <a:pt x="0" y="61"/>
                    <a:pt x="14" y="61"/>
                    <a:pt x="14" y="61"/>
                  </a:cubicBezTo>
                  <a:lnTo>
                    <a:pt x="1203" y="75"/>
                  </a:lnTo>
                  <a:lnTo>
                    <a:pt x="1787" y="89"/>
                  </a:lnTo>
                  <a:lnTo>
                    <a:pt x="2374" y="89"/>
                  </a:lnTo>
                  <a:cubicBezTo>
                    <a:pt x="2389" y="89"/>
                    <a:pt x="2403" y="75"/>
                    <a:pt x="2403" y="61"/>
                  </a:cubicBezTo>
                  <a:cubicBezTo>
                    <a:pt x="2403" y="61"/>
                    <a:pt x="2389" y="47"/>
                    <a:pt x="2374" y="47"/>
                  </a:cubicBezTo>
                  <a:cubicBezTo>
                    <a:pt x="2185" y="33"/>
                    <a:pt x="1995" y="33"/>
                    <a:pt x="1787" y="15"/>
                  </a:cubicBezTo>
                  <a:cubicBezTo>
                    <a:pt x="1597" y="15"/>
                    <a:pt x="1393" y="1"/>
                    <a:pt x="1203"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31;p48">
              <a:extLst>
                <a:ext uri="{FF2B5EF4-FFF2-40B4-BE49-F238E27FC236}">
                  <a16:creationId xmlns:a16="http://schemas.microsoft.com/office/drawing/2014/main" id="{1043786F-030C-ED35-DA7B-049E7D40BD27}"/>
                </a:ext>
              </a:extLst>
            </p:cNvPr>
            <p:cNvSpPr/>
            <p:nvPr/>
          </p:nvSpPr>
          <p:spPr>
            <a:xfrm>
              <a:off x="3637600" y="2362125"/>
              <a:ext cx="2225" cy="60175"/>
            </a:xfrm>
            <a:custGeom>
              <a:avLst/>
              <a:gdLst/>
              <a:ahLst/>
              <a:cxnLst/>
              <a:rect l="l" t="t" r="r" b="b"/>
              <a:pathLst>
                <a:path w="89" h="2407" extrusionOk="0">
                  <a:moveTo>
                    <a:pt x="32" y="1"/>
                  </a:moveTo>
                  <a:lnTo>
                    <a:pt x="18" y="15"/>
                  </a:lnTo>
                  <a:cubicBezTo>
                    <a:pt x="18" y="222"/>
                    <a:pt x="18" y="412"/>
                    <a:pt x="1" y="616"/>
                  </a:cubicBezTo>
                  <a:lnTo>
                    <a:pt x="1" y="1204"/>
                  </a:lnTo>
                  <a:lnTo>
                    <a:pt x="1" y="1791"/>
                  </a:lnTo>
                  <a:lnTo>
                    <a:pt x="1" y="2375"/>
                  </a:lnTo>
                  <a:cubicBezTo>
                    <a:pt x="1" y="2389"/>
                    <a:pt x="1" y="2407"/>
                    <a:pt x="18" y="2407"/>
                  </a:cubicBezTo>
                  <a:cubicBezTo>
                    <a:pt x="18" y="2407"/>
                    <a:pt x="32" y="2389"/>
                    <a:pt x="32" y="2375"/>
                  </a:cubicBezTo>
                  <a:cubicBezTo>
                    <a:pt x="74" y="1995"/>
                    <a:pt x="74" y="1598"/>
                    <a:pt x="74" y="1204"/>
                  </a:cubicBezTo>
                  <a:cubicBezTo>
                    <a:pt x="88" y="1000"/>
                    <a:pt x="74" y="806"/>
                    <a:pt x="74" y="602"/>
                  </a:cubicBezTo>
                  <a:cubicBezTo>
                    <a:pt x="74" y="412"/>
                    <a:pt x="74" y="222"/>
                    <a:pt x="60" y="15"/>
                  </a:cubicBezTo>
                  <a:cubicBezTo>
                    <a:pt x="60" y="1"/>
                    <a:pt x="46" y="1"/>
                    <a:pt x="32"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32;p48">
              <a:extLst>
                <a:ext uri="{FF2B5EF4-FFF2-40B4-BE49-F238E27FC236}">
                  <a16:creationId xmlns:a16="http://schemas.microsoft.com/office/drawing/2014/main" id="{3321B578-B09D-3B3B-8FB0-D92A65C634A8}"/>
                </a:ext>
              </a:extLst>
            </p:cNvPr>
            <p:cNvSpPr/>
            <p:nvPr/>
          </p:nvSpPr>
          <p:spPr>
            <a:xfrm>
              <a:off x="3628450" y="2380875"/>
              <a:ext cx="10325" cy="38250"/>
            </a:xfrm>
            <a:custGeom>
              <a:avLst/>
              <a:gdLst/>
              <a:ahLst/>
              <a:cxnLst/>
              <a:rect l="l" t="t" r="r" b="b"/>
              <a:pathLst>
                <a:path w="413" h="1530" extrusionOk="0">
                  <a:moveTo>
                    <a:pt x="46" y="0"/>
                  </a:moveTo>
                  <a:cubicBezTo>
                    <a:pt x="32" y="0"/>
                    <a:pt x="32" y="14"/>
                    <a:pt x="32" y="14"/>
                  </a:cubicBezTo>
                  <a:cubicBezTo>
                    <a:pt x="1" y="292"/>
                    <a:pt x="1" y="570"/>
                    <a:pt x="15" y="848"/>
                  </a:cubicBezTo>
                  <a:cubicBezTo>
                    <a:pt x="15" y="996"/>
                    <a:pt x="32" y="1129"/>
                    <a:pt x="75" y="1273"/>
                  </a:cubicBezTo>
                  <a:cubicBezTo>
                    <a:pt x="89" y="1333"/>
                    <a:pt x="120" y="1407"/>
                    <a:pt x="177" y="1463"/>
                  </a:cubicBezTo>
                  <a:cubicBezTo>
                    <a:pt x="217" y="1503"/>
                    <a:pt x="269" y="1529"/>
                    <a:pt x="322" y="1529"/>
                  </a:cubicBezTo>
                  <a:cubicBezTo>
                    <a:pt x="348" y="1529"/>
                    <a:pt x="374" y="1523"/>
                    <a:pt x="398" y="1509"/>
                  </a:cubicBezTo>
                  <a:cubicBezTo>
                    <a:pt x="398" y="1509"/>
                    <a:pt x="412" y="1495"/>
                    <a:pt x="398" y="1495"/>
                  </a:cubicBezTo>
                  <a:cubicBezTo>
                    <a:pt x="398" y="1481"/>
                    <a:pt x="398" y="1481"/>
                    <a:pt x="384" y="1481"/>
                  </a:cubicBezTo>
                  <a:cubicBezTo>
                    <a:pt x="374" y="1483"/>
                    <a:pt x="364" y="1484"/>
                    <a:pt x="355" y="1484"/>
                  </a:cubicBezTo>
                  <a:cubicBezTo>
                    <a:pt x="305" y="1484"/>
                    <a:pt x="258" y="1456"/>
                    <a:pt x="222" y="1421"/>
                  </a:cubicBezTo>
                  <a:cubicBezTo>
                    <a:pt x="177" y="1375"/>
                    <a:pt x="163" y="1319"/>
                    <a:pt x="148" y="1245"/>
                  </a:cubicBezTo>
                  <a:cubicBezTo>
                    <a:pt x="103" y="1112"/>
                    <a:pt x="103" y="982"/>
                    <a:pt x="89" y="848"/>
                  </a:cubicBezTo>
                  <a:cubicBezTo>
                    <a:pt x="75" y="570"/>
                    <a:pt x="61" y="292"/>
                    <a:pt x="61" y="14"/>
                  </a:cubicBezTo>
                  <a:lnTo>
                    <a:pt x="46"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33;p48">
              <a:extLst>
                <a:ext uri="{FF2B5EF4-FFF2-40B4-BE49-F238E27FC236}">
                  <a16:creationId xmlns:a16="http://schemas.microsoft.com/office/drawing/2014/main" id="{8D9C1BE2-9627-96D4-59ED-B00F134C9FBB}"/>
                </a:ext>
              </a:extLst>
            </p:cNvPr>
            <p:cNvSpPr/>
            <p:nvPr/>
          </p:nvSpPr>
          <p:spPr>
            <a:xfrm>
              <a:off x="3688175" y="2376825"/>
              <a:ext cx="18050" cy="30100"/>
            </a:xfrm>
            <a:custGeom>
              <a:avLst/>
              <a:gdLst/>
              <a:ahLst/>
              <a:cxnLst/>
              <a:rect l="l" t="t" r="r" b="b"/>
              <a:pathLst>
                <a:path w="722" h="1204" extrusionOk="0">
                  <a:moveTo>
                    <a:pt x="32" y="0"/>
                  </a:moveTo>
                  <a:cubicBezTo>
                    <a:pt x="18" y="0"/>
                    <a:pt x="18" y="14"/>
                    <a:pt x="18" y="14"/>
                  </a:cubicBezTo>
                  <a:cubicBezTo>
                    <a:pt x="0" y="74"/>
                    <a:pt x="0" y="148"/>
                    <a:pt x="0" y="204"/>
                  </a:cubicBezTo>
                  <a:lnTo>
                    <a:pt x="18" y="292"/>
                  </a:lnTo>
                  <a:lnTo>
                    <a:pt x="18" y="380"/>
                  </a:lnTo>
                  <a:lnTo>
                    <a:pt x="46" y="468"/>
                  </a:lnTo>
                  <a:lnTo>
                    <a:pt x="60" y="556"/>
                  </a:lnTo>
                  <a:cubicBezTo>
                    <a:pt x="74" y="588"/>
                    <a:pt x="88" y="616"/>
                    <a:pt x="106" y="644"/>
                  </a:cubicBezTo>
                  <a:cubicBezTo>
                    <a:pt x="120" y="676"/>
                    <a:pt x="120" y="704"/>
                    <a:pt x="148" y="732"/>
                  </a:cubicBezTo>
                  <a:cubicBezTo>
                    <a:pt x="208" y="852"/>
                    <a:pt x="282" y="940"/>
                    <a:pt x="384" y="1027"/>
                  </a:cubicBezTo>
                  <a:cubicBezTo>
                    <a:pt x="471" y="1098"/>
                    <a:pt x="573" y="1172"/>
                    <a:pt x="690" y="1203"/>
                  </a:cubicBezTo>
                  <a:cubicBezTo>
                    <a:pt x="704" y="1203"/>
                    <a:pt x="721" y="1203"/>
                    <a:pt x="721" y="1186"/>
                  </a:cubicBezTo>
                  <a:cubicBezTo>
                    <a:pt x="721" y="1186"/>
                    <a:pt x="721" y="1172"/>
                    <a:pt x="704" y="1172"/>
                  </a:cubicBezTo>
                  <a:cubicBezTo>
                    <a:pt x="602" y="1115"/>
                    <a:pt x="500" y="1056"/>
                    <a:pt x="426" y="968"/>
                  </a:cubicBezTo>
                  <a:cubicBezTo>
                    <a:pt x="338" y="894"/>
                    <a:pt x="264" y="806"/>
                    <a:pt x="208" y="704"/>
                  </a:cubicBezTo>
                  <a:cubicBezTo>
                    <a:pt x="194" y="676"/>
                    <a:pt x="176" y="644"/>
                    <a:pt x="162" y="616"/>
                  </a:cubicBezTo>
                  <a:cubicBezTo>
                    <a:pt x="148" y="602"/>
                    <a:pt x="148" y="570"/>
                    <a:pt x="134" y="542"/>
                  </a:cubicBezTo>
                  <a:lnTo>
                    <a:pt x="106" y="454"/>
                  </a:lnTo>
                  <a:lnTo>
                    <a:pt x="88" y="366"/>
                  </a:lnTo>
                  <a:cubicBezTo>
                    <a:pt x="60" y="324"/>
                    <a:pt x="60" y="250"/>
                    <a:pt x="60" y="190"/>
                  </a:cubicBezTo>
                  <a:cubicBezTo>
                    <a:pt x="46" y="130"/>
                    <a:pt x="46" y="74"/>
                    <a:pt x="46" y="14"/>
                  </a:cubicBezTo>
                  <a:lnTo>
                    <a:pt x="32"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34;p48">
              <a:extLst>
                <a:ext uri="{FF2B5EF4-FFF2-40B4-BE49-F238E27FC236}">
                  <a16:creationId xmlns:a16="http://schemas.microsoft.com/office/drawing/2014/main" id="{4102D7BD-A44E-ADAD-565B-D2A4AB6C7985}"/>
                </a:ext>
              </a:extLst>
            </p:cNvPr>
            <p:cNvSpPr/>
            <p:nvPr/>
          </p:nvSpPr>
          <p:spPr>
            <a:xfrm>
              <a:off x="3567250" y="2376825"/>
              <a:ext cx="18400" cy="30100"/>
            </a:xfrm>
            <a:custGeom>
              <a:avLst/>
              <a:gdLst/>
              <a:ahLst/>
              <a:cxnLst/>
              <a:rect l="l" t="t" r="r" b="b"/>
              <a:pathLst>
                <a:path w="736" h="1204" extrusionOk="0">
                  <a:moveTo>
                    <a:pt x="704" y="0"/>
                  </a:moveTo>
                  <a:cubicBezTo>
                    <a:pt x="690" y="0"/>
                    <a:pt x="690" y="14"/>
                    <a:pt x="690" y="14"/>
                  </a:cubicBezTo>
                  <a:cubicBezTo>
                    <a:pt x="676" y="74"/>
                    <a:pt x="676" y="130"/>
                    <a:pt x="676" y="190"/>
                  </a:cubicBezTo>
                  <a:cubicBezTo>
                    <a:pt x="662" y="250"/>
                    <a:pt x="662" y="324"/>
                    <a:pt x="648" y="366"/>
                  </a:cubicBezTo>
                  <a:lnTo>
                    <a:pt x="634" y="454"/>
                  </a:lnTo>
                  <a:lnTo>
                    <a:pt x="602" y="542"/>
                  </a:lnTo>
                  <a:cubicBezTo>
                    <a:pt x="588" y="570"/>
                    <a:pt x="574" y="602"/>
                    <a:pt x="560" y="616"/>
                  </a:cubicBezTo>
                  <a:cubicBezTo>
                    <a:pt x="546" y="644"/>
                    <a:pt x="546" y="676"/>
                    <a:pt x="528" y="704"/>
                  </a:cubicBezTo>
                  <a:cubicBezTo>
                    <a:pt x="472" y="806"/>
                    <a:pt x="398" y="894"/>
                    <a:pt x="310" y="968"/>
                  </a:cubicBezTo>
                  <a:cubicBezTo>
                    <a:pt x="222" y="1056"/>
                    <a:pt x="120" y="1115"/>
                    <a:pt x="18" y="1172"/>
                  </a:cubicBezTo>
                  <a:cubicBezTo>
                    <a:pt x="18" y="1172"/>
                    <a:pt x="1" y="1186"/>
                    <a:pt x="18" y="1203"/>
                  </a:cubicBezTo>
                  <a:lnTo>
                    <a:pt x="32" y="1203"/>
                  </a:lnTo>
                  <a:cubicBezTo>
                    <a:pt x="148" y="1172"/>
                    <a:pt x="264" y="1098"/>
                    <a:pt x="352" y="1027"/>
                  </a:cubicBezTo>
                  <a:cubicBezTo>
                    <a:pt x="440" y="940"/>
                    <a:pt x="528" y="852"/>
                    <a:pt x="588" y="732"/>
                  </a:cubicBezTo>
                  <a:cubicBezTo>
                    <a:pt x="602" y="704"/>
                    <a:pt x="616" y="676"/>
                    <a:pt x="634" y="644"/>
                  </a:cubicBezTo>
                  <a:cubicBezTo>
                    <a:pt x="648" y="616"/>
                    <a:pt x="662" y="588"/>
                    <a:pt x="662" y="556"/>
                  </a:cubicBezTo>
                  <a:lnTo>
                    <a:pt x="690" y="468"/>
                  </a:lnTo>
                  <a:lnTo>
                    <a:pt x="704" y="380"/>
                  </a:lnTo>
                  <a:cubicBezTo>
                    <a:pt x="722" y="352"/>
                    <a:pt x="722" y="324"/>
                    <a:pt x="722" y="292"/>
                  </a:cubicBezTo>
                  <a:lnTo>
                    <a:pt x="736" y="204"/>
                  </a:lnTo>
                  <a:cubicBezTo>
                    <a:pt x="736" y="148"/>
                    <a:pt x="722" y="74"/>
                    <a:pt x="722" y="14"/>
                  </a:cubicBezTo>
                  <a:lnTo>
                    <a:pt x="704"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35;p48">
              <a:extLst>
                <a:ext uri="{FF2B5EF4-FFF2-40B4-BE49-F238E27FC236}">
                  <a16:creationId xmlns:a16="http://schemas.microsoft.com/office/drawing/2014/main" id="{D06D2E9A-2478-F788-329B-C2395F8F88AC}"/>
                </a:ext>
              </a:extLst>
            </p:cNvPr>
            <p:cNvSpPr/>
            <p:nvPr/>
          </p:nvSpPr>
          <p:spPr>
            <a:xfrm>
              <a:off x="3529875" y="2205400"/>
              <a:ext cx="76275" cy="97050"/>
            </a:xfrm>
            <a:custGeom>
              <a:avLst/>
              <a:gdLst/>
              <a:ahLst/>
              <a:cxnLst/>
              <a:rect l="l" t="t" r="r" b="b"/>
              <a:pathLst>
                <a:path w="3051" h="3882" extrusionOk="0">
                  <a:moveTo>
                    <a:pt x="2188" y="1"/>
                  </a:moveTo>
                  <a:cubicBezTo>
                    <a:pt x="2176" y="1"/>
                    <a:pt x="2166" y="4"/>
                    <a:pt x="2157" y="12"/>
                  </a:cubicBezTo>
                  <a:cubicBezTo>
                    <a:pt x="1073" y="937"/>
                    <a:pt x="1" y="1933"/>
                    <a:pt x="1" y="1933"/>
                  </a:cubicBezTo>
                  <a:cubicBezTo>
                    <a:pt x="1" y="1933"/>
                    <a:pt x="1365" y="3867"/>
                    <a:pt x="2157" y="3881"/>
                  </a:cubicBezTo>
                  <a:lnTo>
                    <a:pt x="3050" y="512"/>
                  </a:lnTo>
                  <a:lnTo>
                    <a:pt x="3050" y="512"/>
                  </a:lnTo>
                  <a:cubicBezTo>
                    <a:pt x="3046" y="512"/>
                    <a:pt x="3041" y="512"/>
                    <a:pt x="3037" y="512"/>
                  </a:cubicBezTo>
                  <a:cubicBezTo>
                    <a:pt x="2678" y="512"/>
                    <a:pt x="2330" y="1"/>
                    <a:pt x="2188"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36;p48">
              <a:extLst>
                <a:ext uri="{FF2B5EF4-FFF2-40B4-BE49-F238E27FC236}">
                  <a16:creationId xmlns:a16="http://schemas.microsoft.com/office/drawing/2014/main" id="{BCB833EC-DEC4-9D56-F6D9-C3565D9F10C7}"/>
                </a:ext>
              </a:extLst>
            </p:cNvPr>
            <p:cNvSpPr/>
            <p:nvPr/>
          </p:nvSpPr>
          <p:spPr>
            <a:xfrm>
              <a:off x="3526975" y="2203000"/>
              <a:ext cx="60075" cy="53825"/>
            </a:xfrm>
            <a:custGeom>
              <a:avLst/>
              <a:gdLst/>
              <a:ahLst/>
              <a:cxnLst/>
              <a:rect l="l" t="t" r="r" b="b"/>
              <a:pathLst>
                <a:path w="2403" h="2153" extrusionOk="0">
                  <a:moveTo>
                    <a:pt x="2105" y="1"/>
                  </a:moveTo>
                  <a:cubicBezTo>
                    <a:pt x="2069" y="1"/>
                    <a:pt x="2030" y="17"/>
                    <a:pt x="2009" y="48"/>
                  </a:cubicBezTo>
                  <a:cubicBezTo>
                    <a:pt x="1685" y="696"/>
                    <a:pt x="264" y="1677"/>
                    <a:pt x="60" y="1793"/>
                  </a:cubicBezTo>
                  <a:cubicBezTo>
                    <a:pt x="1" y="1825"/>
                    <a:pt x="1" y="1881"/>
                    <a:pt x="15" y="1941"/>
                  </a:cubicBezTo>
                  <a:cubicBezTo>
                    <a:pt x="15" y="1941"/>
                    <a:pt x="101" y="2152"/>
                    <a:pt x="216" y="2152"/>
                  </a:cubicBezTo>
                  <a:cubicBezTo>
                    <a:pt x="236" y="2152"/>
                    <a:pt x="257" y="2146"/>
                    <a:pt x="278" y="2131"/>
                  </a:cubicBezTo>
                  <a:cubicBezTo>
                    <a:pt x="514" y="1983"/>
                    <a:pt x="2009" y="974"/>
                    <a:pt x="2375" y="224"/>
                  </a:cubicBezTo>
                  <a:cubicBezTo>
                    <a:pt x="2403" y="182"/>
                    <a:pt x="2375" y="108"/>
                    <a:pt x="2333" y="94"/>
                  </a:cubicBezTo>
                  <a:lnTo>
                    <a:pt x="2139" y="6"/>
                  </a:lnTo>
                  <a:cubicBezTo>
                    <a:pt x="2129" y="3"/>
                    <a:pt x="2117" y="1"/>
                    <a:pt x="210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37;p48">
              <a:extLst>
                <a:ext uri="{FF2B5EF4-FFF2-40B4-BE49-F238E27FC236}">
                  <a16:creationId xmlns:a16="http://schemas.microsoft.com/office/drawing/2014/main" id="{A37ADA57-60A1-591A-070A-A4AAFAE5E389}"/>
                </a:ext>
              </a:extLst>
            </p:cNvPr>
            <p:cNvSpPr/>
            <p:nvPr/>
          </p:nvSpPr>
          <p:spPr>
            <a:xfrm>
              <a:off x="3701000" y="2213725"/>
              <a:ext cx="64575" cy="96150"/>
            </a:xfrm>
            <a:custGeom>
              <a:avLst/>
              <a:gdLst/>
              <a:ahLst/>
              <a:cxnLst/>
              <a:rect l="l" t="t" r="r" b="b"/>
              <a:pathLst>
                <a:path w="2583" h="3846" extrusionOk="0">
                  <a:moveTo>
                    <a:pt x="832" y="1"/>
                  </a:moveTo>
                  <a:cubicBezTo>
                    <a:pt x="709" y="1"/>
                    <a:pt x="382" y="389"/>
                    <a:pt x="70" y="389"/>
                  </a:cubicBezTo>
                  <a:cubicBezTo>
                    <a:pt x="47" y="389"/>
                    <a:pt x="24" y="387"/>
                    <a:pt x="1" y="383"/>
                  </a:cubicBezTo>
                  <a:lnTo>
                    <a:pt x="1" y="383"/>
                  </a:lnTo>
                  <a:lnTo>
                    <a:pt x="366" y="3840"/>
                  </a:lnTo>
                  <a:cubicBezTo>
                    <a:pt x="388" y="3844"/>
                    <a:pt x="410" y="3845"/>
                    <a:pt x="433" y="3845"/>
                  </a:cubicBezTo>
                  <a:cubicBezTo>
                    <a:pt x="1175" y="3845"/>
                    <a:pt x="2583" y="2229"/>
                    <a:pt x="2583" y="2229"/>
                  </a:cubicBezTo>
                  <a:cubicBezTo>
                    <a:pt x="2583" y="2229"/>
                    <a:pt x="1731" y="1086"/>
                    <a:pt x="866" y="17"/>
                  </a:cubicBezTo>
                  <a:cubicBezTo>
                    <a:pt x="858" y="6"/>
                    <a:pt x="846" y="1"/>
                    <a:pt x="832"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38;p48">
              <a:extLst>
                <a:ext uri="{FF2B5EF4-FFF2-40B4-BE49-F238E27FC236}">
                  <a16:creationId xmlns:a16="http://schemas.microsoft.com/office/drawing/2014/main" id="{E592A46A-35C7-2EB1-242B-794228E4EC18}"/>
                </a:ext>
              </a:extLst>
            </p:cNvPr>
            <p:cNvSpPr/>
            <p:nvPr/>
          </p:nvSpPr>
          <p:spPr>
            <a:xfrm>
              <a:off x="3560650" y="2218175"/>
              <a:ext cx="151375" cy="175900"/>
            </a:xfrm>
            <a:custGeom>
              <a:avLst/>
              <a:gdLst/>
              <a:ahLst/>
              <a:cxnLst/>
              <a:rect l="l" t="t" r="r" b="b"/>
              <a:pathLst>
                <a:path w="6055" h="7036" extrusionOk="0">
                  <a:moveTo>
                    <a:pt x="1144" y="1"/>
                  </a:moveTo>
                  <a:cubicBezTo>
                    <a:pt x="838" y="15"/>
                    <a:pt x="440" y="3297"/>
                    <a:pt x="440" y="3297"/>
                  </a:cubicBezTo>
                  <a:lnTo>
                    <a:pt x="1" y="6213"/>
                  </a:lnTo>
                  <a:cubicBezTo>
                    <a:pt x="1" y="6213"/>
                    <a:pt x="1204" y="6888"/>
                    <a:pt x="2948" y="7004"/>
                  </a:cubicBezTo>
                  <a:lnTo>
                    <a:pt x="2934" y="7004"/>
                  </a:lnTo>
                  <a:cubicBezTo>
                    <a:pt x="2948" y="7022"/>
                    <a:pt x="2962" y="7022"/>
                    <a:pt x="2962" y="7022"/>
                  </a:cubicBezTo>
                  <a:lnTo>
                    <a:pt x="2991" y="7022"/>
                  </a:lnTo>
                  <a:cubicBezTo>
                    <a:pt x="3151" y="7031"/>
                    <a:pt x="3308" y="7035"/>
                    <a:pt x="3461" y="7035"/>
                  </a:cubicBezTo>
                  <a:cubicBezTo>
                    <a:pt x="4957" y="7035"/>
                    <a:pt x="6054" y="6624"/>
                    <a:pt x="6054" y="6624"/>
                  </a:cubicBezTo>
                  <a:lnTo>
                    <a:pt x="6012" y="3662"/>
                  </a:lnTo>
                  <a:cubicBezTo>
                    <a:pt x="5966" y="2287"/>
                    <a:pt x="5952" y="177"/>
                    <a:pt x="5952" y="177"/>
                  </a:cubicBezTo>
                  <a:cubicBezTo>
                    <a:pt x="5478" y="95"/>
                    <a:pt x="4983" y="75"/>
                    <a:pt x="4555" y="75"/>
                  </a:cubicBezTo>
                  <a:cubicBezTo>
                    <a:pt x="4282" y="75"/>
                    <a:pt x="4036" y="83"/>
                    <a:pt x="3842" y="89"/>
                  </a:cubicBezTo>
                  <a:cubicBezTo>
                    <a:pt x="3638" y="103"/>
                    <a:pt x="3490" y="103"/>
                    <a:pt x="3430" y="103"/>
                  </a:cubicBezTo>
                  <a:cubicBezTo>
                    <a:pt x="3212" y="75"/>
                    <a:pt x="2245" y="1"/>
                    <a:pt x="1144"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39;p48">
              <a:extLst>
                <a:ext uri="{FF2B5EF4-FFF2-40B4-BE49-F238E27FC236}">
                  <a16:creationId xmlns:a16="http://schemas.microsoft.com/office/drawing/2014/main" id="{F2916E02-3E03-3393-8AA0-A545EA585186}"/>
                </a:ext>
              </a:extLst>
            </p:cNvPr>
            <p:cNvSpPr/>
            <p:nvPr/>
          </p:nvSpPr>
          <p:spPr>
            <a:xfrm>
              <a:off x="3614200" y="2229525"/>
              <a:ext cx="69600" cy="36000"/>
            </a:xfrm>
            <a:custGeom>
              <a:avLst/>
              <a:gdLst/>
              <a:ahLst/>
              <a:cxnLst/>
              <a:rect l="l" t="t" r="r" b="b"/>
              <a:pathLst>
                <a:path w="2784" h="1440" extrusionOk="0">
                  <a:moveTo>
                    <a:pt x="342" y="28"/>
                  </a:moveTo>
                  <a:cubicBezTo>
                    <a:pt x="43" y="28"/>
                    <a:pt x="43" y="278"/>
                    <a:pt x="43" y="278"/>
                  </a:cubicBezTo>
                  <a:cubicBezTo>
                    <a:pt x="1" y="894"/>
                    <a:pt x="483" y="1362"/>
                    <a:pt x="1084" y="1393"/>
                  </a:cubicBezTo>
                  <a:lnTo>
                    <a:pt x="1746" y="1436"/>
                  </a:lnTo>
                  <a:cubicBezTo>
                    <a:pt x="1772" y="1438"/>
                    <a:pt x="1799" y="1439"/>
                    <a:pt x="1826" y="1439"/>
                  </a:cubicBezTo>
                  <a:cubicBezTo>
                    <a:pt x="2318" y="1439"/>
                    <a:pt x="2728" y="1043"/>
                    <a:pt x="2755" y="542"/>
                  </a:cubicBezTo>
                  <a:cubicBezTo>
                    <a:pt x="2755" y="542"/>
                    <a:pt x="2783" y="306"/>
                    <a:pt x="2477" y="219"/>
                  </a:cubicBezTo>
                  <a:cubicBezTo>
                    <a:pt x="1570" y="0"/>
                    <a:pt x="778" y="60"/>
                    <a:pt x="367" y="29"/>
                  </a:cubicBezTo>
                  <a:cubicBezTo>
                    <a:pt x="358" y="28"/>
                    <a:pt x="350" y="28"/>
                    <a:pt x="342" y="28"/>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40;p48">
              <a:extLst>
                <a:ext uri="{FF2B5EF4-FFF2-40B4-BE49-F238E27FC236}">
                  <a16:creationId xmlns:a16="http://schemas.microsoft.com/office/drawing/2014/main" id="{422A5C52-1CAF-600E-8231-E775F9A777CD}"/>
                </a:ext>
              </a:extLst>
            </p:cNvPr>
            <p:cNvSpPr/>
            <p:nvPr/>
          </p:nvSpPr>
          <p:spPr>
            <a:xfrm>
              <a:off x="3719725" y="2212200"/>
              <a:ext cx="49100" cy="60175"/>
            </a:xfrm>
            <a:custGeom>
              <a:avLst/>
              <a:gdLst/>
              <a:ahLst/>
              <a:cxnLst/>
              <a:rect l="l" t="t" r="r" b="b"/>
              <a:pathLst>
                <a:path w="1964" h="2407" extrusionOk="0">
                  <a:moveTo>
                    <a:pt x="279" y="0"/>
                  </a:moveTo>
                  <a:cubicBezTo>
                    <a:pt x="270" y="0"/>
                    <a:pt x="261" y="2"/>
                    <a:pt x="251" y="4"/>
                  </a:cubicBezTo>
                  <a:lnTo>
                    <a:pt x="89" y="50"/>
                  </a:lnTo>
                  <a:cubicBezTo>
                    <a:pt x="29" y="78"/>
                    <a:pt x="1" y="138"/>
                    <a:pt x="15" y="180"/>
                  </a:cubicBezTo>
                  <a:cubicBezTo>
                    <a:pt x="251" y="971"/>
                    <a:pt x="1464" y="2188"/>
                    <a:pt x="1658" y="2378"/>
                  </a:cubicBezTo>
                  <a:cubicBezTo>
                    <a:pt x="1678" y="2398"/>
                    <a:pt x="1699" y="2407"/>
                    <a:pt x="1720" y="2407"/>
                  </a:cubicBezTo>
                  <a:cubicBezTo>
                    <a:pt x="1820" y="2407"/>
                    <a:pt x="1921" y="2217"/>
                    <a:pt x="1921" y="2217"/>
                  </a:cubicBezTo>
                  <a:cubicBezTo>
                    <a:pt x="1964" y="2174"/>
                    <a:pt x="1950" y="2115"/>
                    <a:pt x="1921" y="2072"/>
                  </a:cubicBezTo>
                  <a:cubicBezTo>
                    <a:pt x="1746" y="1911"/>
                    <a:pt x="585" y="736"/>
                    <a:pt x="367" y="64"/>
                  </a:cubicBezTo>
                  <a:cubicBezTo>
                    <a:pt x="355" y="26"/>
                    <a:pt x="322" y="0"/>
                    <a:pt x="279"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41;p48">
              <a:extLst>
                <a:ext uri="{FF2B5EF4-FFF2-40B4-BE49-F238E27FC236}">
                  <a16:creationId xmlns:a16="http://schemas.microsoft.com/office/drawing/2014/main" id="{4B944490-B852-7060-EB48-2D54585000E6}"/>
                </a:ext>
              </a:extLst>
            </p:cNvPr>
            <p:cNvSpPr/>
            <p:nvPr/>
          </p:nvSpPr>
          <p:spPr>
            <a:xfrm>
              <a:off x="3625200" y="2185525"/>
              <a:ext cx="51300" cy="73150"/>
            </a:xfrm>
            <a:custGeom>
              <a:avLst/>
              <a:gdLst/>
              <a:ahLst/>
              <a:cxnLst/>
              <a:rect l="l" t="t" r="r" b="b"/>
              <a:pathLst>
                <a:path w="2052" h="2926" extrusionOk="0">
                  <a:moveTo>
                    <a:pt x="1059" y="0"/>
                  </a:moveTo>
                  <a:cubicBezTo>
                    <a:pt x="571" y="0"/>
                    <a:pt x="144" y="371"/>
                    <a:pt x="117" y="867"/>
                  </a:cubicBezTo>
                  <a:lnTo>
                    <a:pt x="29" y="2186"/>
                  </a:lnTo>
                  <a:cubicBezTo>
                    <a:pt x="1" y="2700"/>
                    <a:pt x="395" y="2890"/>
                    <a:pt x="908" y="2918"/>
                  </a:cubicBezTo>
                  <a:lnTo>
                    <a:pt x="968" y="2918"/>
                  </a:lnTo>
                  <a:cubicBezTo>
                    <a:pt x="1026" y="2923"/>
                    <a:pt x="1082" y="2926"/>
                    <a:pt x="1137" y="2926"/>
                  </a:cubicBezTo>
                  <a:cubicBezTo>
                    <a:pt x="1572" y="2926"/>
                    <a:pt x="1907" y="2758"/>
                    <a:pt x="1935" y="2302"/>
                  </a:cubicBezTo>
                  <a:lnTo>
                    <a:pt x="2023" y="997"/>
                  </a:lnTo>
                  <a:cubicBezTo>
                    <a:pt x="2051" y="484"/>
                    <a:pt x="1671" y="44"/>
                    <a:pt x="1158" y="2"/>
                  </a:cubicBezTo>
                  <a:lnTo>
                    <a:pt x="1112" y="2"/>
                  </a:lnTo>
                  <a:cubicBezTo>
                    <a:pt x="1094" y="1"/>
                    <a:pt x="1077" y="0"/>
                    <a:pt x="1059"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42;p48">
              <a:extLst>
                <a:ext uri="{FF2B5EF4-FFF2-40B4-BE49-F238E27FC236}">
                  <a16:creationId xmlns:a16="http://schemas.microsoft.com/office/drawing/2014/main" id="{0E352553-1ED5-E464-BE66-11516894B1E7}"/>
                </a:ext>
              </a:extLst>
            </p:cNvPr>
            <p:cNvSpPr/>
            <p:nvPr/>
          </p:nvSpPr>
          <p:spPr>
            <a:xfrm>
              <a:off x="3626600" y="2220375"/>
              <a:ext cx="825" cy="10225"/>
            </a:xfrm>
            <a:custGeom>
              <a:avLst/>
              <a:gdLst/>
              <a:ahLst/>
              <a:cxnLst/>
              <a:rect l="l" t="t" r="r" b="b"/>
              <a:pathLst>
                <a:path w="33" h="409" extrusionOk="0">
                  <a:moveTo>
                    <a:pt x="33" y="1"/>
                  </a:moveTo>
                  <a:lnTo>
                    <a:pt x="1" y="409"/>
                  </a:lnTo>
                  <a:lnTo>
                    <a:pt x="1" y="409"/>
                  </a:lnTo>
                  <a:close/>
                </a:path>
              </a:pathLst>
            </a:custGeom>
            <a:solidFill>
              <a:srgbClr val="A98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43;p48">
              <a:extLst>
                <a:ext uri="{FF2B5EF4-FFF2-40B4-BE49-F238E27FC236}">
                  <a16:creationId xmlns:a16="http://schemas.microsoft.com/office/drawing/2014/main" id="{F4973CD3-CE36-A21D-B6AB-AF4173D6C486}"/>
                </a:ext>
              </a:extLst>
            </p:cNvPr>
            <p:cNvSpPr/>
            <p:nvPr/>
          </p:nvSpPr>
          <p:spPr>
            <a:xfrm>
              <a:off x="3626250" y="2230575"/>
              <a:ext cx="375" cy="2225"/>
            </a:xfrm>
            <a:custGeom>
              <a:avLst/>
              <a:gdLst/>
              <a:ahLst/>
              <a:cxnLst/>
              <a:rect l="l" t="t" r="r" b="b"/>
              <a:pathLst>
                <a:path w="15" h="89" extrusionOk="0">
                  <a:moveTo>
                    <a:pt x="15" y="1"/>
                  </a:moveTo>
                  <a:lnTo>
                    <a:pt x="1" y="89"/>
                  </a:lnTo>
                  <a:lnTo>
                    <a:pt x="1" y="89"/>
                  </a:lnTo>
                  <a:close/>
                </a:path>
              </a:pathLst>
            </a:custGeom>
            <a:solidFill>
              <a:srgbClr val="9E4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44;p48">
              <a:extLst>
                <a:ext uri="{FF2B5EF4-FFF2-40B4-BE49-F238E27FC236}">
                  <a16:creationId xmlns:a16="http://schemas.microsoft.com/office/drawing/2014/main" id="{55B84568-6BF8-B034-FBBA-B1D401788D33}"/>
                </a:ext>
              </a:extLst>
            </p:cNvPr>
            <p:cNvSpPr/>
            <p:nvPr/>
          </p:nvSpPr>
          <p:spPr>
            <a:xfrm>
              <a:off x="3674275" y="2230225"/>
              <a:ext cx="25" cy="4425"/>
            </a:xfrm>
            <a:custGeom>
              <a:avLst/>
              <a:gdLst/>
              <a:ahLst/>
              <a:cxnLst/>
              <a:rect l="l" t="t" r="r" b="b"/>
              <a:pathLst>
                <a:path w="1" h="177" extrusionOk="0">
                  <a:moveTo>
                    <a:pt x="0" y="1"/>
                  </a:moveTo>
                  <a:lnTo>
                    <a:pt x="0" y="176"/>
                  </a:lnTo>
                  <a:lnTo>
                    <a:pt x="0" y="176"/>
                  </a:lnTo>
                  <a:close/>
                </a:path>
              </a:pathLst>
            </a:custGeom>
            <a:solidFill>
              <a:srgbClr val="A98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45;p48">
              <a:extLst>
                <a:ext uri="{FF2B5EF4-FFF2-40B4-BE49-F238E27FC236}">
                  <a16:creationId xmlns:a16="http://schemas.microsoft.com/office/drawing/2014/main" id="{14D218BB-D48E-55E2-C297-A29538BD2F46}"/>
                </a:ext>
              </a:extLst>
            </p:cNvPr>
            <p:cNvSpPr/>
            <p:nvPr/>
          </p:nvSpPr>
          <p:spPr>
            <a:xfrm>
              <a:off x="3673925" y="2234625"/>
              <a:ext cx="375" cy="5575"/>
            </a:xfrm>
            <a:custGeom>
              <a:avLst/>
              <a:gdLst/>
              <a:ahLst/>
              <a:cxnLst/>
              <a:rect l="l" t="t" r="r" b="b"/>
              <a:pathLst>
                <a:path w="15" h="223" extrusionOk="0">
                  <a:moveTo>
                    <a:pt x="14" y="0"/>
                  </a:moveTo>
                  <a:lnTo>
                    <a:pt x="0" y="222"/>
                  </a:lnTo>
                  <a:lnTo>
                    <a:pt x="0" y="222"/>
                  </a:lnTo>
                  <a:close/>
                </a:path>
              </a:pathLst>
            </a:custGeom>
            <a:solidFill>
              <a:srgbClr val="9E4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46;p48">
              <a:extLst>
                <a:ext uri="{FF2B5EF4-FFF2-40B4-BE49-F238E27FC236}">
                  <a16:creationId xmlns:a16="http://schemas.microsoft.com/office/drawing/2014/main" id="{861CC933-3ACB-88AA-712B-B3822AAF2652}"/>
                </a:ext>
              </a:extLst>
            </p:cNvPr>
            <p:cNvSpPr/>
            <p:nvPr/>
          </p:nvSpPr>
          <p:spPr>
            <a:xfrm>
              <a:off x="3626250" y="2220375"/>
              <a:ext cx="48050" cy="19825"/>
            </a:xfrm>
            <a:custGeom>
              <a:avLst/>
              <a:gdLst/>
              <a:ahLst/>
              <a:cxnLst/>
              <a:rect l="l" t="t" r="r" b="b"/>
              <a:pathLst>
                <a:path w="1922" h="793" extrusionOk="0">
                  <a:moveTo>
                    <a:pt x="47" y="1"/>
                  </a:moveTo>
                  <a:lnTo>
                    <a:pt x="15" y="409"/>
                  </a:lnTo>
                  <a:lnTo>
                    <a:pt x="1" y="497"/>
                  </a:lnTo>
                  <a:cubicBezTo>
                    <a:pt x="630" y="732"/>
                    <a:pt x="1190" y="792"/>
                    <a:pt x="1598" y="792"/>
                  </a:cubicBezTo>
                  <a:lnTo>
                    <a:pt x="1907" y="792"/>
                  </a:lnTo>
                  <a:lnTo>
                    <a:pt x="1921" y="570"/>
                  </a:lnTo>
                  <a:lnTo>
                    <a:pt x="1921" y="395"/>
                  </a:lnTo>
                  <a:cubicBezTo>
                    <a:pt x="1306" y="321"/>
                    <a:pt x="648" y="205"/>
                    <a:pt x="47" y="1"/>
                  </a:cubicBezTo>
                  <a:close/>
                </a:path>
              </a:pathLst>
            </a:custGeom>
            <a:solidFill>
              <a:srgbClr val="78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47;p48">
              <a:extLst>
                <a:ext uri="{FF2B5EF4-FFF2-40B4-BE49-F238E27FC236}">
                  <a16:creationId xmlns:a16="http://schemas.microsoft.com/office/drawing/2014/main" id="{738FAEC4-CA9E-911D-8B35-7C6DC8A712B7}"/>
                </a:ext>
              </a:extLst>
            </p:cNvPr>
            <p:cNvSpPr/>
            <p:nvPr/>
          </p:nvSpPr>
          <p:spPr>
            <a:xfrm>
              <a:off x="3619300" y="2008250"/>
              <a:ext cx="23875" cy="33725"/>
            </a:xfrm>
            <a:custGeom>
              <a:avLst/>
              <a:gdLst/>
              <a:ahLst/>
              <a:cxnLst/>
              <a:rect l="l" t="t" r="r" b="b"/>
              <a:pathLst>
                <a:path w="955" h="1349" extrusionOk="0">
                  <a:moveTo>
                    <a:pt x="810" y="0"/>
                  </a:moveTo>
                  <a:cubicBezTo>
                    <a:pt x="775" y="0"/>
                    <a:pt x="737" y="21"/>
                    <a:pt x="704" y="44"/>
                  </a:cubicBezTo>
                  <a:cubicBezTo>
                    <a:pt x="676" y="86"/>
                    <a:pt x="645" y="131"/>
                    <a:pt x="631" y="188"/>
                  </a:cubicBezTo>
                  <a:cubicBezTo>
                    <a:pt x="486" y="511"/>
                    <a:pt x="398" y="863"/>
                    <a:pt x="367" y="1215"/>
                  </a:cubicBezTo>
                  <a:cubicBezTo>
                    <a:pt x="339" y="951"/>
                    <a:pt x="293" y="673"/>
                    <a:pt x="265" y="395"/>
                  </a:cubicBezTo>
                  <a:cubicBezTo>
                    <a:pt x="251" y="321"/>
                    <a:pt x="237" y="233"/>
                    <a:pt x="149" y="219"/>
                  </a:cubicBezTo>
                  <a:cubicBezTo>
                    <a:pt x="143" y="218"/>
                    <a:pt x="136" y="217"/>
                    <a:pt x="130" y="217"/>
                  </a:cubicBezTo>
                  <a:cubicBezTo>
                    <a:pt x="89" y="217"/>
                    <a:pt x="44" y="255"/>
                    <a:pt x="29" y="307"/>
                  </a:cubicBezTo>
                  <a:cubicBezTo>
                    <a:pt x="1" y="350"/>
                    <a:pt x="15" y="409"/>
                    <a:pt x="15" y="469"/>
                  </a:cubicBezTo>
                  <a:cubicBezTo>
                    <a:pt x="47" y="775"/>
                    <a:pt x="149" y="1085"/>
                    <a:pt x="310" y="1349"/>
                  </a:cubicBezTo>
                  <a:lnTo>
                    <a:pt x="455" y="1349"/>
                  </a:lnTo>
                  <a:cubicBezTo>
                    <a:pt x="662" y="1025"/>
                    <a:pt x="820" y="659"/>
                    <a:pt x="926" y="293"/>
                  </a:cubicBezTo>
                  <a:cubicBezTo>
                    <a:pt x="940" y="248"/>
                    <a:pt x="954" y="188"/>
                    <a:pt x="954" y="131"/>
                  </a:cubicBezTo>
                  <a:cubicBezTo>
                    <a:pt x="940" y="72"/>
                    <a:pt x="908" y="29"/>
                    <a:pt x="852" y="12"/>
                  </a:cubicBezTo>
                  <a:cubicBezTo>
                    <a:pt x="839" y="4"/>
                    <a:pt x="825" y="0"/>
                    <a:pt x="810"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48;p48">
              <a:extLst>
                <a:ext uri="{FF2B5EF4-FFF2-40B4-BE49-F238E27FC236}">
                  <a16:creationId xmlns:a16="http://schemas.microsoft.com/office/drawing/2014/main" id="{9EF2E38F-A210-0DF1-54B9-D6AC60F75118}"/>
                </a:ext>
              </a:extLst>
            </p:cNvPr>
            <p:cNvSpPr/>
            <p:nvPr/>
          </p:nvSpPr>
          <p:spPr>
            <a:xfrm>
              <a:off x="3551150" y="2015525"/>
              <a:ext cx="251350" cy="216325"/>
            </a:xfrm>
            <a:custGeom>
              <a:avLst/>
              <a:gdLst/>
              <a:ahLst/>
              <a:cxnLst/>
              <a:rect l="l" t="t" r="r" b="b"/>
              <a:pathLst>
                <a:path w="10054" h="8653" extrusionOk="0">
                  <a:moveTo>
                    <a:pt x="5266" y="1"/>
                  </a:moveTo>
                  <a:cubicBezTo>
                    <a:pt x="4208" y="1"/>
                    <a:pt x="3680" y="632"/>
                    <a:pt x="3680" y="632"/>
                  </a:cubicBezTo>
                  <a:cubicBezTo>
                    <a:pt x="3127" y="422"/>
                    <a:pt x="2699" y="333"/>
                    <a:pt x="2356" y="333"/>
                  </a:cubicBezTo>
                  <a:cubicBezTo>
                    <a:pt x="1427" y="333"/>
                    <a:pt x="1126" y="987"/>
                    <a:pt x="676" y="1673"/>
                  </a:cubicBezTo>
                  <a:cubicBezTo>
                    <a:pt x="61" y="2595"/>
                    <a:pt x="1" y="4368"/>
                    <a:pt x="574" y="6158"/>
                  </a:cubicBezTo>
                  <a:cubicBezTo>
                    <a:pt x="1144" y="7945"/>
                    <a:pt x="3754" y="8560"/>
                    <a:pt x="5731" y="8648"/>
                  </a:cubicBezTo>
                  <a:cubicBezTo>
                    <a:pt x="5797" y="8651"/>
                    <a:pt x="5861" y="8653"/>
                    <a:pt x="5924" y="8653"/>
                  </a:cubicBezTo>
                  <a:cubicBezTo>
                    <a:pt x="7732" y="8653"/>
                    <a:pt x="8238" y="7435"/>
                    <a:pt x="9132" y="5409"/>
                  </a:cubicBezTo>
                  <a:cubicBezTo>
                    <a:pt x="10054" y="3298"/>
                    <a:pt x="9424" y="1937"/>
                    <a:pt x="7300" y="660"/>
                  </a:cubicBezTo>
                  <a:cubicBezTo>
                    <a:pt x="6484" y="165"/>
                    <a:pt x="5806" y="1"/>
                    <a:pt x="5266"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49;p48">
              <a:extLst>
                <a:ext uri="{FF2B5EF4-FFF2-40B4-BE49-F238E27FC236}">
                  <a16:creationId xmlns:a16="http://schemas.microsoft.com/office/drawing/2014/main" id="{625CD33E-DE12-11B1-BFC1-E204EF94A794}"/>
                </a:ext>
              </a:extLst>
            </p:cNvPr>
            <p:cNvSpPr/>
            <p:nvPr/>
          </p:nvSpPr>
          <p:spPr>
            <a:xfrm>
              <a:off x="3550800" y="2025525"/>
              <a:ext cx="85775" cy="179850"/>
            </a:xfrm>
            <a:custGeom>
              <a:avLst/>
              <a:gdLst/>
              <a:ahLst/>
              <a:cxnLst/>
              <a:rect l="l" t="t" r="r" b="b"/>
              <a:pathLst>
                <a:path w="3431" h="7194" extrusionOk="0">
                  <a:moveTo>
                    <a:pt x="2655" y="1"/>
                  </a:moveTo>
                  <a:cubicBezTo>
                    <a:pt x="2426" y="1"/>
                    <a:pt x="2190" y="42"/>
                    <a:pt x="1964" y="130"/>
                  </a:cubicBezTo>
                  <a:cubicBezTo>
                    <a:pt x="1510" y="274"/>
                    <a:pt x="1116" y="598"/>
                    <a:pt x="778" y="1023"/>
                  </a:cubicBezTo>
                  <a:cubicBezTo>
                    <a:pt x="381" y="1551"/>
                    <a:pt x="131" y="2223"/>
                    <a:pt x="61" y="2972"/>
                  </a:cubicBezTo>
                  <a:cubicBezTo>
                    <a:pt x="1" y="3602"/>
                    <a:pt x="61" y="4291"/>
                    <a:pt x="236" y="5054"/>
                  </a:cubicBezTo>
                  <a:cubicBezTo>
                    <a:pt x="307" y="5389"/>
                    <a:pt x="412" y="5726"/>
                    <a:pt x="602" y="6022"/>
                  </a:cubicBezTo>
                  <a:cubicBezTo>
                    <a:pt x="982" y="6620"/>
                    <a:pt x="1658" y="6901"/>
                    <a:pt x="2435" y="7193"/>
                  </a:cubicBezTo>
                  <a:lnTo>
                    <a:pt x="2449" y="7165"/>
                  </a:lnTo>
                  <a:cubicBezTo>
                    <a:pt x="1686" y="6870"/>
                    <a:pt x="1010" y="6592"/>
                    <a:pt x="630" y="6004"/>
                  </a:cubicBezTo>
                  <a:cubicBezTo>
                    <a:pt x="440" y="5712"/>
                    <a:pt x="353" y="5375"/>
                    <a:pt x="279" y="5054"/>
                  </a:cubicBezTo>
                  <a:cubicBezTo>
                    <a:pt x="89" y="4277"/>
                    <a:pt x="43" y="3602"/>
                    <a:pt x="103" y="2972"/>
                  </a:cubicBezTo>
                  <a:cubicBezTo>
                    <a:pt x="177" y="2240"/>
                    <a:pt x="426" y="1565"/>
                    <a:pt x="806" y="1052"/>
                  </a:cubicBezTo>
                  <a:cubicBezTo>
                    <a:pt x="1130" y="626"/>
                    <a:pt x="1538" y="320"/>
                    <a:pt x="1978" y="158"/>
                  </a:cubicBezTo>
                  <a:cubicBezTo>
                    <a:pt x="2198" y="78"/>
                    <a:pt x="2426" y="38"/>
                    <a:pt x="2651" y="38"/>
                  </a:cubicBezTo>
                  <a:cubicBezTo>
                    <a:pt x="2921" y="38"/>
                    <a:pt x="3184" y="97"/>
                    <a:pt x="3416" y="218"/>
                  </a:cubicBezTo>
                  <a:lnTo>
                    <a:pt x="3430" y="172"/>
                  </a:lnTo>
                  <a:cubicBezTo>
                    <a:pt x="3198" y="61"/>
                    <a:pt x="2931" y="1"/>
                    <a:pt x="2655"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50;p48">
              <a:extLst>
                <a:ext uri="{FF2B5EF4-FFF2-40B4-BE49-F238E27FC236}">
                  <a16:creationId xmlns:a16="http://schemas.microsoft.com/office/drawing/2014/main" id="{E378A9BF-CFDC-38DA-5E54-9FA71F765F54}"/>
                </a:ext>
              </a:extLst>
            </p:cNvPr>
            <p:cNvSpPr/>
            <p:nvPr/>
          </p:nvSpPr>
          <p:spPr>
            <a:xfrm>
              <a:off x="3645350" y="2013100"/>
              <a:ext cx="159000" cy="218650"/>
            </a:xfrm>
            <a:custGeom>
              <a:avLst/>
              <a:gdLst/>
              <a:ahLst/>
              <a:cxnLst/>
              <a:rect l="l" t="t" r="r" b="b"/>
              <a:pathLst>
                <a:path w="6360" h="8746" extrusionOk="0">
                  <a:moveTo>
                    <a:pt x="1643" y="0"/>
                  </a:moveTo>
                  <a:cubicBezTo>
                    <a:pt x="653" y="0"/>
                    <a:pt x="10" y="527"/>
                    <a:pt x="0" y="539"/>
                  </a:cubicBezTo>
                  <a:lnTo>
                    <a:pt x="28" y="567"/>
                  </a:lnTo>
                  <a:cubicBezTo>
                    <a:pt x="38" y="558"/>
                    <a:pt x="664" y="40"/>
                    <a:pt x="1634" y="40"/>
                  </a:cubicBezTo>
                  <a:cubicBezTo>
                    <a:pt x="2092" y="40"/>
                    <a:pt x="2626" y="155"/>
                    <a:pt x="3208" y="493"/>
                  </a:cubicBezTo>
                  <a:cubicBezTo>
                    <a:pt x="4791" y="1401"/>
                    <a:pt x="6318" y="2632"/>
                    <a:pt x="5582" y="4876"/>
                  </a:cubicBezTo>
                  <a:cubicBezTo>
                    <a:pt x="4791" y="7265"/>
                    <a:pt x="4059" y="8380"/>
                    <a:pt x="3120" y="8598"/>
                  </a:cubicBezTo>
                  <a:cubicBezTo>
                    <a:pt x="2734" y="8687"/>
                    <a:pt x="2359" y="8715"/>
                    <a:pt x="2042" y="8715"/>
                  </a:cubicBezTo>
                  <a:cubicBezTo>
                    <a:pt x="1519" y="8715"/>
                    <a:pt x="1152" y="8638"/>
                    <a:pt x="1143" y="8629"/>
                  </a:cubicBezTo>
                  <a:lnTo>
                    <a:pt x="1129" y="8672"/>
                  </a:lnTo>
                  <a:cubicBezTo>
                    <a:pt x="1143" y="8672"/>
                    <a:pt x="1509" y="8745"/>
                    <a:pt x="2037" y="8745"/>
                  </a:cubicBezTo>
                  <a:cubicBezTo>
                    <a:pt x="2360" y="8745"/>
                    <a:pt x="2740" y="8717"/>
                    <a:pt x="3138" y="8629"/>
                  </a:cubicBezTo>
                  <a:cubicBezTo>
                    <a:pt x="4073" y="8408"/>
                    <a:pt x="4823" y="7293"/>
                    <a:pt x="5614" y="4890"/>
                  </a:cubicBezTo>
                  <a:cubicBezTo>
                    <a:pt x="6360" y="2632"/>
                    <a:pt x="4823" y="1373"/>
                    <a:pt x="3226" y="451"/>
                  </a:cubicBezTo>
                  <a:cubicBezTo>
                    <a:pt x="2642" y="115"/>
                    <a:pt x="2105" y="0"/>
                    <a:pt x="1643"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51;p48">
              <a:extLst>
                <a:ext uri="{FF2B5EF4-FFF2-40B4-BE49-F238E27FC236}">
                  <a16:creationId xmlns:a16="http://schemas.microsoft.com/office/drawing/2014/main" id="{C2FAE5AF-4307-DF2E-A1EC-3E0E07DA13F5}"/>
                </a:ext>
              </a:extLst>
            </p:cNvPr>
            <p:cNvSpPr/>
            <p:nvPr/>
          </p:nvSpPr>
          <p:spPr>
            <a:xfrm>
              <a:off x="3526975" y="2110575"/>
              <a:ext cx="67125" cy="59100"/>
            </a:xfrm>
            <a:custGeom>
              <a:avLst/>
              <a:gdLst/>
              <a:ahLst/>
              <a:cxnLst/>
              <a:rect l="l" t="t" r="r" b="b"/>
              <a:pathLst>
                <a:path w="2685" h="2364" extrusionOk="0">
                  <a:moveTo>
                    <a:pt x="1354" y="1"/>
                  </a:moveTo>
                  <a:cubicBezTo>
                    <a:pt x="909" y="1"/>
                    <a:pt x="481" y="257"/>
                    <a:pt x="278" y="685"/>
                  </a:cubicBezTo>
                  <a:cubicBezTo>
                    <a:pt x="1" y="1269"/>
                    <a:pt x="264" y="1973"/>
                    <a:pt x="852" y="2250"/>
                  </a:cubicBezTo>
                  <a:cubicBezTo>
                    <a:pt x="1011" y="2327"/>
                    <a:pt x="1179" y="2364"/>
                    <a:pt x="1343" y="2364"/>
                  </a:cubicBezTo>
                  <a:cubicBezTo>
                    <a:pt x="1782" y="2364"/>
                    <a:pt x="2201" y="2108"/>
                    <a:pt x="2403" y="1681"/>
                  </a:cubicBezTo>
                  <a:cubicBezTo>
                    <a:pt x="2684" y="1079"/>
                    <a:pt x="2435" y="390"/>
                    <a:pt x="1847" y="112"/>
                  </a:cubicBezTo>
                  <a:cubicBezTo>
                    <a:pt x="1688" y="36"/>
                    <a:pt x="1520" y="1"/>
                    <a:pt x="1354" y="1"/>
                  </a:cubicBezTo>
                  <a:close/>
                </a:path>
              </a:pathLst>
            </a:custGeom>
            <a:solidFill>
              <a:srgbClr val="7F4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52;p48">
              <a:extLst>
                <a:ext uri="{FF2B5EF4-FFF2-40B4-BE49-F238E27FC236}">
                  <a16:creationId xmlns:a16="http://schemas.microsoft.com/office/drawing/2014/main" id="{A67A669C-180B-7BC5-8304-4B8CF0DEB50A}"/>
                </a:ext>
              </a:extLst>
            </p:cNvPr>
            <p:cNvSpPr/>
            <p:nvPr/>
          </p:nvSpPr>
          <p:spPr>
            <a:xfrm>
              <a:off x="3536125" y="2129450"/>
              <a:ext cx="44775" cy="40025"/>
            </a:xfrm>
            <a:custGeom>
              <a:avLst/>
              <a:gdLst/>
              <a:ahLst/>
              <a:cxnLst/>
              <a:rect l="l" t="t" r="r" b="b"/>
              <a:pathLst>
                <a:path w="1791" h="1601" extrusionOk="0">
                  <a:moveTo>
                    <a:pt x="778" y="0"/>
                  </a:moveTo>
                  <a:cubicBezTo>
                    <a:pt x="718" y="0"/>
                    <a:pt x="662" y="0"/>
                    <a:pt x="602" y="18"/>
                  </a:cubicBezTo>
                  <a:lnTo>
                    <a:pt x="704" y="18"/>
                  </a:lnTo>
                  <a:cubicBezTo>
                    <a:pt x="837" y="18"/>
                    <a:pt x="968" y="32"/>
                    <a:pt x="1101" y="74"/>
                  </a:cubicBezTo>
                  <a:cubicBezTo>
                    <a:pt x="1155" y="88"/>
                    <a:pt x="1213" y="105"/>
                    <a:pt x="1270" y="131"/>
                  </a:cubicBezTo>
                  <a:lnTo>
                    <a:pt x="1270" y="131"/>
                  </a:lnTo>
                  <a:cubicBezTo>
                    <a:pt x="1243" y="118"/>
                    <a:pt x="1230" y="106"/>
                    <a:pt x="1217" y="106"/>
                  </a:cubicBezTo>
                  <a:cubicBezTo>
                    <a:pt x="1070" y="32"/>
                    <a:pt x="925" y="0"/>
                    <a:pt x="778" y="0"/>
                  </a:cubicBezTo>
                  <a:close/>
                  <a:moveTo>
                    <a:pt x="1270" y="131"/>
                  </a:moveTo>
                  <a:cubicBezTo>
                    <a:pt x="1272" y="132"/>
                    <a:pt x="1275" y="133"/>
                    <a:pt x="1277" y="134"/>
                  </a:cubicBezTo>
                  <a:cubicBezTo>
                    <a:pt x="1275" y="133"/>
                    <a:pt x="1272" y="132"/>
                    <a:pt x="1270" y="131"/>
                  </a:cubicBezTo>
                  <a:close/>
                  <a:moveTo>
                    <a:pt x="560" y="134"/>
                  </a:moveTo>
                  <a:cubicBezTo>
                    <a:pt x="454" y="148"/>
                    <a:pt x="338" y="162"/>
                    <a:pt x="236" y="194"/>
                  </a:cubicBezTo>
                  <a:cubicBezTo>
                    <a:pt x="162" y="250"/>
                    <a:pt x="102" y="324"/>
                    <a:pt x="60" y="412"/>
                  </a:cubicBezTo>
                  <a:cubicBezTo>
                    <a:pt x="14" y="500"/>
                    <a:pt x="0" y="602"/>
                    <a:pt x="0" y="690"/>
                  </a:cubicBezTo>
                  <a:cubicBezTo>
                    <a:pt x="0" y="1014"/>
                    <a:pt x="222" y="1337"/>
                    <a:pt x="560" y="1495"/>
                  </a:cubicBezTo>
                  <a:cubicBezTo>
                    <a:pt x="704" y="1569"/>
                    <a:pt x="866" y="1601"/>
                    <a:pt x="1013" y="1601"/>
                  </a:cubicBezTo>
                  <a:cubicBezTo>
                    <a:pt x="1319" y="1601"/>
                    <a:pt x="1597" y="1453"/>
                    <a:pt x="1717" y="1189"/>
                  </a:cubicBezTo>
                  <a:cubicBezTo>
                    <a:pt x="1759" y="1101"/>
                    <a:pt x="1791" y="999"/>
                    <a:pt x="1791" y="912"/>
                  </a:cubicBezTo>
                  <a:lnTo>
                    <a:pt x="1791" y="880"/>
                  </a:lnTo>
                  <a:cubicBezTo>
                    <a:pt x="1703" y="824"/>
                    <a:pt x="1597" y="778"/>
                    <a:pt x="1495" y="750"/>
                  </a:cubicBezTo>
                  <a:cubicBezTo>
                    <a:pt x="1393" y="722"/>
                    <a:pt x="1305" y="722"/>
                    <a:pt x="1203" y="722"/>
                  </a:cubicBezTo>
                  <a:lnTo>
                    <a:pt x="1101" y="722"/>
                  </a:lnTo>
                  <a:cubicBezTo>
                    <a:pt x="968" y="736"/>
                    <a:pt x="837" y="750"/>
                    <a:pt x="704" y="792"/>
                  </a:cubicBezTo>
                  <a:lnTo>
                    <a:pt x="690" y="792"/>
                  </a:lnTo>
                  <a:cubicBezTo>
                    <a:pt x="676" y="792"/>
                    <a:pt x="662" y="778"/>
                    <a:pt x="662" y="764"/>
                  </a:cubicBezTo>
                  <a:cubicBezTo>
                    <a:pt x="662" y="764"/>
                    <a:pt x="662" y="750"/>
                    <a:pt x="676" y="736"/>
                  </a:cubicBezTo>
                  <a:cubicBezTo>
                    <a:pt x="806" y="662"/>
                    <a:pt x="940" y="634"/>
                    <a:pt x="1087" y="602"/>
                  </a:cubicBezTo>
                  <a:lnTo>
                    <a:pt x="1203" y="602"/>
                  </a:lnTo>
                  <a:cubicBezTo>
                    <a:pt x="1305" y="602"/>
                    <a:pt x="1421" y="616"/>
                    <a:pt x="1527" y="648"/>
                  </a:cubicBezTo>
                  <a:cubicBezTo>
                    <a:pt x="1597" y="662"/>
                    <a:pt x="1657" y="690"/>
                    <a:pt x="1731" y="736"/>
                  </a:cubicBezTo>
                  <a:cubicBezTo>
                    <a:pt x="1745" y="736"/>
                    <a:pt x="1759" y="750"/>
                    <a:pt x="1773" y="750"/>
                  </a:cubicBezTo>
                  <a:cubicBezTo>
                    <a:pt x="1759" y="690"/>
                    <a:pt x="1731" y="616"/>
                    <a:pt x="1703" y="560"/>
                  </a:cubicBezTo>
                  <a:cubicBezTo>
                    <a:pt x="1643" y="500"/>
                    <a:pt x="1597" y="440"/>
                    <a:pt x="1541" y="412"/>
                  </a:cubicBezTo>
                  <a:cubicBezTo>
                    <a:pt x="1393" y="296"/>
                    <a:pt x="1246" y="222"/>
                    <a:pt x="1070" y="176"/>
                  </a:cubicBezTo>
                  <a:cubicBezTo>
                    <a:pt x="954" y="148"/>
                    <a:pt x="823" y="134"/>
                    <a:pt x="690" y="134"/>
                  </a:cubicBezTo>
                  <a:close/>
                </a:path>
              </a:pathLst>
            </a:custGeom>
            <a:solidFill>
              <a:srgbClr val="6C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53;p48">
              <a:extLst>
                <a:ext uri="{FF2B5EF4-FFF2-40B4-BE49-F238E27FC236}">
                  <a16:creationId xmlns:a16="http://schemas.microsoft.com/office/drawing/2014/main" id="{BB351311-3BDD-84AB-02F9-B6B6B79C9E0C}"/>
                </a:ext>
              </a:extLst>
            </p:cNvPr>
            <p:cNvSpPr/>
            <p:nvPr/>
          </p:nvSpPr>
          <p:spPr>
            <a:xfrm>
              <a:off x="3535775" y="2129900"/>
              <a:ext cx="49525" cy="19800"/>
            </a:xfrm>
            <a:custGeom>
              <a:avLst/>
              <a:gdLst/>
              <a:ahLst/>
              <a:cxnLst/>
              <a:rect l="l" t="t" r="r" b="b"/>
              <a:pathLst>
                <a:path w="1981" h="792" extrusionOk="0">
                  <a:moveTo>
                    <a:pt x="574" y="0"/>
                  </a:moveTo>
                  <a:cubicBezTo>
                    <a:pt x="468" y="14"/>
                    <a:pt x="380" y="28"/>
                    <a:pt x="292" y="56"/>
                  </a:cubicBezTo>
                  <a:cubicBezTo>
                    <a:pt x="204" y="70"/>
                    <a:pt x="116" y="116"/>
                    <a:pt x="28" y="158"/>
                  </a:cubicBezTo>
                  <a:cubicBezTo>
                    <a:pt x="14" y="158"/>
                    <a:pt x="0" y="176"/>
                    <a:pt x="14" y="204"/>
                  </a:cubicBezTo>
                  <a:cubicBezTo>
                    <a:pt x="14" y="218"/>
                    <a:pt x="28" y="218"/>
                    <a:pt x="46" y="218"/>
                  </a:cubicBezTo>
                  <a:lnTo>
                    <a:pt x="60" y="218"/>
                  </a:lnTo>
                  <a:cubicBezTo>
                    <a:pt x="134" y="204"/>
                    <a:pt x="190" y="190"/>
                    <a:pt x="250" y="176"/>
                  </a:cubicBezTo>
                  <a:cubicBezTo>
                    <a:pt x="352" y="88"/>
                    <a:pt x="486" y="28"/>
                    <a:pt x="616" y="0"/>
                  </a:cubicBezTo>
                  <a:close/>
                  <a:moveTo>
                    <a:pt x="1291" y="116"/>
                  </a:moveTo>
                  <a:lnTo>
                    <a:pt x="1291" y="116"/>
                  </a:lnTo>
                  <a:cubicBezTo>
                    <a:pt x="1481" y="218"/>
                    <a:pt x="1629" y="366"/>
                    <a:pt x="1717" y="542"/>
                  </a:cubicBezTo>
                  <a:lnTo>
                    <a:pt x="1745" y="570"/>
                  </a:lnTo>
                  <a:cubicBezTo>
                    <a:pt x="1773" y="598"/>
                    <a:pt x="1787" y="630"/>
                    <a:pt x="1819" y="658"/>
                  </a:cubicBezTo>
                  <a:lnTo>
                    <a:pt x="1907" y="774"/>
                  </a:lnTo>
                  <a:cubicBezTo>
                    <a:pt x="1907" y="792"/>
                    <a:pt x="1921" y="792"/>
                    <a:pt x="1935" y="792"/>
                  </a:cubicBezTo>
                  <a:cubicBezTo>
                    <a:pt x="1935" y="792"/>
                    <a:pt x="1949" y="792"/>
                    <a:pt x="1949" y="774"/>
                  </a:cubicBezTo>
                  <a:cubicBezTo>
                    <a:pt x="1981" y="774"/>
                    <a:pt x="1981" y="746"/>
                    <a:pt x="1963" y="732"/>
                  </a:cubicBezTo>
                  <a:lnTo>
                    <a:pt x="1893" y="616"/>
                  </a:lnTo>
                  <a:cubicBezTo>
                    <a:pt x="1861" y="584"/>
                    <a:pt x="1833" y="542"/>
                    <a:pt x="1805" y="510"/>
                  </a:cubicBezTo>
                  <a:cubicBezTo>
                    <a:pt x="1745" y="440"/>
                    <a:pt x="1685" y="366"/>
                    <a:pt x="1611" y="306"/>
                  </a:cubicBezTo>
                  <a:cubicBezTo>
                    <a:pt x="1569" y="278"/>
                    <a:pt x="1541" y="246"/>
                    <a:pt x="1495" y="218"/>
                  </a:cubicBezTo>
                  <a:lnTo>
                    <a:pt x="1379" y="158"/>
                  </a:lnTo>
                  <a:cubicBezTo>
                    <a:pt x="1347" y="144"/>
                    <a:pt x="1319" y="130"/>
                    <a:pt x="1291" y="116"/>
                  </a:cubicBezTo>
                  <a:close/>
                </a:path>
              </a:pathLst>
            </a:custGeom>
            <a:solidFill>
              <a:srgbClr val="72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654;p48">
              <a:extLst>
                <a:ext uri="{FF2B5EF4-FFF2-40B4-BE49-F238E27FC236}">
                  <a16:creationId xmlns:a16="http://schemas.microsoft.com/office/drawing/2014/main" id="{4EA9BD60-4C23-200F-5031-32A82B4E3086}"/>
                </a:ext>
              </a:extLst>
            </p:cNvPr>
            <p:cNvSpPr/>
            <p:nvPr/>
          </p:nvSpPr>
          <p:spPr>
            <a:xfrm>
              <a:off x="3542025" y="2129900"/>
              <a:ext cx="36675" cy="13550"/>
            </a:xfrm>
            <a:custGeom>
              <a:avLst/>
              <a:gdLst/>
              <a:ahLst/>
              <a:cxnLst/>
              <a:rect l="l" t="t" r="r" b="b"/>
              <a:pathLst>
                <a:path w="1467" h="542" extrusionOk="0">
                  <a:moveTo>
                    <a:pt x="366" y="0"/>
                  </a:moveTo>
                  <a:cubicBezTo>
                    <a:pt x="236" y="28"/>
                    <a:pt x="102" y="88"/>
                    <a:pt x="0" y="176"/>
                  </a:cubicBezTo>
                  <a:cubicBezTo>
                    <a:pt x="102" y="144"/>
                    <a:pt x="218" y="130"/>
                    <a:pt x="324" y="116"/>
                  </a:cubicBezTo>
                  <a:lnTo>
                    <a:pt x="454" y="116"/>
                  </a:lnTo>
                  <a:cubicBezTo>
                    <a:pt x="587" y="116"/>
                    <a:pt x="718" y="130"/>
                    <a:pt x="834" y="158"/>
                  </a:cubicBezTo>
                  <a:cubicBezTo>
                    <a:pt x="1010" y="204"/>
                    <a:pt x="1157" y="278"/>
                    <a:pt x="1305" y="394"/>
                  </a:cubicBezTo>
                  <a:cubicBezTo>
                    <a:pt x="1361" y="422"/>
                    <a:pt x="1407" y="482"/>
                    <a:pt x="1467" y="542"/>
                  </a:cubicBezTo>
                  <a:cubicBezTo>
                    <a:pt x="1379" y="366"/>
                    <a:pt x="1231" y="218"/>
                    <a:pt x="1041" y="116"/>
                  </a:cubicBezTo>
                  <a:cubicBezTo>
                    <a:pt x="981" y="88"/>
                    <a:pt x="922" y="70"/>
                    <a:pt x="865" y="56"/>
                  </a:cubicBezTo>
                  <a:cubicBezTo>
                    <a:pt x="732" y="14"/>
                    <a:pt x="601" y="0"/>
                    <a:pt x="468" y="0"/>
                  </a:cubicBezTo>
                  <a:close/>
                </a:path>
              </a:pathLst>
            </a:custGeom>
            <a:solidFill>
              <a:srgbClr val="6A3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655;p48">
              <a:extLst>
                <a:ext uri="{FF2B5EF4-FFF2-40B4-BE49-F238E27FC236}">
                  <a16:creationId xmlns:a16="http://schemas.microsoft.com/office/drawing/2014/main" id="{7F05B7D5-DEA2-39D0-D011-9057DB28AE8C}"/>
                </a:ext>
              </a:extLst>
            </p:cNvPr>
            <p:cNvSpPr/>
            <p:nvPr/>
          </p:nvSpPr>
          <p:spPr>
            <a:xfrm>
              <a:off x="3585625" y="2153625"/>
              <a:ext cx="5125" cy="6625"/>
            </a:xfrm>
            <a:custGeom>
              <a:avLst/>
              <a:gdLst/>
              <a:ahLst/>
              <a:cxnLst/>
              <a:rect l="l" t="t" r="r" b="b"/>
              <a:pathLst>
                <a:path w="205" h="265" extrusionOk="0">
                  <a:moveTo>
                    <a:pt x="43" y="1"/>
                  </a:moveTo>
                  <a:cubicBezTo>
                    <a:pt x="29" y="32"/>
                    <a:pt x="15" y="47"/>
                    <a:pt x="1" y="75"/>
                  </a:cubicBezTo>
                  <a:lnTo>
                    <a:pt x="15" y="89"/>
                  </a:lnTo>
                  <a:cubicBezTo>
                    <a:pt x="57" y="134"/>
                    <a:pt x="103" y="194"/>
                    <a:pt x="145" y="251"/>
                  </a:cubicBezTo>
                  <a:cubicBezTo>
                    <a:pt x="162" y="265"/>
                    <a:pt x="162" y="265"/>
                    <a:pt x="177" y="265"/>
                  </a:cubicBezTo>
                  <a:cubicBezTo>
                    <a:pt x="177" y="265"/>
                    <a:pt x="191" y="265"/>
                    <a:pt x="191" y="251"/>
                  </a:cubicBezTo>
                  <a:cubicBezTo>
                    <a:pt x="205" y="251"/>
                    <a:pt x="205" y="236"/>
                    <a:pt x="191" y="222"/>
                  </a:cubicBezTo>
                  <a:cubicBezTo>
                    <a:pt x="162" y="163"/>
                    <a:pt x="117" y="89"/>
                    <a:pt x="75" y="47"/>
                  </a:cubicBezTo>
                  <a:cubicBezTo>
                    <a:pt x="57" y="32"/>
                    <a:pt x="57" y="18"/>
                    <a:pt x="43" y="1"/>
                  </a:cubicBezTo>
                  <a:close/>
                </a:path>
              </a:pathLst>
            </a:custGeom>
            <a:solidFill>
              <a:srgbClr val="5C3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656;p48">
              <a:extLst>
                <a:ext uri="{FF2B5EF4-FFF2-40B4-BE49-F238E27FC236}">
                  <a16:creationId xmlns:a16="http://schemas.microsoft.com/office/drawing/2014/main" id="{0B5FF9CE-CD9B-47F6-84DE-EBAF09766BEE}"/>
                </a:ext>
              </a:extLst>
            </p:cNvPr>
            <p:cNvSpPr/>
            <p:nvPr/>
          </p:nvSpPr>
          <p:spPr>
            <a:xfrm>
              <a:off x="3580450" y="2148175"/>
              <a:ext cx="6250" cy="7325"/>
            </a:xfrm>
            <a:custGeom>
              <a:avLst/>
              <a:gdLst/>
              <a:ahLst/>
              <a:cxnLst/>
              <a:rect l="l" t="t" r="r" b="b"/>
              <a:pathLst>
                <a:path w="250" h="293" extrusionOk="0">
                  <a:moveTo>
                    <a:pt x="0" y="1"/>
                  </a:moveTo>
                  <a:cubicBezTo>
                    <a:pt x="0" y="43"/>
                    <a:pt x="18" y="89"/>
                    <a:pt x="18" y="131"/>
                  </a:cubicBezTo>
                  <a:cubicBezTo>
                    <a:pt x="32" y="148"/>
                    <a:pt x="60" y="163"/>
                    <a:pt x="74" y="177"/>
                  </a:cubicBezTo>
                  <a:cubicBezTo>
                    <a:pt x="120" y="205"/>
                    <a:pt x="162" y="250"/>
                    <a:pt x="208" y="293"/>
                  </a:cubicBezTo>
                  <a:cubicBezTo>
                    <a:pt x="222" y="265"/>
                    <a:pt x="236" y="250"/>
                    <a:pt x="250" y="219"/>
                  </a:cubicBezTo>
                  <a:cubicBezTo>
                    <a:pt x="208" y="177"/>
                    <a:pt x="176" y="131"/>
                    <a:pt x="134" y="103"/>
                  </a:cubicBezTo>
                  <a:cubicBezTo>
                    <a:pt x="88" y="61"/>
                    <a:pt x="46" y="29"/>
                    <a:pt x="0" y="1"/>
                  </a:cubicBezTo>
                  <a:close/>
                </a:path>
              </a:pathLst>
            </a:custGeom>
            <a:solidFill>
              <a:srgbClr val="72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657;p48">
              <a:extLst>
                <a:ext uri="{FF2B5EF4-FFF2-40B4-BE49-F238E27FC236}">
                  <a16:creationId xmlns:a16="http://schemas.microsoft.com/office/drawing/2014/main" id="{BB30AB96-4B17-1A37-0A21-9047468533E8}"/>
                </a:ext>
              </a:extLst>
            </p:cNvPr>
            <p:cNvSpPr/>
            <p:nvPr/>
          </p:nvSpPr>
          <p:spPr>
            <a:xfrm>
              <a:off x="3552650" y="2144475"/>
              <a:ext cx="28250" cy="6975"/>
            </a:xfrm>
            <a:custGeom>
              <a:avLst/>
              <a:gdLst/>
              <a:ahLst/>
              <a:cxnLst/>
              <a:rect l="l" t="t" r="r" b="b"/>
              <a:pathLst>
                <a:path w="1130" h="279" extrusionOk="0">
                  <a:moveTo>
                    <a:pt x="426" y="1"/>
                  </a:moveTo>
                  <a:cubicBezTo>
                    <a:pt x="279" y="33"/>
                    <a:pt x="145" y="61"/>
                    <a:pt x="15" y="135"/>
                  </a:cubicBezTo>
                  <a:cubicBezTo>
                    <a:pt x="1" y="149"/>
                    <a:pt x="1" y="163"/>
                    <a:pt x="1" y="163"/>
                  </a:cubicBezTo>
                  <a:cubicBezTo>
                    <a:pt x="1" y="177"/>
                    <a:pt x="15" y="191"/>
                    <a:pt x="29" y="191"/>
                  </a:cubicBezTo>
                  <a:lnTo>
                    <a:pt x="43" y="191"/>
                  </a:lnTo>
                  <a:cubicBezTo>
                    <a:pt x="176" y="149"/>
                    <a:pt x="307" y="135"/>
                    <a:pt x="440" y="121"/>
                  </a:cubicBezTo>
                  <a:lnTo>
                    <a:pt x="542" y="121"/>
                  </a:lnTo>
                  <a:cubicBezTo>
                    <a:pt x="644" y="121"/>
                    <a:pt x="732" y="121"/>
                    <a:pt x="834" y="149"/>
                  </a:cubicBezTo>
                  <a:cubicBezTo>
                    <a:pt x="936" y="177"/>
                    <a:pt x="1042" y="223"/>
                    <a:pt x="1130" y="279"/>
                  </a:cubicBezTo>
                  <a:cubicBezTo>
                    <a:pt x="1130" y="237"/>
                    <a:pt x="1112" y="191"/>
                    <a:pt x="1112" y="149"/>
                  </a:cubicBezTo>
                  <a:cubicBezTo>
                    <a:pt x="1098" y="149"/>
                    <a:pt x="1084" y="135"/>
                    <a:pt x="1070" y="135"/>
                  </a:cubicBezTo>
                  <a:cubicBezTo>
                    <a:pt x="996" y="89"/>
                    <a:pt x="936" y="61"/>
                    <a:pt x="866" y="47"/>
                  </a:cubicBezTo>
                  <a:cubicBezTo>
                    <a:pt x="760" y="15"/>
                    <a:pt x="644" y="1"/>
                    <a:pt x="542" y="1"/>
                  </a:cubicBezTo>
                  <a:close/>
                </a:path>
              </a:pathLst>
            </a:custGeom>
            <a:solidFill>
              <a:srgbClr val="6A3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658;p48">
              <a:extLst>
                <a:ext uri="{FF2B5EF4-FFF2-40B4-BE49-F238E27FC236}">
                  <a16:creationId xmlns:a16="http://schemas.microsoft.com/office/drawing/2014/main" id="{8AC535F3-B68D-58D5-3796-D0351EA21E01}"/>
                </a:ext>
              </a:extLst>
            </p:cNvPr>
            <p:cNvSpPr/>
            <p:nvPr/>
          </p:nvSpPr>
          <p:spPr>
            <a:xfrm>
              <a:off x="3726675" y="2159175"/>
              <a:ext cx="59400" cy="59025"/>
            </a:xfrm>
            <a:custGeom>
              <a:avLst/>
              <a:gdLst/>
              <a:ahLst/>
              <a:cxnLst/>
              <a:rect l="l" t="t" r="r" b="b"/>
              <a:pathLst>
                <a:path w="2376" h="2361" extrusionOk="0">
                  <a:moveTo>
                    <a:pt x="1192" y="0"/>
                  </a:moveTo>
                  <a:cubicBezTo>
                    <a:pt x="556" y="0"/>
                    <a:pt x="29" y="509"/>
                    <a:pt x="15" y="1158"/>
                  </a:cubicBezTo>
                  <a:cubicBezTo>
                    <a:pt x="1" y="1801"/>
                    <a:pt x="514" y="2347"/>
                    <a:pt x="1172" y="2361"/>
                  </a:cubicBezTo>
                  <a:cubicBezTo>
                    <a:pt x="1181" y="2361"/>
                    <a:pt x="1189" y="2361"/>
                    <a:pt x="1198" y="2361"/>
                  </a:cubicBezTo>
                  <a:cubicBezTo>
                    <a:pt x="1833" y="2361"/>
                    <a:pt x="2347" y="1852"/>
                    <a:pt x="2361" y="1203"/>
                  </a:cubicBezTo>
                  <a:cubicBezTo>
                    <a:pt x="2375" y="556"/>
                    <a:pt x="1862" y="14"/>
                    <a:pt x="1218" y="0"/>
                  </a:cubicBezTo>
                  <a:cubicBezTo>
                    <a:pt x="1209" y="0"/>
                    <a:pt x="1201" y="0"/>
                    <a:pt x="1192" y="0"/>
                  </a:cubicBezTo>
                  <a:close/>
                </a:path>
              </a:pathLst>
            </a:custGeom>
            <a:solidFill>
              <a:srgbClr val="7F4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659;p48">
              <a:extLst>
                <a:ext uri="{FF2B5EF4-FFF2-40B4-BE49-F238E27FC236}">
                  <a16:creationId xmlns:a16="http://schemas.microsoft.com/office/drawing/2014/main" id="{B13FBB0B-2946-8092-5E30-1190240468F7}"/>
                </a:ext>
              </a:extLst>
            </p:cNvPr>
            <p:cNvSpPr/>
            <p:nvPr/>
          </p:nvSpPr>
          <p:spPr>
            <a:xfrm>
              <a:off x="3731075" y="2178600"/>
              <a:ext cx="46200" cy="38825"/>
            </a:xfrm>
            <a:custGeom>
              <a:avLst/>
              <a:gdLst/>
              <a:ahLst/>
              <a:cxnLst/>
              <a:rect l="l" t="t" r="r" b="b"/>
              <a:pathLst>
                <a:path w="1848" h="1553" extrusionOk="0">
                  <a:moveTo>
                    <a:pt x="894" y="1"/>
                  </a:moveTo>
                  <a:cubicBezTo>
                    <a:pt x="954" y="15"/>
                    <a:pt x="1010" y="15"/>
                    <a:pt x="1070" y="29"/>
                  </a:cubicBezTo>
                  <a:cubicBezTo>
                    <a:pt x="1232" y="57"/>
                    <a:pt x="1394" y="117"/>
                    <a:pt x="1538" y="205"/>
                  </a:cubicBezTo>
                  <a:cubicBezTo>
                    <a:pt x="1380" y="89"/>
                    <a:pt x="1172" y="15"/>
                    <a:pt x="940" y="1"/>
                  </a:cubicBezTo>
                  <a:close/>
                  <a:moveTo>
                    <a:pt x="792" y="103"/>
                  </a:moveTo>
                  <a:cubicBezTo>
                    <a:pt x="704" y="103"/>
                    <a:pt x="616" y="117"/>
                    <a:pt x="528" y="131"/>
                  </a:cubicBezTo>
                  <a:cubicBezTo>
                    <a:pt x="454" y="145"/>
                    <a:pt x="381" y="177"/>
                    <a:pt x="324" y="205"/>
                  </a:cubicBezTo>
                  <a:cubicBezTo>
                    <a:pt x="264" y="233"/>
                    <a:pt x="205" y="293"/>
                    <a:pt x="162" y="353"/>
                  </a:cubicBezTo>
                  <a:cubicBezTo>
                    <a:pt x="177" y="338"/>
                    <a:pt x="191" y="338"/>
                    <a:pt x="219" y="338"/>
                  </a:cubicBezTo>
                  <a:cubicBezTo>
                    <a:pt x="293" y="338"/>
                    <a:pt x="366" y="338"/>
                    <a:pt x="426" y="367"/>
                  </a:cubicBezTo>
                  <a:cubicBezTo>
                    <a:pt x="571" y="381"/>
                    <a:pt x="718" y="440"/>
                    <a:pt x="834" y="514"/>
                  </a:cubicBezTo>
                  <a:cubicBezTo>
                    <a:pt x="954" y="602"/>
                    <a:pt x="1070" y="690"/>
                    <a:pt x="1144" y="820"/>
                  </a:cubicBezTo>
                  <a:cubicBezTo>
                    <a:pt x="1158" y="820"/>
                    <a:pt x="1158" y="834"/>
                    <a:pt x="1144" y="849"/>
                  </a:cubicBezTo>
                  <a:lnTo>
                    <a:pt x="1130" y="866"/>
                  </a:lnTo>
                  <a:cubicBezTo>
                    <a:pt x="1116" y="866"/>
                    <a:pt x="1116" y="866"/>
                    <a:pt x="1098" y="849"/>
                  </a:cubicBezTo>
                  <a:cubicBezTo>
                    <a:pt x="996" y="761"/>
                    <a:pt x="894" y="673"/>
                    <a:pt x="778" y="616"/>
                  </a:cubicBezTo>
                  <a:cubicBezTo>
                    <a:pt x="658" y="543"/>
                    <a:pt x="542" y="483"/>
                    <a:pt x="412" y="469"/>
                  </a:cubicBezTo>
                  <a:cubicBezTo>
                    <a:pt x="338" y="455"/>
                    <a:pt x="279" y="440"/>
                    <a:pt x="205" y="440"/>
                  </a:cubicBezTo>
                  <a:cubicBezTo>
                    <a:pt x="162" y="440"/>
                    <a:pt x="131" y="440"/>
                    <a:pt x="89" y="455"/>
                  </a:cubicBezTo>
                  <a:cubicBezTo>
                    <a:pt x="43" y="543"/>
                    <a:pt x="15" y="645"/>
                    <a:pt x="15" y="761"/>
                  </a:cubicBezTo>
                  <a:cubicBezTo>
                    <a:pt x="1" y="1186"/>
                    <a:pt x="412" y="1538"/>
                    <a:pt x="908" y="1552"/>
                  </a:cubicBezTo>
                  <a:lnTo>
                    <a:pt x="940" y="1552"/>
                  </a:lnTo>
                  <a:cubicBezTo>
                    <a:pt x="1436" y="1552"/>
                    <a:pt x="1833" y="1218"/>
                    <a:pt x="1847" y="792"/>
                  </a:cubicBezTo>
                  <a:cubicBezTo>
                    <a:pt x="1847" y="704"/>
                    <a:pt x="1833" y="602"/>
                    <a:pt x="1788" y="514"/>
                  </a:cubicBezTo>
                  <a:cubicBezTo>
                    <a:pt x="1700" y="440"/>
                    <a:pt x="1612" y="381"/>
                    <a:pt x="1524" y="321"/>
                  </a:cubicBezTo>
                  <a:cubicBezTo>
                    <a:pt x="1380" y="233"/>
                    <a:pt x="1218" y="163"/>
                    <a:pt x="1042" y="131"/>
                  </a:cubicBezTo>
                  <a:cubicBezTo>
                    <a:pt x="954" y="117"/>
                    <a:pt x="880" y="103"/>
                    <a:pt x="792" y="103"/>
                  </a:cubicBezTo>
                  <a:close/>
                </a:path>
              </a:pathLst>
            </a:custGeom>
            <a:solidFill>
              <a:srgbClr val="72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660;p48">
              <a:extLst>
                <a:ext uri="{FF2B5EF4-FFF2-40B4-BE49-F238E27FC236}">
                  <a16:creationId xmlns:a16="http://schemas.microsoft.com/office/drawing/2014/main" id="{437EFC21-C348-6609-A148-0D098FA56DED}"/>
                </a:ext>
              </a:extLst>
            </p:cNvPr>
            <p:cNvSpPr/>
            <p:nvPr/>
          </p:nvSpPr>
          <p:spPr>
            <a:xfrm>
              <a:off x="3730375" y="2178600"/>
              <a:ext cx="50950" cy="16475"/>
            </a:xfrm>
            <a:custGeom>
              <a:avLst/>
              <a:gdLst/>
              <a:ahLst/>
              <a:cxnLst/>
              <a:rect l="l" t="t" r="r" b="b"/>
              <a:pathLst>
                <a:path w="2038" h="659" extrusionOk="0">
                  <a:moveTo>
                    <a:pt x="820" y="1"/>
                  </a:moveTo>
                  <a:lnTo>
                    <a:pt x="672" y="15"/>
                  </a:lnTo>
                  <a:cubicBezTo>
                    <a:pt x="630" y="15"/>
                    <a:pt x="584" y="29"/>
                    <a:pt x="542" y="43"/>
                  </a:cubicBezTo>
                  <a:cubicBezTo>
                    <a:pt x="440" y="57"/>
                    <a:pt x="366" y="89"/>
                    <a:pt x="278" y="131"/>
                  </a:cubicBezTo>
                  <a:cubicBezTo>
                    <a:pt x="233" y="145"/>
                    <a:pt x="190" y="177"/>
                    <a:pt x="145" y="191"/>
                  </a:cubicBezTo>
                  <a:lnTo>
                    <a:pt x="29" y="265"/>
                  </a:lnTo>
                  <a:cubicBezTo>
                    <a:pt x="15" y="265"/>
                    <a:pt x="1" y="293"/>
                    <a:pt x="15" y="307"/>
                  </a:cubicBezTo>
                  <a:cubicBezTo>
                    <a:pt x="29" y="321"/>
                    <a:pt x="43" y="321"/>
                    <a:pt x="43" y="321"/>
                  </a:cubicBezTo>
                  <a:lnTo>
                    <a:pt x="71" y="321"/>
                  </a:lnTo>
                  <a:lnTo>
                    <a:pt x="190" y="265"/>
                  </a:lnTo>
                  <a:cubicBezTo>
                    <a:pt x="233" y="251"/>
                    <a:pt x="264" y="219"/>
                    <a:pt x="307" y="205"/>
                  </a:cubicBezTo>
                  <a:lnTo>
                    <a:pt x="352" y="205"/>
                  </a:lnTo>
                  <a:cubicBezTo>
                    <a:pt x="496" y="89"/>
                    <a:pt x="704" y="15"/>
                    <a:pt x="922" y="1"/>
                  </a:cubicBezTo>
                  <a:close/>
                  <a:moveTo>
                    <a:pt x="1566" y="205"/>
                  </a:moveTo>
                  <a:lnTo>
                    <a:pt x="1566" y="205"/>
                  </a:lnTo>
                  <a:cubicBezTo>
                    <a:pt x="1671" y="293"/>
                    <a:pt x="1759" y="395"/>
                    <a:pt x="1816" y="514"/>
                  </a:cubicBezTo>
                  <a:cubicBezTo>
                    <a:pt x="1861" y="557"/>
                    <a:pt x="1918" y="602"/>
                    <a:pt x="1963" y="645"/>
                  </a:cubicBezTo>
                  <a:cubicBezTo>
                    <a:pt x="1963" y="659"/>
                    <a:pt x="1977" y="659"/>
                    <a:pt x="1991" y="659"/>
                  </a:cubicBezTo>
                  <a:cubicBezTo>
                    <a:pt x="1991" y="659"/>
                    <a:pt x="2006" y="659"/>
                    <a:pt x="2023" y="645"/>
                  </a:cubicBezTo>
                  <a:cubicBezTo>
                    <a:pt x="2023" y="630"/>
                    <a:pt x="2037" y="616"/>
                    <a:pt x="2023" y="602"/>
                  </a:cubicBezTo>
                  <a:cubicBezTo>
                    <a:pt x="1963" y="528"/>
                    <a:pt x="1904" y="455"/>
                    <a:pt x="1830" y="395"/>
                  </a:cubicBezTo>
                  <a:cubicBezTo>
                    <a:pt x="1759" y="338"/>
                    <a:pt x="1685" y="279"/>
                    <a:pt x="1612" y="233"/>
                  </a:cubicBezTo>
                  <a:cubicBezTo>
                    <a:pt x="1597" y="219"/>
                    <a:pt x="1583" y="219"/>
                    <a:pt x="1566" y="205"/>
                  </a:cubicBezTo>
                  <a:close/>
                </a:path>
              </a:pathLst>
            </a:custGeom>
            <a:solidFill>
              <a:srgbClr val="72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661;p48">
              <a:extLst>
                <a:ext uri="{FF2B5EF4-FFF2-40B4-BE49-F238E27FC236}">
                  <a16:creationId xmlns:a16="http://schemas.microsoft.com/office/drawing/2014/main" id="{E9F4340E-6683-C264-363C-9C1153CDE7C9}"/>
                </a:ext>
              </a:extLst>
            </p:cNvPr>
            <p:cNvSpPr/>
            <p:nvPr/>
          </p:nvSpPr>
          <p:spPr>
            <a:xfrm>
              <a:off x="3739175" y="2178600"/>
              <a:ext cx="36600" cy="12875"/>
            </a:xfrm>
            <a:custGeom>
              <a:avLst/>
              <a:gdLst/>
              <a:ahLst/>
              <a:cxnLst/>
              <a:rect l="l" t="t" r="r" b="b"/>
              <a:pathLst>
                <a:path w="1464" h="515" extrusionOk="0">
                  <a:moveTo>
                    <a:pt x="570" y="1"/>
                  </a:moveTo>
                  <a:cubicBezTo>
                    <a:pt x="352" y="15"/>
                    <a:pt x="144" y="89"/>
                    <a:pt x="0" y="205"/>
                  </a:cubicBezTo>
                  <a:cubicBezTo>
                    <a:pt x="57" y="177"/>
                    <a:pt x="130" y="145"/>
                    <a:pt x="204" y="131"/>
                  </a:cubicBezTo>
                  <a:cubicBezTo>
                    <a:pt x="292" y="117"/>
                    <a:pt x="380" y="103"/>
                    <a:pt x="468" y="103"/>
                  </a:cubicBezTo>
                  <a:cubicBezTo>
                    <a:pt x="556" y="103"/>
                    <a:pt x="630" y="117"/>
                    <a:pt x="718" y="131"/>
                  </a:cubicBezTo>
                  <a:cubicBezTo>
                    <a:pt x="894" y="163"/>
                    <a:pt x="1056" y="233"/>
                    <a:pt x="1200" y="321"/>
                  </a:cubicBezTo>
                  <a:cubicBezTo>
                    <a:pt x="1288" y="381"/>
                    <a:pt x="1376" y="440"/>
                    <a:pt x="1464" y="514"/>
                  </a:cubicBezTo>
                  <a:cubicBezTo>
                    <a:pt x="1407" y="395"/>
                    <a:pt x="1319" y="293"/>
                    <a:pt x="1214" y="205"/>
                  </a:cubicBezTo>
                  <a:cubicBezTo>
                    <a:pt x="1070" y="117"/>
                    <a:pt x="908" y="57"/>
                    <a:pt x="746" y="29"/>
                  </a:cubicBezTo>
                  <a:cubicBezTo>
                    <a:pt x="686" y="15"/>
                    <a:pt x="630" y="15"/>
                    <a:pt x="570" y="1"/>
                  </a:cubicBezTo>
                  <a:close/>
                </a:path>
              </a:pathLst>
            </a:custGeom>
            <a:solidFill>
              <a:srgbClr val="6C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662;p48">
              <a:extLst>
                <a:ext uri="{FF2B5EF4-FFF2-40B4-BE49-F238E27FC236}">
                  <a16:creationId xmlns:a16="http://schemas.microsoft.com/office/drawing/2014/main" id="{0C351619-6778-AEAA-BD62-DC4B0954086E}"/>
                </a:ext>
              </a:extLst>
            </p:cNvPr>
            <p:cNvSpPr/>
            <p:nvPr/>
          </p:nvSpPr>
          <p:spPr>
            <a:xfrm>
              <a:off x="3720800" y="2189250"/>
              <a:ext cx="6600" cy="4425"/>
            </a:xfrm>
            <a:custGeom>
              <a:avLst/>
              <a:gdLst/>
              <a:ahLst/>
              <a:cxnLst/>
              <a:rect l="l" t="t" r="r" b="b"/>
              <a:pathLst>
                <a:path w="264" h="177" extrusionOk="0">
                  <a:moveTo>
                    <a:pt x="250" y="0"/>
                  </a:moveTo>
                  <a:cubicBezTo>
                    <a:pt x="236" y="0"/>
                    <a:pt x="222" y="14"/>
                    <a:pt x="208" y="14"/>
                  </a:cubicBezTo>
                  <a:cubicBezTo>
                    <a:pt x="134" y="43"/>
                    <a:pt x="74" y="88"/>
                    <a:pt x="14" y="117"/>
                  </a:cubicBezTo>
                  <a:cubicBezTo>
                    <a:pt x="0" y="131"/>
                    <a:pt x="0" y="145"/>
                    <a:pt x="0" y="159"/>
                  </a:cubicBezTo>
                  <a:cubicBezTo>
                    <a:pt x="14" y="176"/>
                    <a:pt x="14" y="176"/>
                    <a:pt x="32" y="176"/>
                  </a:cubicBezTo>
                  <a:lnTo>
                    <a:pt x="46" y="176"/>
                  </a:lnTo>
                  <a:cubicBezTo>
                    <a:pt x="120" y="145"/>
                    <a:pt x="176" y="117"/>
                    <a:pt x="236" y="88"/>
                  </a:cubicBezTo>
                  <a:lnTo>
                    <a:pt x="264" y="88"/>
                  </a:lnTo>
                  <a:cubicBezTo>
                    <a:pt x="250" y="57"/>
                    <a:pt x="250" y="29"/>
                    <a:pt x="250" y="0"/>
                  </a:cubicBezTo>
                  <a:close/>
                </a:path>
              </a:pathLst>
            </a:custGeom>
            <a:solidFill>
              <a:srgbClr val="5C3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663;p48">
              <a:extLst>
                <a:ext uri="{FF2B5EF4-FFF2-40B4-BE49-F238E27FC236}">
                  <a16:creationId xmlns:a16="http://schemas.microsoft.com/office/drawing/2014/main" id="{497D8961-D439-DCE2-EA99-8E9CBDF1D45F}"/>
                </a:ext>
              </a:extLst>
            </p:cNvPr>
            <p:cNvSpPr/>
            <p:nvPr/>
          </p:nvSpPr>
          <p:spPr>
            <a:xfrm>
              <a:off x="3727025" y="2187400"/>
              <a:ext cx="8125" cy="4075"/>
            </a:xfrm>
            <a:custGeom>
              <a:avLst/>
              <a:gdLst/>
              <a:ahLst/>
              <a:cxnLst/>
              <a:rect l="l" t="t" r="r" b="b"/>
              <a:pathLst>
                <a:path w="325" h="163" extrusionOk="0">
                  <a:moveTo>
                    <a:pt x="324" y="1"/>
                  </a:moveTo>
                  <a:cubicBezTo>
                    <a:pt x="265" y="1"/>
                    <a:pt x="222" y="1"/>
                    <a:pt x="163" y="15"/>
                  </a:cubicBezTo>
                  <a:cubicBezTo>
                    <a:pt x="103" y="29"/>
                    <a:pt x="61" y="43"/>
                    <a:pt x="1" y="74"/>
                  </a:cubicBezTo>
                  <a:cubicBezTo>
                    <a:pt x="1" y="103"/>
                    <a:pt x="1" y="131"/>
                    <a:pt x="15" y="162"/>
                  </a:cubicBezTo>
                  <a:cubicBezTo>
                    <a:pt x="61" y="145"/>
                    <a:pt x="117" y="117"/>
                    <a:pt x="177" y="117"/>
                  </a:cubicBezTo>
                  <a:cubicBezTo>
                    <a:pt x="205" y="103"/>
                    <a:pt x="237" y="103"/>
                    <a:pt x="251" y="103"/>
                  </a:cubicBezTo>
                  <a:cubicBezTo>
                    <a:pt x="279" y="57"/>
                    <a:pt x="293" y="29"/>
                    <a:pt x="324" y="1"/>
                  </a:cubicBezTo>
                  <a:close/>
                </a:path>
              </a:pathLst>
            </a:custGeom>
            <a:solidFill>
              <a:srgbClr val="72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664;p48">
              <a:extLst>
                <a:ext uri="{FF2B5EF4-FFF2-40B4-BE49-F238E27FC236}">
                  <a16:creationId xmlns:a16="http://schemas.microsoft.com/office/drawing/2014/main" id="{D0785A92-8CF5-9D83-A99D-E91490EB5307}"/>
                </a:ext>
              </a:extLst>
            </p:cNvPr>
            <p:cNvSpPr/>
            <p:nvPr/>
          </p:nvSpPr>
          <p:spPr>
            <a:xfrm>
              <a:off x="3733275" y="2187050"/>
              <a:ext cx="26750" cy="13225"/>
            </a:xfrm>
            <a:custGeom>
              <a:avLst/>
              <a:gdLst/>
              <a:ahLst/>
              <a:cxnLst/>
              <a:rect l="l" t="t" r="r" b="b"/>
              <a:pathLst>
                <a:path w="1070" h="529" extrusionOk="0">
                  <a:moveTo>
                    <a:pt x="131" y="0"/>
                  </a:moveTo>
                  <a:cubicBezTo>
                    <a:pt x="103" y="0"/>
                    <a:pt x="89" y="0"/>
                    <a:pt x="74" y="15"/>
                  </a:cubicBezTo>
                  <a:cubicBezTo>
                    <a:pt x="43" y="43"/>
                    <a:pt x="29" y="71"/>
                    <a:pt x="1" y="117"/>
                  </a:cubicBezTo>
                  <a:cubicBezTo>
                    <a:pt x="43" y="102"/>
                    <a:pt x="74" y="102"/>
                    <a:pt x="117" y="102"/>
                  </a:cubicBezTo>
                  <a:cubicBezTo>
                    <a:pt x="191" y="102"/>
                    <a:pt x="250" y="117"/>
                    <a:pt x="324" y="131"/>
                  </a:cubicBezTo>
                  <a:cubicBezTo>
                    <a:pt x="454" y="145"/>
                    <a:pt x="570" y="205"/>
                    <a:pt x="690" y="278"/>
                  </a:cubicBezTo>
                  <a:cubicBezTo>
                    <a:pt x="806" y="335"/>
                    <a:pt x="908" y="423"/>
                    <a:pt x="1010" y="511"/>
                  </a:cubicBezTo>
                  <a:cubicBezTo>
                    <a:pt x="1028" y="528"/>
                    <a:pt x="1028" y="528"/>
                    <a:pt x="1042" y="528"/>
                  </a:cubicBezTo>
                  <a:lnTo>
                    <a:pt x="1056" y="511"/>
                  </a:lnTo>
                  <a:cubicBezTo>
                    <a:pt x="1070" y="496"/>
                    <a:pt x="1070" y="482"/>
                    <a:pt x="1056" y="482"/>
                  </a:cubicBezTo>
                  <a:cubicBezTo>
                    <a:pt x="982" y="352"/>
                    <a:pt x="866" y="264"/>
                    <a:pt x="746" y="176"/>
                  </a:cubicBezTo>
                  <a:cubicBezTo>
                    <a:pt x="630" y="102"/>
                    <a:pt x="483" y="43"/>
                    <a:pt x="338" y="29"/>
                  </a:cubicBezTo>
                  <a:cubicBezTo>
                    <a:pt x="278" y="0"/>
                    <a:pt x="205" y="0"/>
                    <a:pt x="131" y="0"/>
                  </a:cubicBezTo>
                  <a:close/>
                </a:path>
              </a:pathLst>
            </a:custGeom>
            <a:solidFill>
              <a:srgbClr val="6C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65;p48">
              <a:extLst>
                <a:ext uri="{FF2B5EF4-FFF2-40B4-BE49-F238E27FC236}">
                  <a16:creationId xmlns:a16="http://schemas.microsoft.com/office/drawing/2014/main" id="{ED5C1F22-5BC8-F5AE-C689-B5322574B8DD}"/>
                </a:ext>
              </a:extLst>
            </p:cNvPr>
            <p:cNvSpPr/>
            <p:nvPr/>
          </p:nvSpPr>
          <p:spPr>
            <a:xfrm>
              <a:off x="3563650" y="2037475"/>
              <a:ext cx="215475" cy="197775"/>
            </a:xfrm>
            <a:custGeom>
              <a:avLst/>
              <a:gdLst/>
              <a:ahLst/>
              <a:cxnLst/>
              <a:rect l="l" t="t" r="r" b="b"/>
              <a:pathLst>
                <a:path w="8619" h="7911" extrusionOk="0">
                  <a:moveTo>
                    <a:pt x="4348" y="1"/>
                  </a:moveTo>
                  <a:cubicBezTo>
                    <a:pt x="2829" y="1"/>
                    <a:pt x="1388" y="932"/>
                    <a:pt x="792" y="2448"/>
                  </a:cubicBezTo>
                  <a:cubicBezTo>
                    <a:pt x="0" y="4429"/>
                    <a:pt x="602" y="6669"/>
                    <a:pt x="2871" y="7580"/>
                  </a:cubicBezTo>
                  <a:cubicBezTo>
                    <a:pt x="3430" y="7807"/>
                    <a:pt x="3954" y="7911"/>
                    <a:pt x="4438" y="7911"/>
                  </a:cubicBezTo>
                  <a:cubicBezTo>
                    <a:pt x="6047" y="7911"/>
                    <a:pt x="7218" y="6771"/>
                    <a:pt x="7827" y="5248"/>
                  </a:cubicBezTo>
                  <a:cubicBezTo>
                    <a:pt x="8618" y="3257"/>
                    <a:pt x="7679" y="1027"/>
                    <a:pt x="5730" y="267"/>
                  </a:cubicBezTo>
                  <a:cubicBezTo>
                    <a:pt x="5277" y="87"/>
                    <a:pt x="4809" y="1"/>
                    <a:pt x="4348"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666;p48">
              <a:extLst>
                <a:ext uri="{FF2B5EF4-FFF2-40B4-BE49-F238E27FC236}">
                  <a16:creationId xmlns:a16="http://schemas.microsoft.com/office/drawing/2014/main" id="{F56B8152-7011-C1DA-B57F-4434AA612208}"/>
                </a:ext>
              </a:extLst>
            </p:cNvPr>
            <p:cNvSpPr/>
            <p:nvPr/>
          </p:nvSpPr>
          <p:spPr>
            <a:xfrm>
              <a:off x="3604625" y="2122275"/>
              <a:ext cx="48400" cy="42425"/>
            </a:xfrm>
            <a:custGeom>
              <a:avLst/>
              <a:gdLst/>
              <a:ahLst/>
              <a:cxnLst/>
              <a:rect l="l" t="t" r="r" b="b"/>
              <a:pathLst>
                <a:path w="1936" h="1697" extrusionOk="0">
                  <a:moveTo>
                    <a:pt x="974" y="0"/>
                  </a:moveTo>
                  <a:cubicBezTo>
                    <a:pt x="669" y="0"/>
                    <a:pt x="374" y="165"/>
                    <a:pt x="222" y="449"/>
                  </a:cubicBezTo>
                  <a:cubicBezTo>
                    <a:pt x="0" y="875"/>
                    <a:pt x="162" y="1388"/>
                    <a:pt x="574" y="1607"/>
                  </a:cubicBezTo>
                  <a:cubicBezTo>
                    <a:pt x="695" y="1668"/>
                    <a:pt x="825" y="1697"/>
                    <a:pt x="954" y="1697"/>
                  </a:cubicBezTo>
                  <a:cubicBezTo>
                    <a:pt x="1261" y="1697"/>
                    <a:pt x="1561" y="1531"/>
                    <a:pt x="1717" y="1241"/>
                  </a:cubicBezTo>
                  <a:cubicBezTo>
                    <a:pt x="1935" y="815"/>
                    <a:pt x="1777" y="305"/>
                    <a:pt x="1365" y="98"/>
                  </a:cubicBezTo>
                  <a:cubicBezTo>
                    <a:pt x="1240" y="31"/>
                    <a:pt x="1106" y="0"/>
                    <a:pt x="974"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667;p48">
              <a:extLst>
                <a:ext uri="{FF2B5EF4-FFF2-40B4-BE49-F238E27FC236}">
                  <a16:creationId xmlns:a16="http://schemas.microsoft.com/office/drawing/2014/main" id="{7FFE9F32-0204-4E49-2CAE-04D6793ADDB0}"/>
                </a:ext>
              </a:extLst>
            </p:cNvPr>
            <p:cNvSpPr/>
            <p:nvPr/>
          </p:nvSpPr>
          <p:spPr>
            <a:xfrm>
              <a:off x="3606825" y="2121450"/>
              <a:ext cx="44000" cy="44000"/>
            </a:xfrm>
            <a:custGeom>
              <a:avLst/>
              <a:gdLst/>
              <a:ahLst/>
              <a:cxnLst/>
              <a:rect l="l" t="t" r="r" b="b"/>
              <a:pathLst>
                <a:path w="1760" h="1760" extrusionOk="0">
                  <a:moveTo>
                    <a:pt x="880" y="57"/>
                  </a:moveTo>
                  <a:cubicBezTo>
                    <a:pt x="1013" y="57"/>
                    <a:pt x="1144" y="88"/>
                    <a:pt x="1263" y="145"/>
                  </a:cubicBezTo>
                  <a:cubicBezTo>
                    <a:pt x="1541" y="292"/>
                    <a:pt x="1689" y="584"/>
                    <a:pt x="1689" y="880"/>
                  </a:cubicBezTo>
                  <a:cubicBezTo>
                    <a:pt x="1689" y="1010"/>
                    <a:pt x="1657" y="1130"/>
                    <a:pt x="1601" y="1260"/>
                  </a:cubicBezTo>
                  <a:cubicBezTo>
                    <a:pt x="1453" y="1538"/>
                    <a:pt x="1161" y="1699"/>
                    <a:pt x="866" y="1699"/>
                  </a:cubicBezTo>
                  <a:cubicBezTo>
                    <a:pt x="750" y="1699"/>
                    <a:pt x="616" y="1671"/>
                    <a:pt x="500" y="1611"/>
                  </a:cubicBezTo>
                  <a:cubicBezTo>
                    <a:pt x="222" y="1464"/>
                    <a:pt x="60" y="1186"/>
                    <a:pt x="60" y="894"/>
                  </a:cubicBezTo>
                  <a:cubicBezTo>
                    <a:pt x="60" y="760"/>
                    <a:pt x="88" y="630"/>
                    <a:pt x="162" y="496"/>
                  </a:cubicBezTo>
                  <a:cubicBezTo>
                    <a:pt x="310" y="218"/>
                    <a:pt x="588" y="57"/>
                    <a:pt x="880" y="57"/>
                  </a:cubicBezTo>
                  <a:close/>
                  <a:moveTo>
                    <a:pt x="880" y="0"/>
                  </a:moveTo>
                  <a:cubicBezTo>
                    <a:pt x="574" y="0"/>
                    <a:pt x="264" y="176"/>
                    <a:pt x="106" y="482"/>
                  </a:cubicBezTo>
                  <a:cubicBezTo>
                    <a:pt x="32" y="602"/>
                    <a:pt x="0" y="746"/>
                    <a:pt x="0" y="894"/>
                  </a:cubicBezTo>
                  <a:cubicBezTo>
                    <a:pt x="0" y="1200"/>
                    <a:pt x="176" y="1509"/>
                    <a:pt x="472" y="1657"/>
                  </a:cubicBezTo>
                  <a:cubicBezTo>
                    <a:pt x="602" y="1728"/>
                    <a:pt x="736" y="1759"/>
                    <a:pt x="866" y="1759"/>
                  </a:cubicBezTo>
                  <a:cubicBezTo>
                    <a:pt x="1189" y="1759"/>
                    <a:pt x="1495" y="1583"/>
                    <a:pt x="1657" y="1288"/>
                  </a:cubicBezTo>
                  <a:cubicBezTo>
                    <a:pt x="1717" y="1158"/>
                    <a:pt x="1759" y="1010"/>
                    <a:pt x="1759" y="880"/>
                  </a:cubicBezTo>
                  <a:cubicBezTo>
                    <a:pt x="1759" y="556"/>
                    <a:pt x="1583" y="250"/>
                    <a:pt x="1291" y="102"/>
                  </a:cubicBezTo>
                  <a:cubicBezTo>
                    <a:pt x="1161" y="29"/>
                    <a:pt x="1028" y="0"/>
                    <a:pt x="8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668;p48">
              <a:extLst>
                <a:ext uri="{FF2B5EF4-FFF2-40B4-BE49-F238E27FC236}">
                  <a16:creationId xmlns:a16="http://schemas.microsoft.com/office/drawing/2014/main" id="{48E0C102-1AD1-F95D-435B-E3268C75DF47}"/>
                </a:ext>
              </a:extLst>
            </p:cNvPr>
            <p:cNvSpPr/>
            <p:nvPr/>
          </p:nvSpPr>
          <p:spPr>
            <a:xfrm>
              <a:off x="3604625" y="2124100"/>
              <a:ext cx="48050" cy="42325"/>
            </a:xfrm>
            <a:custGeom>
              <a:avLst/>
              <a:gdLst/>
              <a:ahLst/>
              <a:cxnLst/>
              <a:rect l="l" t="t" r="r" b="b"/>
              <a:pathLst>
                <a:path w="1922" h="1693" extrusionOk="0">
                  <a:moveTo>
                    <a:pt x="958" y="0"/>
                  </a:moveTo>
                  <a:cubicBezTo>
                    <a:pt x="654" y="0"/>
                    <a:pt x="360" y="164"/>
                    <a:pt x="208" y="450"/>
                  </a:cubicBezTo>
                  <a:cubicBezTo>
                    <a:pt x="0" y="876"/>
                    <a:pt x="148" y="1389"/>
                    <a:pt x="560" y="1593"/>
                  </a:cubicBezTo>
                  <a:cubicBezTo>
                    <a:pt x="684" y="1661"/>
                    <a:pt x="817" y="1693"/>
                    <a:pt x="949" y="1693"/>
                  </a:cubicBezTo>
                  <a:cubicBezTo>
                    <a:pt x="1252" y="1693"/>
                    <a:pt x="1549" y="1524"/>
                    <a:pt x="1703" y="1228"/>
                  </a:cubicBezTo>
                  <a:cubicBezTo>
                    <a:pt x="1921" y="816"/>
                    <a:pt x="1759" y="302"/>
                    <a:pt x="1351" y="98"/>
                  </a:cubicBezTo>
                  <a:cubicBezTo>
                    <a:pt x="1226" y="32"/>
                    <a:pt x="1091" y="0"/>
                    <a:pt x="9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669;p48">
              <a:extLst>
                <a:ext uri="{FF2B5EF4-FFF2-40B4-BE49-F238E27FC236}">
                  <a16:creationId xmlns:a16="http://schemas.microsoft.com/office/drawing/2014/main" id="{A7A09FAF-28F5-D1DF-002F-A33E9BD1FFCF}"/>
                </a:ext>
              </a:extLst>
            </p:cNvPr>
            <p:cNvSpPr/>
            <p:nvPr/>
          </p:nvSpPr>
          <p:spPr>
            <a:xfrm>
              <a:off x="3610175" y="2124025"/>
              <a:ext cx="31150" cy="27425"/>
            </a:xfrm>
            <a:custGeom>
              <a:avLst/>
              <a:gdLst/>
              <a:ahLst/>
              <a:cxnLst/>
              <a:rect l="l" t="t" r="r" b="b"/>
              <a:pathLst>
                <a:path w="1246" h="1097" extrusionOk="0">
                  <a:moveTo>
                    <a:pt x="634" y="1"/>
                  </a:moveTo>
                  <a:cubicBezTo>
                    <a:pt x="435" y="1"/>
                    <a:pt x="240" y="109"/>
                    <a:pt x="148" y="305"/>
                  </a:cubicBezTo>
                  <a:cubicBezTo>
                    <a:pt x="0" y="569"/>
                    <a:pt x="102" y="893"/>
                    <a:pt x="366" y="1041"/>
                  </a:cubicBezTo>
                  <a:cubicBezTo>
                    <a:pt x="447" y="1079"/>
                    <a:pt x="533" y="1097"/>
                    <a:pt x="617" y="1097"/>
                  </a:cubicBezTo>
                  <a:cubicBezTo>
                    <a:pt x="819" y="1097"/>
                    <a:pt x="1011" y="991"/>
                    <a:pt x="1115" y="805"/>
                  </a:cubicBezTo>
                  <a:cubicBezTo>
                    <a:pt x="1245" y="541"/>
                    <a:pt x="1143" y="203"/>
                    <a:pt x="879" y="59"/>
                  </a:cubicBezTo>
                  <a:cubicBezTo>
                    <a:pt x="802" y="20"/>
                    <a:pt x="718" y="1"/>
                    <a:pt x="6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70;p48">
              <a:extLst>
                <a:ext uri="{FF2B5EF4-FFF2-40B4-BE49-F238E27FC236}">
                  <a16:creationId xmlns:a16="http://schemas.microsoft.com/office/drawing/2014/main" id="{82EE571A-F15D-3CE8-E3E4-AD227EADE769}"/>
                </a:ext>
              </a:extLst>
            </p:cNvPr>
            <p:cNvSpPr/>
            <p:nvPr/>
          </p:nvSpPr>
          <p:spPr>
            <a:xfrm>
              <a:off x="3633650" y="2137625"/>
              <a:ext cx="10225" cy="7500"/>
            </a:xfrm>
            <a:custGeom>
              <a:avLst/>
              <a:gdLst/>
              <a:ahLst/>
              <a:cxnLst/>
              <a:rect l="l" t="t" r="r" b="b"/>
              <a:pathLst>
                <a:path w="409" h="300" extrusionOk="0">
                  <a:moveTo>
                    <a:pt x="158" y="1"/>
                  </a:moveTo>
                  <a:cubicBezTo>
                    <a:pt x="104" y="1"/>
                    <a:pt x="54" y="20"/>
                    <a:pt x="28" y="57"/>
                  </a:cubicBezTo>
                  <a:cubicBezTo>
                    <a:pt x="0" y="131"/>
                    <a:pt x="42" y="219"/>
                    <a:pt x="144" y="261"/>
                  </a:cubicBezTo>
                  <a:cubicBezTo>
                    <a:pt x="190" y="287"/>
                    <a:pt x="235" y="299"/>
                    <a:pt x="275" y="299"/>
                  </a:cubicBezTo>
                  <a:cubicBezTo>
                    <a:pt x="325" y="299"/>
                    <a:pt x="364" y="280"/>
                    <a:pt x="380" y="247"/>
                  </a:cubicBezTo>
                  <a:cubicBezTo>
                    <a:pt x="408" y="173"/>
                    <a:pt x="366" y="85"/>
                    <a:pt x="264" y="25"/>
                  </a:cubicBezTo>
                  <a:cubicBezTo>
                    <a:pt x="230" y="9"/>
                    <a:pt x="193" y="1"/>
                    <a:pt x="1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71;p48">
              <a:extLst>
                <a:ext uri="{FF2B5EF4-FFF2-40B4-BE49-F238E27FC236}">
                  <a16:creationId xmlns:a16="http://schemas.microsoft.com/office/drawing/2014/main" id="{0AF86942-2944-7216-1B8D-26234DB22B95}"/>
                </a:ext>
              </a:extLst>
            </p:cNvPr>
            <p:cNvSpPr/>
            <p:nvPr/>
          </p:nvSpPr>
          <p:spPr>
            <a:xfrm>
              <a:off x="3687450" y="2139650"/>
              <a:ext cx="44350" cy="42700"/>
            </a:xfrm>
            <a:custGeom>
              <a:avLst/>
              <a:gdLst/>
              <a:ahLst/>
              <a:cxnLst/>
              <a:rect l="l" t="t" r="r" b="b"/>
              <a:pathLst>
                <a:path w="1774" h="1708" extrusionOk="0">
                  <a:moveTo>
                    <a:pt x="892" y="1"/>
                  </a:moveTo>
                  <a:cubicBezTo>
                    <a:pt x="457" y="1"/>
                    <a:pt x="87" y="339"/>
                    <a:pt x="47" y="781"/>
                  </a:cubicBezTo>
                  <a:cubicBezTo>
                    <a:pt x="1" y="1249"/>
                    <a:pt x="339" y="1661"/>
                    <a:pt x="806" y="1703"/>
                  </a:cubicBezTo>
                  <a:cubicBezTo>
                    <a:pt x="834" y="1706"/>
                    <a:pt x="862" y="1707"/>
                    <a:pt x="889" y="1707"/>
                  </a:cubicBezTo>
                  <a:cubicBezTo>
                    <a:pt x="1309" y="1707"/>
                    <a:pt x="1675" y="1383"/>
                    <a:pt x="1732" y="943"/>
                  </a:cubicBezTo>
                  <a:cubicBezTo>
                    <a:pt x="1774" y="472"/>
                    <a:pt x="1436" y="64"/>
                    <a:pt x="968" y="4"/>
                  </a:cubicBezTo>
                  <a:cubicBezTo>
                    <a:pt x="943" y="2"/>
                    <a:pt x="917" y="1"/>
                    <a:pt x="89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72;p48">
              <a:extLst>
                <a:ext uri="{FF2B5EF4-FFF2-40B4-BE49-F238E27FC236}">
                  <a16:creationId xmlns:a16="http://schemas.microsoft.com/office/drawing/2014/main" id="{9176B39B-4A16-DFB5-4D01-D25B3505803F}"/>
                </a:ext>
              </a:extLst>
            </p:cNvPr>
            <p:cNvSpPr/>
            <p:nvPr/>
          </p:nvSpPr>
          <p:spPr>
            <a:xfrm>
              <a:off x="3687825" y="2139025"/>
              <a:ext cx="43625" cy="44000"/>
            </a:xfrm>
            <a:custGeom>
              <a:avLst/>
              <a:gdLst/>
              <a:ahLst/>
              <a:cxnLst/>
              <a:rect l="l" t="t" r="r" b="b"/>
              <a:pathLst>
                <a:path w="1745" h="1760" extrusionOk="0">
                  <a:moveTo>
                    <a:pt x="953" y="57"/>
                  </a:moveTo>
                  <a:cubicBezTo>
                    <a:pt x="1365" y="103"/>
                    <a:pt x="1685" y="469"/>
                    <a:pt x="1685" y="880"/>
                  </a:cubicBezTo>
                  <a:lnTo>
                    <a:pt x="1685" y="968"/>
                  </a:lnTo>
                  <a:cubicBezTo>
                    <a:pt x="1643" y="1394"/>
                    <a:pt x="1277" y="1700"/>
                    <a:pt x="865" y="1700"/>
                  </a:cubicBezTo>
                  <a:lnTo>
                    <a:pt x="791" y="1700"/>
                  </a:lnTo>
                  <a:cubicBezTo>
                    <a:pt x="366" y="1658"/>
                    <a:pt x="60" y="1306"/>
                    <a:pt x="60" y="880"/>
                  </a:cubicBezTo>
                  <a:lnTo>
                    <a:pt x="60" y="806"/>
                  </a:lnTo>
                  <a:cubicBezTo>
                    <a:pt x="102" y="381"/>
                    <a:pt x="454" y="57"/>
                    <a:pt x="865" y="57"/>
                  </a:cubicBezTo>
                  <a:close/>
                  <a:moveTo>
                    <a:pt x="865" y="1"/>
                  </a:moveTo>
                  <a:cubicBezTo>
                    <a:pt x="426" y="1"/>
                    <a:pt x="46" y="339"/>
                    <a:pt x="0" y="792"/>
                  </a:cubicBezTo>
                  <a:lnTo>
                    <a:pt x="0" y="880"/>
                  </a:lnTo>
                  <a:cubicBezTo>
                    <a:pt x="0" y="1334"/>
                    <a:pt x="338" y="1714"/>
                    <a:pt x="777" y="1760"/>
                  </a:cubicBezTo>
                  <a:lnTo>
                    <a:pt x="865" y="1760"/>
                  </a:lnTo>
                  <a:cubicBezTo>
                    <a:pt x="1319" y="1760"/>
                    <a:pt x="1703" y="1422"/>
                    <a:pt x="1745" y="968"/>
                  </a:cubicBezTo>
                  <a:lnTo>
                    <a:pt x="1745" y="880"/>
                  </a:lnTo>
                  <a:cubicBezTo>
                    <a:pt x="1745" y="441"/>
                    <a:pt x="1407" y="43"/>
                    <a:pt x="9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73;p48">
              <a:extLst>
                <a:ext uri="{FF2B5EF4-FFF2-40B4-BE49-F238E27FC236}">
                  <a16:creationId xmlns:a16="http://schemas.microsoft.com/office/drawing/2014/main" id="{7B3BD245-92F8-CC2A-A1C7-DF2E3BFF398D}"/>
                </a:ext>
              </a:extLst>
            </p:cNvPr>
            <p:cNvSpPr/>
            <p:nvPr/>
          </p:nvSpPr>
          <p:spPr>
            <a:xfrm>
              <a:off x="3686750" y="2141475"/>
              <a:ext cx="44000" cy="42350"/>
            </a:xfrm>
            <a:custGeom>
              <a:avLst/>
              <a:gdLst/>
              <a:ahLst/>
              <a:cxnLst/>
              <a:rect l="l" t="t" r="r" b="b"/>
              <a:pathLst>
                <a:path w="1760" h="1694" extrusionOk="0">
                  <a:moveTo>
                    <a:pt x="883" y="1"/>
                  </a:moveTo>
                  <a:cubicBezTo>
                    <a:pt x="449" y="1"/>
                    <a:pt x="86" y="326"/>
                    <a:pt x="43" y="768"/>
                  </a:cubicBezTo>
                  <a:cubicBezTo>
                    <a:pt x="1" y="1236"/>
                    <a:pt x="339" y="1648"/>
                    <a:pt x="806" y="1690"/>
                  </a:cubicBezTo>
                  <a:cubicBezTo>
                    <a:pt x="834" y="1693"/>
                    <a:pt x="861" y="1694"/>
                    <a:pt x="889" y="1694"/>
                  </a:cubicBezTo>
                  <a:cubicBezTo>
                    <a:pt x="1309" y="1694"/>
                    <a:pt x="1674" y="1369"/>
                    <a:pt x="1714" y="927"/>
                  </a:cubicBezTo>
                  <a:cubicBezTo>
                    <a:pt x="1760" y="473"/>
                    <a:pt x="1422" y="47"/>
                    <a:pt x="968" y="5"/>
                  </a:cubicBezTo>
                  <a:cubicBezTo>
                    <a:pt x="939" y="2"/>
                    <a:pt x="911" y="1"/>
                    <a:pt x="8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74;p48">
              <a:extLst>
                <a:ext uri="{FF2B5EF4-FFF2-40B4-BE49-F238E27FC236}">
                  <a16:creationId xmlns:a16="http://schemas.microsoft.com/office/drawing/2014/main" id="{E1C1B264-FAE2-ACCA-84CB-7770D0180460}"/>
                </a:ext>
              </a:extLst>
            </p:cNvPr>
            <p:cNvSpPr/>
            <p:nvPr/>
          </p:nvSpPr>
          <p:spPr>
            <a:xfrm>
              <a:off x="3691850" y="2141150"/>
              <a:ext cx="28625" cy="27625"/>
            </a:xfrm>
            <a:custGeom>
              <a:avLst/>
              <a:gdLst/>
              <a:ahLst/>
              <a:cxnLst/>
              <a:rect l="l" t="t" r="r" b="b"/>
              <a:pathLst>
                <a:path w="1145" h="1105" extrusionOk="0">
                  <a:moveTo>
                    <a:pt x="561" y="1"/>
                  </a:moveTo>
                  <a:cubicBezTo>
                    <a:pt x="292" y="1"/>
                    <a:pt x="59" y="213"/>
                    <a:pt x="29" y="500"/>
                  </a:cubicBezTo>
                  <a:cubicBezTo>
                    <a:pt x="1" y="809"/>
                    <a:pt x="222" y="1073"/>
                    <a:pt x="514" y="1101"/>
                  </a:cubicBezTo>
                  <a:cubicBezTo>
                    <a:pt x="534" y="1103"/>
                    <a:pt x="553" y="1104"/>
                    <a:pt x="572" y="1104"/>
                  </a:cubicBezTo>
                  <a:cubicBezTo>
                    <a:pt x="853" y="1104"/>
                    <a:pt x="1086" y="892"/>
                    <a:pt x="1116" y="605"/>
                  </a:cubicBezTo>
                  <a:cubicBezTo>
                    <a:pt x="1144" y="310"/>
                    <a:pt x="926" y="32"/>
                    <a:pt x="616" y="4"/>
                  </a:cubicBezTo>
                  <a:cubicBezTo>
                    <a:pt x="598" y="2"/>
                    <a:pt x="579" y="1"/>
                    <a:pt x="5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75;p48">
              <a:extLst>
                <a:ext uri="{FF2B5EF4-FFF2-40B4-BE49-F238E27FC236}">
                  <a16:creationId xmlns:a16="http://schemas.microsoft.com/office/drawing/2014/main" id="{A246EDFF-9309-B474-7D3A-78ACEDA59A6A}"/>
                </a:ext>
              </a:extLst>
            </p:cNvPr>
            <p:cNvSpPr/>
            <p:nvPr/>
          </p:nvSpPr>
          <p:spPr>
            <a:xfrm>
              <a:off x="3713500" y="2154500"/>
              <a:ext cx="10650" cy="6825"/>
            </a:xfrm>
            <a:custGeom>
              <a:avLst/>
              <a:gdLst/>
              <a:ahLst/>
              <a:cxnLst/>
              <a:rect l="l" t="t" r="r" b="b"/>
              <a:pathLst>
                <a:path w="426" h="273" extrusionOk="0">
                  <a:moveTo>
                    <a:pt x="170" y="1"/>
                  </a:moveTo>
                  <a:cubicBezTo>
                    <a:pt x="98" y="1"/>
                    <a:pt x="39" y="27"/>
                    <a:pt x="28" y="71"/>
                  </a:cubicBezTo>
                  <a:cubicBezTo>
                    <a:pt x="0" y="142"/>
                    <a:pt x="74" y="230"/>
                    <a:pt x="176" y="261"/>
                  </a:cubicBezTo>
                  <a:cubicBezTo>
                    <a:pt x="202" y="269"/>
                    <a:pt x="228" y="272"/>
                    <a:pt x="253" y="272"/>
                  </a:cubicBezTo>
                  <a:cubicBezTo>
                    <a:pt x="325" y="272"/>
                    <a:pt x="384" y="242"/>
                    <a:pt x="394" y="187"/>
                  </a:cubicBezTo>
                  <a:cubicBezTo>
                    <a:pt x="426" y="128"/>
                    <a:pt x="352" y="40"/>
                    <a:pt x="250" y="12"/>
                  </a:cubicBezTo>
                  <a:cubicBezTo>
                    <a:pt x="223" y="4"/>
                    <a:pt x="196" y="1"/>
                    <a:pt x="1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76;p48">
              <a:extLst>
                <a:ext uri="{FF2B5EF4-FFF2-40B4-BE49-F238E27FC236}">
                  <a16:creationId xmlns:a16="http://schemas.microsoft.com/office/drawing/2014/main" id="{828AD65F-D7A7-0EC5-216D-174F7DC688C5}"/>
                </a:ext>
              </a:extLst>
            </p:cNvPr>
            <p:cNvSpPr/>
            <p:nvPr/>
          </p:nvSpPr>
          <p:spPr>
            <a:xfrm>
              <a:off x="3648600" y="2194000"/>
              <a:ext cx="11450" cy="7675"/>
            </a:xfrm>
            <a:custGeom>
              <a:avLst/>
              <a:gdLst/>
              <a:ahLst/>
              <a:cxnLst/>
              <a:rect l="l" t="t" r="r" b="b"/>
              <a:pathLst>
                <a:path w="458" h="307" extrusionOk="0">
                  <a:moveTo>
                    <a:pt x="18" y="0"/>
                  </a:moveTo>
                  <a:cubicBezTo>
                    <a:pt x="18" y="0"/>
                    <a:pt x="0" y="0"/>
                    <a:pt x="18" y="14"/>
                  </a:cubicBezTo>
                  <a:cubicBezTo>
                    <a:pt x="46" y="102"/>
                    <a:pt x="106" y="176"/>
                    <a:pt x="176" y="218"/>
                  </a:cubicBezTo>
                  <a:cubicBezTo>
                    <a:pt x="264" y="278"/>
                    <a:pt x="352" y="306"/>
                    <a:pt x="440" y="306"/>
                  </a:cubicBezTo>
                  <a:cubicBezTo>
                    <a:pt x="458" y="306"/>
                    <a:pt x="458" y="306"/>
                    <a:pt x="458" y="292"/>
                  </a:cubicBezTo>
                  <a:lnTo>
                    <a:pt x="440" y="278"/>
                  </a:lnTo>
                  <a:cubicBezTo>
                    <a:pt x="352" y="278"/>
                    <a:pt x="282" y="233"/>
                    <a:pt x="208" y="190"/>
                  </a:cubicBezTo>
                  <a:cubicBezTo>
                    <a:pt x="134" y="145"/>
                    <a:pt x="74" y="74"/>
                    <a:pt x="32"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77;p48">
              <a:extLst>
                <a:ext uri="{FF2B5EF4-FFF2-40B4-BE49-F238E27FC236}">
                  <a16:creationId xmlns:a16="http://schemas.microsoft.com/office/drawing/2014/main" id="{EB8E2DF5-76DA-83D9-B92B-36DD36B4792B}"/>
                </a:ext>
              </a:extLst>
            </p:cNvPr>
            <p:cNvSpPr/>
            <p:nvPr/>
          </p:nvSpPr>
          <p:spPr>
            <a:xfrm>
              <a:off x="3599850" y="2092350"/>
              <a:ext cx="56850" cy="21450"/>
            </a:xfrm>
            <a:custGeom>
              <a:avLst/>
              <a:gdLst/>
              <a:ahLst/>
              <a:cxnLst/>
              <a:rect l="l" t="t" r="r" b="b"/>
              <a:pathLst>
                <a:path w="2274" h="858" extrusionOk="0">
                  <a:moveTo>
                    <a:pt x="1644" y="1"/>
                  </a:moveTo>
                  <a:cubicBezTo>
                    <a:pt x="1154" y="1"/>
                    <a:pt x="367" y="461"/>
                    <a:pt x="367" y="461"/>
                  </a:cubicBezTo>
                  <a:cubicBezTo>
                    <a:pt x="0" y="790"/>
                    <a:pt x="544" y="857"/>
                    <a:pt x="795" y="857"/>
                  </a:cubicBezTo>
                  <a:cubicBezTo>
                    <a:pt x="823" y="857"/>
                    <a:pt x="848" y="856"/>
                    <a:pt x="867" y="855"/>
                  </a:cubicBezTo>
                  <a:cubicBezTo>
                    <a:pt x="1043" y="841"/>
                    <a:pt x="2274" y="577"/>
                    <a:pt x="1968" y="137"/>
                  </a:cubicBezTo>
                  <a:cubicBezTo>
                    <a:pt x="1902" y="39"/>
                    <a:pt x="1785" y="1"/>
                    <a:pt x="1644"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78;p48">
              <a:extLst>
                <a:ext uri="{FF2B5EF4-FFF2-40B4-BE49-F238E27FC236}">
                  <a16:creationId xmlns:a16="http://schemas.microsoft.com/office/drawing/2014/main" id="{F6524A54-20CA-E519-A4BD-940EB0C11255}"/>
                </a:ext>
              </a:extLst>
            </p:cNvPr>
            <p:cNvSpPr/>
            <p:nvPr/>
          </p:nvSpPr>
          <p:spPr>
            <a:xfrm>
              <a:off x="3697750" y="2113325"/>
              <a:ext cx="48375" cy="31225"/>
            </a:xfrm>
            <a:custGeom>
              <a:avLst/>
              <a:gdLst/>
              <a:ahLst/>
              <a:cxnLst/>
              <a:rect l="l" t="t" r="r" b="b"/>
              <a:pathLst>
                <a:path w="1935" h="1249" extrusionOk="0">
                  <a:moveTo>
                    <a:pt x="616" y="0"/>
                  </a:moveTo>
                  <a:cubicBezTo>
                    <a:pt x="557" y="0"/>
                    <a:pt x="503" y="15"/>
                    <a:pt x="454" y="48"/>
                  </a:cubicBezTo>
                  <a:cubicBezTo>
                    <a:pt x="1" y="339"/>
                    <a:pt x="1056" y="1029"/>
                    <a:pt x="1218" y="1117"/>
                  </a:cubicBezTo>
                  <a:cubicBezTo>
                    <a:pt x="1300" y="1163"/>
                    <a:pt x="1529" y="1248"/>
                    <a:pt x="1692" y="1248"/>
                  </a:cubicBezTo>
                  <a:cubicBezTo>
                    <a:pt x="1840" y="1248"/>
                    <a:pt x="1935" y="1177"/>
                    <a:pt x="1816" y="941"/>
                  </a:cubicBezTo>
                  <a:cubicBezTo>
                    <a:pt x="1816" y="941"/>
                    <a:pt x="1086" y="0"/>
                    <a:pt x="616"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679;p48">
              <a:extLst>
                <a:ext uri="{FF2B5EF4-FFF2-40B4-BE49-F238E27FC236}">
                  <a16:creationId xmlns:a16="http://schemas.microsoft.com/office/drawing/2014/main" id="{49CD0BD1-744E-EB10-D822-35A3C959D8C9}"/>
                </a:ext>
              </a:extLst>
            </p:cNvPr>
            <p:cNvSpPr/>
            <p:nvPr/>
          </p:nvSpPr>
          <p:spPr>
            <a:xfrm>
              <a:off x="3667325" y="2161025"/>
              <a:ext cx="17600" cy="17950"/>
            </a:xfrm>
            <a:custGeom>
              <a:avLst/>
              <a:gdLst/>
              <a:ahLst/>
              <a:cxnLst/>
              <a:rect l="l" t="t" r="r" b="b"/>
              <a:pathLst>
                <a:path w="704" h="718" extrusionOk="0">
                  <a:moveTo>
                    <a:pt x="29" y="0"/>
                  </a:moveTo>
                  <a:lnTo>
                    <a:pt x="0" y="718"/>
                  </a:lnTo>
                  <a:cubicBezTo>
                    <a:pt x="0" y="718"/>
                    <a:pt x="658" y="718"/>
                    <a:pt x="690" y="264"/>
                  </a:cubicBezTo>
                  <a:cubicBezTo>
                    <a:pt x="704" y="44"/>
                    <a:pt x="598" y="0"/>
                    <a:pt x="458" y="0"/>
                  </a:cubicBezTo>
                  <a:cubicBezTo>
                    <a:pt x="365" y="0"/>
                    <a:pt x="258" y="20"/>
                    <a:pt x="161" y="20"/>
                  </a:cubicBezTo>
                  <a:cubicBezTo>
                    <a:pt x="113" y="20"/>
                    <a:pt x="68" y="15"/>
                    <a:pt x="29"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680;p48">
              <a:extLst>
                <a:ext uri="{FF2B5EF4-FFF2-40B4-BE49-F238E27FC236}">
                  <a16:creationId xmlns:a16="http://schemas.microsoft.com/office/drawing/2014/main" id="{6961F208-5D98-3AA4-3F91-4522269F21AF}"/>
                </a:ext>
              </a:extLst>
            </p:cNvPr>
            <p:cNvSpPr/>
            <p:nvPr/>
          </p:nvSpPr>
          <p:spPr>
            <a:xfrm>
              <a:off x="3665825" y="2128250"/>
              <a:ext cx="19475" cy="51075"/>
            </a:xfrm>
            <a:custGeom>
              <a:avLst/>
              <a:gdLst/>
              <a:ahLst/>
              <a:cxnLst/>
              <a:rect l="l" t="t" r="r" b="b"/>
              <a:pathLst>
                <a:path w="779" h="2043" extrusionOk="0">
                  <a:moveTo>
                    <a:pt x="328" y="0"/>
                  </a:moveTo>
                  <a:cubicBezTo>
                    <a:pt x="324" y="0"/>
                    <a:pt x="324" y="6"/>
                    <a:pt x="324" y="6"/>
                  </a:cubicBezTo>
                  <a:cubicBezTo>
                    <a:pt x="222" y="256"/>
                    <a:pt x="134" y="488"/>
                    <a:pt x="60" y="738"/>
                  </a:cubicBezTo>
                  <a:cubicBezTo>
                    <a:pt x="32" y="872"/>
                    <a:pt x="1" y="988"/>
                    <a:pt x="1" y="1135"/>
                  </a:cubicBezTo>
                  <a:lnTo>
                    <a:pt x="1" y="1237"/>
                  </a:lnTo>
                  <a:cubicBezTo>
                    <a:pt x="15" y="1266"/>
                    <a:pt x="32" y="1311"/>
                    <a:pt x="75" y="1339"/>
                  </a:cubicBezTo>
                  <a:cubicBezTo>
                    <a:pt x="118" y="1356"/>
                    <a:pt x="161" y="1363"/>
                    <a:pt x="201" y="1363"/>
                  </a:cubicBezTo>
                  <a:cubicBezTo>
                    <a:pt x="229" y="1363"/>
                    <a:pt x="255" y="1359"/>
                    <a:pt x="279" y="1354"/>
                  </a:cubicBezTo>
                  <a:cubicBezTo>
                    <a:pt x="352" y="1354"/>
                    <a:pt x="412" y="1354"/>
                    <a:pt x="472" y="1339"/>
                  </a:cubicBezTo>
                  <a:cubicBezTo>
                    <a:pt x="542" y="1339"/>
                    <a:pt x="602" y="1339"/>
                    <a:pt x="648" y="1368"/>
                  </a:cubicBezTo>
                  <a:cubicBezTo>
                    <a:pt x="690" y="1399"/>
                    <a:pt x="704" y="1456"/>
                    <a:pt x="704" y="1515"/>
                  </a:cubicBezTo>
                  <a:lnTo>
                    <a:pt x="704" y="1603"/>
                  </a:lnTo>
                  <a:lnTo>
                    <a:pt x="690" y="1649"/>
                  </a:lnTo>
                  <a:lnTo>
                    <a:pt x="690" y="1691"/>
                  </a:lnTo>
                  <a:cubicBezTo>
                    <a:pt x="676" y="1719"/>
                    <a:pt x="662" y="1737"/>
                    <a:pt x="648" y="1765"/>
                  </a:cubicBezTo>
                  <a:cubicBezTo>
                    <a:pt x="616" y="1779"/>
                    <a:pt x="602" y="1807"/>
                    <a:pt x="588" y="1825"/>
                  </a:cubicBezTo>
                  <a:cubicBezTo>
                    <a:pt x="542" y="1867"/>
                    <a:pt x="486" y="1895"/>
                    <a:pt x="426" y="1927"/>
                  </a:cubicBezTo>
                  <a:cubicBezTo>
                    <a:pt x="310" y="1969"/>
                    <a:pt x="191" y="2001"/>
                    <a:pt x="60" y="2001"/>
                  </a:cubicBezTo>
                  <a:cubicBezTo>
                    <a:pt x="46" y="2015"/>
                    <a:pt x="46" y="2015"/>
                    <a:pt x="46" y="2029"/>
                  </a:cubicBezTo>
                  <a:cubicBezTo>
                    <a:pt x="46" y="2029"/>
                    <a:pt x="46" y="2043"/>
                    <a:pt x="60" y="2043"/>
                  </a:cubicBezTo>
                  <a:cubicBezTo>
                    <a:pt x="191" y="2043"/>
                    <a:pt x="324" y="2015"/>
                    <a:pt x="440" y="1969"/>
                  </a:cubicBezTo>
                  <a:cubicBezTo>
                    <a:pt x="514" y="1955"/>
                    <a:pt x="574" y="1927"/>
                    <a:pt x="616" y="1867"/>
                  </a:cubicBezTo>
                  <a:cubicBezTo>
                    <a:pt x="648" y="1853"/>
                    <a:pt x="676" y="1825"/>
                    <a:pt x="690" y="1793"/>
                  </a:cubicBezTo>
                  <a:cubicBezTo>
                    <a:pt x="704" y="1765"/>
                    <a:pt x="736" y="1737"/>
                    <a:pt x="750" y="1705"/>
                  </a:cubicBezTo>
                  <a:cubicBezTo>
                    <a:pt x="750" y="1691"/>
                    <a:pt x="764" y="1677"/>
                    <a:pt x="764" y="1663"/>
                  </a:cubicBezTo>
                  <a:lnTo>
                    <a:pt x="778" y="1603"/>
                  </a:lnTo>
                  <a:lnTo>
                    <a:pt x="778" y="1501"/>
                  </a:lnTo>
                  <a:cubicBezTo>
                    <a:pt x="778" y="1473"/>
                    <a:pt x="764" y="1427"/>
                    <a:pt x="750" y="1399"/>
                  </a:cubicBezTo>
                  <a:cubicBezTo>
                    <a:pt x="736" y="1368"/>
                    <a:pt x="718" y="1325"/>
                    <a:pt x="676" y="1311"/>
                  </a:cubicBezTo>
                  <a:cubicBezTo>
                    <a:pt x="616" y="1266"/>
                    <a:pt x="542" y="1266"/>
                    <a:pt x="472" y="1266"/>
                  </a:cubicBezTo>
                  <a:cubicBezTo>
                    <a:pt x="412" y="1266"/>
                    <a:pt x="338" y="1280"/>
                    <a:pt x="279" y="1280"/>
                  </a:cubicBezTo>
                  <a:cubicBezTo>
                    <a:pt x="255" y="1287"/>
                    <a:pt x="227" y="1291"/>
                    <a:pt x="200" y="1291"/>
                  </a:cubicBezTo>
                  <a:cubicBezTo>
                    <a:pt x="164" y="1291"/>
                    <a:pt x="129" y="1284"/>
                    <a:pt x="103" y="1266"/>
                  </a:cubicBezTo>
                  <a:cubicBezTo>
                    <a:pt x="89" y="1266"/>
                    <a:pt x="89" y="1251"/>
                    <a:pt x="75" y="1223"/>
                  </a:cubicBezTo>
                  <a:lnTo>
                    <a:pt x="75" y="1135"/>
                  </a:lnTo>
                  <a:cubicBezTo>
                    <a:pt x="75" y="1002"/>
                    <a:pt x="103" y="886"/>
                    <a:pt x="134" y="752"/>
                  </a:cubicBezTo>
                  <a:cubicBezTo>
                    <a:pt x="162" y="636"/>
                    <a:pt x="191" y="506"/>
                    <a:pt x="236" y="386"/>
                  </a:cubicBezTo>
                  <a:cubicBezTo>
                    <a:pt x="264" y="270"/>
                    <a:pt x="310" y="136"/>
                    <a:pt x="352" y="20"/>
                  </a:cubicBezTo>
                  <a:cubicBezTo>
                    <a:pt x="352" y="6"/>
                    <a:pt x="352" y="6"/>
                    <a:pt x="338" y="6"/>
                  </a:cubicBezTo>
                  <a:cubicBezTo>
                    <a:pt x="334" y="2"/>
                    <a:pt x="331" y="0"/>
                    <a:pt x="328"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681;p48">
              <a:extLst>
                <a:ext uri="{FF2B5EF4-FFF2-40B4-BE49-F238E27FC236}">
                  <a16:creationId xmlns:a16="http://schemas.microsoft.com/office/drawing/2014/main" id="{D47D6B2B-82CC-D0B0-576F-6D4FDE3723D2}"/>
                </a:ext>
              </a:extLst>
            </p:cNvPr>
            <p:cNvSpPr/>
            <p:nvPr/>
          </p:nvSpPr>
          <p:spPr>
            <a:xfrm>
              <a:off x="3558100" y="2019225"/>
              <a:ext cx="234550" cy="137075"/>
            </a:xfrm>
            <a:custGeom>
              <a:avLst/>
              <a:gdLst/>
              <a:ahLst/>
              <a:cxnLst/>
              <a:rect l="l" t="t" r="r" b="b"/>
              <a:pathLst>
                <a:path w="9382" h="5483" extrusionOk="0">
                  <a:moveTo>
                    <a:pt x="4962" y="1"/>
                  </a:moveTo>
                  <a:cubicBezTo>
                    <a:pt x="3922" y="1"/>
                    <a:pt x="3268" y="470"/>
                    <a:pt x="3268" y="470"/>
                  </a:cubicBezTo>
                  <a:cubicBezTo>
                    <a:pt x="3268" y="470"/>
                    <a:pt x="2974" y="235"/>
                    <a:pt x="2524" y="235"/>
                  </a:cubicBezTo>
                  <a:cubicBezTo>
                    <a:pt x="2211" y="235"/>
                    <a:pt x="1823" y="348"/>
                    <a:pt x="1408" y="734"/>
                  </a:cubicBezTo>
                  <a:cubicBezTo>
                    <a:pt x="398" y="1669"/>
                    <a:pt x="1" y="3914"/>
                    <a:pt x="824" y="3928"/>
                  </a:cubicBezTo>
                  <a:cubicBezTo>
                    <a:pt x="829" y="3928"/>
                    <a:pt x="835" y="3928"/>
                    <a:pt x="841" y="3928"/>
                  </a:cubicBezTo>
                  <a:cubicBezTo>
                    <a:pt x="1649" y="3928"/>
                    <a:pt x="3064" y="1933"/>
                    <a:pt x="3064" y="1933"/>
                  </a:cubicBezTo>
                  <a:cubicBezTo>
                    <a:pt x="3930" y="2696"/>
                    <a:pt x="4253" y="3090"/>
                    <a:pt x="4999" y="3590"/>
                  </a:cubicBezTo>
                  <a:cubicBezTo>
                    <a:pt x="5304" y="3797"/>
                    <a:pt x="5536" y="3870"/>
                    <a:pt x="5715" y="3870"/>
                  </a:cubicBezTo>
                  <a:cubicBezTo>
                    <a:pt x="6129" y="3870"/>
                    <a:pt x="6255" y="3481"/>
                    <a:pt x="6323" y="3481"/>
                  </a:cubicBezTo>
                  <a:cubicBezTo>
                    <a:pt x="6331" y="3481"/>
                    <a:pt x="6339" y="3487"/>
                    <a:pt x="6346" y="3502"/>
                  </a:cubicBezTo>
                  <a:cubicBezTo>
                    <a:pt x="6934" y="4733"/>
                    <a:pt x="8253" y="5482"/>
                    <a:pt x="8253" y="5482"/>
                  </a:cubicBezTo>
                  <a:cubicBezTo>
                    <a:pt x="9146" y="4030"/>
                    <a:pt x="9382" y="2095"/>
                    <a:pt x="7155" y="688"/>
                  </a:cubicBezTo>
                  <a:cubicBezTo>
                    <a:pt x="6326" y="165"/>
                    <a:pt x="5577" y="1"/>
                    <a:pt x="4962"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682;p48">
              <a:extLst>
                <a:ext uri="{FF2B5EF4-FFF2-40B4-BE49-F238E27FC236}">
                  <a16:creationId xmlns:a16="http://schemas.microsoft.com/office/drawing/2014/main" id="{464DFFF5-A162-0A04-4E51-9C19EB16331E}"/>
                </a:ext>
              </a:extLst>
            </p:cNvPr>
            <p:cNvSpPr/>
            <p:nvPr/>
          </p:nvSpPr>
          <p:spPr>
            <a:xfrm>
              <a:off x="3635400" y="2060950"/>
              <a:ext cx="84700" cy="59025"/>
            </a:xfrm>
            <a:custGeom>
              <a:avLst/>
              <a:gdLst/>
              <a:ahLst/>
              <a:cxnLst/>
              <a:rect l="l" t="t" r="r" b="b"/>
              <a:pathLst>
                <a:path w="3388" h="2361" extrusionOk="0">
                  <a:moveTo>
                    <a:pt x="46" y="0"/>
                  </a:moveTo>
                  <a:lnTo>
                    <a:pt x="1" y="32"/>
                  </a:lnTo>
                  <a:cubicBezTo>
                    <a:pt x="528" y="911"/>
                    <a:pt x="1277" y="1629"/>
                    <a:pt x="2157" y="2143"/>
                  </a:cubicBezTo>
                  <a:cubicBezTo>
                    <a:pt x="2361" y="2259"/>
                    <a:pt x="2582" y="2361"/>
                    <a:pt x="2815" y="2361"/>
                  </a:cubicBezTo>
                  <a:lnTo>
                    <a:pt x="2860" y="2361"/>
                  </a:lnTo>
                  <a:cubicBezTo>
                    <a:pt x="3096" y="2347"/>
                    <a:pt x="3374" y="2171"/>
                    <a:pt x="3388" y="1907"/>
                  </a:cubicBezTo>
                  <a:lnTo>
                    <a:pt x="3342" y="1907"/>
                  </a:lnTo>
                  <a:cubicBezTo>
                    <a:pt x="3328" y="2143"/>
                    <a:pt x="3078" y="2301"/>
                    <a:pt x="2860" y="2318"/>
                  </a:cubicBezTo>
                  <a:cubicBezTo>
                    <a:pt x="2845" y="2319"/>
                    <a:pt x="2829" y="2320"/>
                    <a:pt x="2814" y="2320"/>
                  </a:cubicBezTo>
                  <a:cubicBezTo>
                    <a:pt x="2583" y="2320"/>
                    <a:pt x="2379" y="2223"/>
                    <a:pt x="2171" y="2111"/>
                  </a:cubicBezTo>
                  <a:cubicBezTo>
                    <a:pt x="1292" y="1597"/>
                    <a:pt x="560" y="880"/>
                    <a:pt x="46"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683;p48">
              <a:extLst>
                <a:ext uri="{FF2B5EF4-FFF2-40B4-BE49-F238E27FC236}">
                  <a16:creationId xmlns:a16="http://schemas.microsoft.com/office/drawing/2014/main" id="{FF8A6D9D-0946-120A-8EB1-C868C2D8453C}"/>
                </a:ext>
              </a:extLst>
            </p:cNvPr>
            <p:cNvSpPr/>
            <p:nvPr/>
          </p:nvSpPr>
          <p:spPr>
            <a:xfrm>
              <a:off x="3564000" y="2060950"/>
              <a:ext cx="73625" cy="57975"/>
            </a:xfrm>
            <a:custGeom>
              <a:avLst/>
              <a:gdLst/>
              <a:ahLst/>
              <a:cxnLst/>
              <a:rect l="l" t="t" r="r" b="b"/>
              <a:pathLst>
                <a:path w="2945" h="2319" extrusionOk="0">
                  <a:moveTo>
                    <a:pt x="2902" y="0"/>
                  </a:moveTo>
                  <a:cubicBezTo>
                    <a:pt x="2610" y="838"/>
                    <a:pt x="2023" y="1555"/>
                    <a:pt x="1291" y="2023"/>
                  </a:cubicBezTo>
                  <a:cubicBezTo>
                    <a:pt x="1115" y="2143"/>
                    <a:pt x="866" y="2273"/>
                    <a:pt x="616" y="2287"/>
                  </a:cubicBezTo>
                  <a:cubicBezTo>
                    <a:pt x="394" y="2287"/>
                    <a:pt x="116" y="2171"/>
                    <a:pt x="29" y="1949"/>
                  </a:cubicBezTo>
                  <a:lnTo>
                    <a:pt x="0" y="1949"/>
                  </a:lnTo>
                  <a:cubicBezTo>
                    <a:pt x="88" y="2213"/>
                    <a:pt x="366" y="2318"/>
                    <a:pt x="588" y="2318"/>
                  </a:cubicBezTo>
                  <a:lnTo>
                    <a:pt x="616" y="2318"/>
                  </a:lnTo>
                  <a:cubicBezTo>
                    <a:pt x="880" y="2318"/>
                    <a:pt x="1130" y="2185"/>
                    <a:pt x="1305" y="2055"/>
                  </a:cubicBezTo>
                  <a:cubicBezTo>
                    <a:pt x="2051" y="1583"/>
                    <a:pt x="2639" y="852"/>
                    <a:pt x="2945" y="14"/>
                  </a:cubicBezTo>
                  <a:lnTo>
                    <a:pt x="2902" y="0"/>
                  </a:ln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684;p48">
              <a:extLst>
                <a:ext uri="{FF2B5EF4-FFF2-40B4-BE49-F238E27FC236}">
                  <a16:creationId xmlns:a16="http://schemas.microsoft.com/office/drawing/2014/main" id="{282193DA-5CF0-7F12-8FF3-6495935BCFD6}"/>
                </a:ext>
              </a:extLst>
            </p:cNvPr>
            <p:cNvSpPr/>
            <p:nvPr/>
          </p:nvSpPr>
          <p:spPr>
            <a:xfrm>
              <a:off x="3649725" y="2182425"/>
              <a:ext cx="23875" cy="16425"/>
            </a:xfrm>
            <a:custGeom>
              <a:avLst/>
              <a:gdLst/>
              <a:ahLst/>
              <a:cxnLst/>
              <a:rect l="l" t="t" r="r" b="b"/>
              <a:pathLst>
                <a:path w="955" h="657" extrusionOk="0">
                  <a:moveTo>
                    <a:pt x="135" y="1"/>
                  </a:moveTo>
                  <a:cubicBezTo>
                    <a:pt x="77" y="1"/>
                    <a:pt x="29" y="49"/>
                    <a:pt x="29" y="98"/>
                  </a:cubicBezTo>
                  <a:cubicBezTo>
                    <a:pt x="1" y="256"/>
                    <a:pt x="43" y="520"/>
                    <a:pt x="325" y="625"/>
                  </a:cubicBezTo>
                  <a:cubicBezTo>
                    <a:pt x="388" y="647"/>
                    <a:pt x="448" y="657"/>
                    <a:pt x="504" y="657"/>
                  </a:cubicBezTo>
                  <a:cubicBezTo>
                    <a:pt x="705" y="657"/>
                    <a:pt x="854" y="530"/>
                    <a:pt x="923" y="404"/>
                  </a:cubicBezTo>
                  <a:cubicBezTo>
                    <a:pt x="954" y="344"/>
                    <a:pt x="954" y="273"/>
                    <a:pt x="894" y="242"/>
                  </a:cubicBezTo>
                  <a:cubicBezTo>
                    <a:pt x="747" y="168"/>
                    <a:pt x="500" y="80"/>
                    <a:pt x="177" y="10"/>
                  </a:cubicBezTo>
                  <a:cubicBezTo>
                    <a:pt x="163" y="4"/>
                    <a:pt x="149" y="1"/>
                    <a:pt x="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685;p48">
              <a:extLst>
                <a:ext uri="{FF2B5EF4-FFF2-40B4-BE49-F238E27FC236}">
                  <a16:creationId xmlns:a16="http://schemas.microsoft.com/office/drawing/2014/main" id="{2067FE9C-8F0C-D326-267A-53EDE3FC4FF8}"/>
                </a:ext>
              </a:extLst>
            </p:cNvPr>
            <p:cNvSpPr/>
            <p:nvPr/>
          </p:nvSpPr>
          <p:spPr>
            <a:xfrm>
              <a:off x="3662925" y="2185550"/>
              <a:ext cx="8825" cy="7050"/>
            </a:xfrm>
            <a:custGeom>
              <a:avLst/>
              <a:gdLst/>
              <a:ahLst/>
              <a:cxnLst/>
              <a:rect l="l" t="t" r="r" b="b"/>
              <a:pathLst>
                <a:path w="353" h="282" extrusionOk="0">
                  <a:moveTo>
                    <a:pt x="60" y="1"/>
                  </a:moveTo>
                  <a:cubicBezTo>
                    <a:pt x="29" y="89"/>
                    <a:pt x="1" y="191"/>
                    <a:pt x="1" y="205"/>
                  </a:cubicBezTo>
                  <a:cubicBezTo>
                    <a:pt x="37" y="244"/>
                    <a:pt x="142" y="281"/>
                    <a:pt x="209" y="281"/>
                  </a:cubicBezTo>
                  <a:cubicBezTo>
                    <a:pt x="219" y="281"/>
                    <a:pt x="228" y="280"/>
                    <a:pt x="236" y="279"/>
                  </a:cubicBezTo>
                  <a:cubicBezTo>
                    <a:pt x="278" y="265"/>
                    <a:pt x="324" y="177"/>
                    <a:pt x="352" y="103"/>
                  </a:cubicBezTo>
                  <a:cubicBezTo>
                    <a:pt x="278" y="75"/>
                    <a:pt x="176" y="29"/>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686;p48">
              <a:extLst>
                <a:ext uri="{FF2B5EF4-FFF2-40B4-BE49-F238E27FC236}">
                  <a16:creationId xmlns:a16="http://schemas.microsoft.com/office/drawing/2014/main" id="{FAAAA1E3-F57E-B5E9-5E0B-5F59EEE5D8F7}"/>
                </a:ext>
              </a:extLst>
            </p:cNvPr>
            <p:cNvSpPr/>
            <p:nvPr/>
          </p:nvSpPr>
          <p:spPr>
            <a:xfrm>
              <a:off x="3653775" y="2182650"/>
              <a:ext cx="8025" cy="5350"/>
            </a:xfrm>
            <a:custGeom>
              <a:avLst/>
              <a:gdLst/>
              <a:ahLst/>
              <a:cxnLst/>
              <a:rect l="l" t="t" r="r" b="b"/>
              <a:pathLst>
                <a:path w="321" h="214" extrusionOk="0">
                  <a:moveTo>
                    <a:pt x="43" y="1"/>
                  </a:moveTo>
                  <a:cubicBezTo>
                    <a:pt x="15" y="71"/>
                    <a:pt x="1" y="131"/>
                    <a:pt x="1" y="145"/>
                  </a:cubicBezTo>
                  <a:cubicBezTo>
                    <a:pt x="34" y="180"/>
                    <a:pt x="113" y="214"/>
                    <a:pt x="173" y="214"/>
                  </a:cubicBezTo>
                  <a:cubicBezTo>
                    <a:pt x="190" y="214"/>
                    <a:pt x="206" y="211"/>
                    <a:pt x="219" y="205"/>
                  </a:cubicBezTo>
                  <a:cubicBezTo>
                    <a:pt x="251" y="205"/>
                    <a:pt x="293" y="131"/>
                    <a:pt x="321" y="71"/>
                  </a:cubicBezTo>
                  <a:cubicBezTo>
                    <a:pt x="233" y="43"/>
                    <a:pt x="145" y="29"/>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687;p48">
              <a:extLst>
                <a:ext uri="{FF2B5EF4-FFF2-40B4-BE49-F238E27FC236}">
                  <a16:creationId xmlns:a16="http://schemas.microsoft.com/office/drawing/2014/main" id="{78A5C922-80EA-4848-A918-2A0294231FFA}"/>
                </a:ext>
              </a:extLst>
            </p:cNvPr>
            <p:cNvSpPr/>
            <p:nvPr/>
          </p:nvSpPr>
          <p:spPr>
            <a:xfrm>
              <a:off x="3650800" y="2190650"/>
              <a:ext cx="13650" cy="8325"/>
            </a:xfrm>
            <a:custGeom>
              <a:avLst/>
              <a:gdLst/>
              <a:ahLst/>
              <a:cxnLst/>
              <a:rect l="l" t="t" r="r" b="b"/>
              <a:pathLst>
                <a:path w="546" h="333" extrusionOk="0">
                  <a:moveTo>
                    <a:pt x="60" y="1"/>
                  </a:moveTo>
                  <a:cubicBezTo>
                    <a:pt x="46" y="15"/>
                    <a:pt x="32" y="15"/>
                    <a:pt x="0" y="15"/>
                  </a:cubicBezTo>
                  <a:cubicBezTo>
                    <a:pt x="46" y="134"/>
                    <a:pt x="120" y="236"/>
                    <a:pt x="282" y="296"/>
                  </a:cubicBezTo>
                  <a:cubicBezTo>
                    <a:pt x="346" y="323"/>
                    <a:pt x="405" y="333"/>
                    <a:pt x="459" y="333"/>
                  </a:cubicBezTo>
                  <a:cubicBezTo>
                    <a:pt x="489" y="333"/>
                    <a:pt x="518" y="329"/>
                    <a:pt x="545" y="324"/>
                  </a:cubicBezTo>
                  <a:cubicBezTo>
                    <a:pt x="500" y="236"/>
                    <a:pt x="457" y="163"/>
                    <a:pt x="384" y="103"/>
                  </a:cubicBezTo>
                  <a:cubicBezTo>
                    <a:pt x="296" y="32"/>
                    <a:pt x="176" y="1"/>
                    <a:pt x="60" y="1"/>
                  </a:cubicBezTo>
                  <a:close/>
                </a:path>
              </a:pathLst>
            </a:custGeom>
            <a:solidFill>
              <a:srgbClr val="F0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688;p48">
              <a:extLst>
                <a:ext uri="{FF2B5EF4-FFF2-40B4-BE49-F238E27FC236}">
                  <a16:creationId xmlns:a16="http://schemas.microsoft.com/office/drawing/2014/main" id="{9A2388F6-5B88-8230-BE17-477700E1A33D}"/>
                </a:ext>
              </a:extLst>
            </p:cNvPr>
            <p:cNvSpPr/>
            <p:nvPr/>
          </p:nvSpPr>
          <p:spPr>
            <a:xfrm>
              <a:off x="3705400" y="2563350"/>
              <a:ext cx="24550" cy="20150"/>
            </a:xfrm>
            <a:custGeom>
              <a:avLst/>
              <a:gdLst/>
              <a:ahLst/>
              <a:cxnLst/>
              <a:rect l="l" t="t" r="r" b="b"/>
              <a:pathLst>
                <a:path w="982" h="806" extrusionOk="0">
                  <a:moveTo>
                    <a:pt x="134" y="0"/>
                  </a:moveTo>
                  <a:lnTo>
                    <a:pt x="134" y="0"/>
                  </a:lnTo>
                  <a:cubicBezTo>
                    <a:pt x="1" y="264"/>
                    <a:pt x="46" y="542"/>
                    <a:pt x="162" y="806"/>
                  </a:cubicBezTo>
                  <a:cubicBezTo>
                    <a:pt x="454" y="777"/>
                    <a:pt x="588" y="746"/>
                    <a:pt x="838" y="689"/>
                  </a:cubicBezTo>
                  <a:cubicBezTo>
                    <a:pt x="838" y="689"/>
                    <a:pt x="982" y="162"/>
                    <a:pt x="134"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689;p48">
              <a:extLst>
                <a:ext uri="{FF2B5EF4-FFF2-40B4-BE49-F238E27FC236}">
                  <a16:creationId xmlns:a16="http://schemas.microsoft.com/office/drawing/2014/main" id="{57382A7F-2791-C6B8-A9CF-60761CF8DD8C}"/>
                </a:ext>
              </a:extLst>
            </p:cNvPr>
            <p:cNvSpPr/>
            <p:nvPr/>
          </p:nvSpPr>
          <p:spPr>
            <a:xfrm>
              <a:off x="3647900" y="2543475"/>
              <a:ext cx="61925" cy="40625"/>
            </a:xfrm>
            <a:custGeom>
              <a:avLst/>
              <a:gdLst/>
              <a:ahLst/>
              <a:cxnLst/>
              <a:rect l="l" t="t" r="r" b="b"/>
              <a:pathLst>
                <a:path w="2477" h="1625" extrusionOk="0">
                  <a:moveTo>
                    <a:pt x="1587" y="0"/>
                  </a:moveTo>
                  <a:cubicBezTo>
                    <a:pt x="1562" y="0"/>
                    <a:pt x="1536" y="1"/>
                    <a:pt x="1509" y="4"/>
                  </a:cubicBezTo>
                  <a:cubicBezTo>
                    <a:pt x="1129" y="32"/>
                    <a:pt x="939" y="355"/>
                    <a:pt x="967" y="517"/>
                  </a:cubicBezTo>
                  <a:cubicBezTo>
                    <a:pt x="925" y="443"/>
                    <a:pt x="865" y="324"/>
                    <a:pt x="661" y="236"/>
                  </a:cubicBezTo>
                  <a:cubicBezTo>
                    <a:pt x="598" y="206"/>
                    <a:pt x="532" y="192"/>
                    <a:pt x="468" y="192"/>
                  </a:cubicBezTo>
                  <a:cubicBezTo>
                    <a:pt x="222" y="192"/>
                    <a:pt x="0" y="396"/>
                    <a:pt x="0" y="675"/>
                  </a:cubicBezTo>
                  <a:lnTo>
                    <a:pt x="14" y="1555"/>
                  </a:lnTo>
                  <a:cubicBezTo>
                    <a:pt x="14" y="1555"/>
                    <a:pt x="606" y="1625"/>
                    <a:pt x="1438" y="1625"/>
                  </a:cubicBezTo>
                  <a:cubicBezTo>
                    <a:pt x="1756" y="1625"/>
                    <a:pt x="2108" y="1615"/>
                    <a:pt x="2476" y="1586"/>
                  </a:cubicBezTo>
                  <a:cubicBezTo>
                    <a:pt x="2360" y="1323"/>
                    <a:pt x="2315" y="1045"/>
                    <a:pt x="2448" y="763"/>
                  </a:cubicBezTo>
                  <a:cubicBezTo>
                    <a:pt x="2244" y="735"/>
                    <a:pt x="2244" y="735"/>
                    <a:pt x="2156" y="721"/>
                  </a:cubicBezTo>
                  <a:cubicBezTo>
                    <a:pt x="2156" y="721"/>
                    <a:pt x="2238" y="0"/>
                    <a:pt x="1587"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690;p48">
              <a:extLst>
                <a:ext uri="{FF2B5EF4-FFF2-40B4-BE49-F238E27FC236}">
                  <a16:creationId xmlns:a16="http://schemas.microsoft.com/office/drawing/2014/main" id="{939885E0-9B37-A2B2-BC3A-E289682ED126}"/>
                </a:ext>
              </a:extLst>
            </p:cNvPr>
            <p:cNvSpPr/>
            <p:nvPr/>
          </p:nvSpPr>
          <p:spPr>
            <a:xfrm>
              <a:off x="3647900" y="2580125"/>
              <a:ext cx="78725" cy="9875"/>
            </a:xfrm>
            <a:custGeom>
              <a:avLst/>
              <a:gdLst/>
              <a:ahLst/>
              <a:cxnLst/>
              <a:rect l="l" t="t" r="r" b="b"/>
              <a:pathLst>
                <a:path w="3149" h="395" extrusionOk="0">
                  <a:moveTo>
                    <a:pt x="3110" y="0"/>
                  </a:moveTo>
                  <a:cubicBezTo>
                    <a:pt x="3109" y="0"/>
                    <a:pt x="3107" y="0"/>
                    <a:pt x="3106" y="1"/>
                  </a:cubicBezTo>
                  <a:cubicBezTo>
                    <a:pt x="2386" y="117"/>
                    <a:pt x="1666" y="148"/>
                    <a:pt x="1100" y="148"/>
                  </a:cubicBezTo>
                  <a:cubicBezTo>
                    <a:pt x="447" y="148"/>
                    <a:pt x="0" y="106"/>
                    <a:pt x="0" y="106"/>
                  </a:cubicBezTo>
                  <a:lnTo>
                    <a:pt x="0" y="296"/>
                  </a:lnTo>
                  <a:cubicBezTo>
                    <a:pt x="0" y="296"/>
                    <a:pt x="671" y="394"/>
                    <a:pt x="1487" y="394"/>
                  </a:cubicBezTo>
                  <a:cubicBezTo>
                    <a:pt x="2008" y="394"/>
                    <a:pt x="2590" y="354"/>
                    <a:pt x="3092" y="222"/>
                  </a:cubicBezTo>
                  <a:cubicBezTo>
                    <a:pt x="3092" y="222"/>
                    <a:pt x="3148" y="0"/>
                    <a:pt x="3110"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691;p48">
              <a:extLst>
                <a:ext uri="{FF2B5EF4-FFF2-40B4-BE49-F238E27FC236}">
                  <a16:creationId xmlns:a16="http://schemas.microsoft.com/office/drawing/2014/main" id="{4DC08DE7-E46D-6629-6254-575774C472CD}"/>
                </a:ext>
              </a:extLst>
            </p:cNvPr>
            <p:cNvSpPr/>
            <p:nvPr/>
          </p:nvSpPr>
          <p:spPr>
            <a:xfrm>
              <a:off x="3656675" y="2562200"/>
              <a:ext cx="11375" cy="11375"/>
            </a:xfrm>
            <a:custGeom>
              <a:avLst/>
              <a:gdLst/>
              <a:ahLst/>
              <a:cxnLst/>
              <a:rect l="l" t="t" r="r" b="b"/>
              <a:pathLst>
                <a:path w="455" h="455" extrusionOk="0">
                  <a:moveTo>
                    <a:pt x="237" y="0"/>
                  </a:moveTo>
                  <a:cubicBezTo>
                    <a:pt x="103" y="0"/>
                    <a:pt x="1" y="102"/>
                    <a:pt x="1" y="236"/>
                  </a:cubicBezTo>
                  <a:cubicBezTo>
                    <a:pt x="1" y="352"/>
                    <a:pt x="103" y="454"/>
                    <a:pt x="237" y="454"/>
                  </a:cubicBezTo>
                  <a:cubicBezTo>
                    <a:pt x="353" y="454"/>
                    <a:pt x="455" y="352"/>
                    <a:pt x="455" y="222"/>
                  </a:cubicBezTo>
                  <a:cubicBezTo>
                    <a:pt x="455" y="102"/>
                    <a:pt x="353" y="0"/>
                    <a:pt x="237"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692;p48">
              <a:extLst>
                <a:ext uri="{FF2B5EF4-FFF2-40B4-BE49-F238E27FC236}">
                  <a16:creationId xmlns:a16="http://schemas.microsoft.com/office/drawing/2014/main" id="{1BC241FE-0E08-9746-67F7-AF4D2687BD29}"/>
                </a:ext>
              </a:extLst>
            </p:cNvPr>
            <p:cNvSpPr/>
            <p:nvPr/>
          </p:nvSpPr>
          <p:spPr>
            <a:xfrm>
              <a:off x="3680875" y="2561050"/>
              <a:ext cx="22000" cy="3375"/>
            </a:xfrm>
            <a:custGeom>
              <a:avLst/>
              <a:gdLst/>
              <a:ahLst/>
              <a:cxnLst/>
              <a:rect l="l" t="t" r="r" b="b"/>
              <a:pathLst>
                <a:path w="880" h="135" extrusionOk="0">
                  <a:moveTo>
                    <a:pt x="836" y="0"/>
                  </a:moveTo>
                  <a:cubicBezTo>
                    <a:pt x="831" y="0"/>
                    <a:pt x="826" y="1"/>
                    <a:pt x="820" y="4"/>
                  </a:cubicBezTo>
                  <a:lnTo>
                    <a:pt x="46" y="46"/>
                  </a:lnTo>
                  <a:cubicBezTo>
                    <a:pt x="28" y="46"/>
                    <a:pt x="0" y="78"/>
                    <a:pt x="14" y="92"/>
                  </a:cubicBezTo>
                  <a:cubicBezTo>
                    <a:pt x="14" y="120"/>
                    <a:pt x="28" y="134"/>
                    <a:pt x="60" y="134"/>
                  </a:cubicBezTo>
                  <a:lnTo>
                    <a:pt x="837" y="92"/>
                  </a:lnTo>
                  <a:cubicBezTo>
                    <a:pt x="851" y="78"/>
                    <a:pt x="880" y="60"/>
                    <a:pt x="865" y="32"/>
                  </a:cubicBezTo>
                  <a:cubicBezTo>
                    <a:pt x="865" y="21"/>
                    <a:pt x="856" y="0"/>
                    <a:pt x="836"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693;p48">
              <a:extLst>
                <a:ext uri="{FF2B5EF4-FFF2-40B4-BE49-F238E27FC236}">
                  <a16:creationId xmlns:a16="http://schemas.microsoft.com/office/drawing/2014/main" id="{576F72F2-153D-BAF7-9F7A-844FD1F820D9}"/>
                </a:ext>
              </a:extLst>
            </p:cNvPr>
            <p:cNvSpPr/>
            <p:nvPr/>
          </p:nvSpPr>
          <p:spPr>
            <a:xfrm>
              <a:off x="3679800" y="2541525"/>
              <a:ext cx="31525" cy="18850"/>
            </a:xfrm>
            <a:custGeom>
              <a:avLst/>
              <a:gdLst/>
              <a:ahLst/>
              <a:cxnLst/>
              <a:rect l="l" t="t" r="r" b="b"/>
              <a:pathLst>
                <a:path w="1261" h="754" extrusionOk="0">
                  <a:moveTo>
                    <a:pt x="863" y="96"/>
                  </a:moveTo>
                  <a:cubicBezTo>
                    <a:pt x="880" y="110"/>
                    <a:pt x="880" y="124"/>
                    <a:pt x="863" y="170"/>
                  </a:cubicBezTo>
                  <a:cubicBezTo>
                    <a:pt x="821" y="286"/>
                    <a:pt x="761" y="402"/>
                    <a:pt x="687" y="490"/>
                  </a:cubicBezTo>
                  <a:lnTo>
                    <a:pt x="673" y="507"/>
                  </a:lnTo>
                  <a:cubicBezTo>
                    <a:pt x="673" y="476"/>
                    <a:pt x="687" y="447"/>
                    <a:pt x="687" y="419"/>
                  </a:cubicBezTo>
                  <a:cubicBezTo>
                    <a:pt x="719" y="314"/>
                    <a:pt x="733" y="226"/>
                    <a:pt x="792" y="155"/>
                  </a:cubicBezTo>
                  <a:cubicBezTo>
                    <a:pt x="792" y="138"/>
                    <a:pt x="806" y="110"/>
                    <a:pt x="835" y="96"/>
                  </a:cubicBezTo>
                  <a:close/>
                  <a:moveTo>
                    <a:pt x="1112" y="300"/>
                  </a:moveTo>
                  <a:cubicBezTo>
                    <a:pt x="1144" y="300"/>
                    <a:pt x="1158" y="314"/>
                    <a:pt x="1158" y="331"/>
                  </a:cubicBezTo>
                  <a:cubicBezTo>
                    <a:pt x="1158" y="345"/>
                    <a:pt x="1158" y="359"/>
                    <a:pt x="1127" y="388"/>
                  </a:cubicBezTo>
                  <a:cubicBezTo>
                    <a:pt x="1010" y="476"/>
                    <a:pt x="863" y="549"/>
                    <a:pt x="733" y="578"/>
                  </a:cubicBezTo>
                  <a:cubicBezTo>
                    <a:pt x="747" y="563"/>
                    <a:pt x="747" y="563"/>
                    <a:pt x="747" y="549"/>
                  </a:cubicBezTo>
                  <a:cubicBezTo>
                    <a:pt x="835" y="476"/>
                    <a:pt x="923" y="402"/>
                    <a:pt x="1025" y="345"/>
                  </a:cubicBezTo>
                  <a:cubicBezTo>
                    <a:pt x="1056" y="314"/>
                    <a:pt x="1084" y="300"/>
                    <a:pt x="1112" y="300"/>
                  </a:cubicBezTo>
                  <a:close/>
                  <a:moveTo>
                    <a:pt x="850" y="1"/>
                  </a:moveTo>
                  <a:cubicBezTo>
                    <a:pt x="824" y="1"/>
                    <a:pt x="798" y="8"/>
                    <a:pt x="775" y="22"/>
                  </a:cubicBezTo>
                  <a:cubicBezTo>
                    <a:pt x="747" y="50"/>
                    <a:pt x="733" y="82"/>
                    <a:pt x="704" y="110"/>
                  </a:cubicBezTo>
                  <a:cubicBezTo>
                    <a:pt x="659" y="198"/>
                    <a:pt x="631" y="300"/>
                    <a:pt x="599" y="402"/>
                  </a:cubicBezTo>
                  <a:cubicBezTo>
                    <a:pt x="585" y="476"/>
                    <a:pt x="571" y="549"/>
                    <a:pt x="543" y="609"/>
                  </a:cubicBezTo>
                  <a:lnTo>
                    <a:pt x="29" y="665"/>
                  </a:lnTo>
                  <a:cubicBezTo>
                    <a:pt x="15" y="665"/>
                    <a:pt x="1" y="683"/>
                    <a:pt x="1" y="711"/>
                  </a:cubicBezTo>
                  <a:cubicBezTo>
                    <a:pt x="1" y="725"/>
                    <a:pt x="15" y="753"/>
                    <a:pt x="43" y="753"/>
                  </a:cubicBezTo>
                  <a:lnTo>
                    <a:pt x="585" y="697"/>
                  </a:lnTo>
                  <a:lnTo>
                    <a:pt x="617" y="697"/>
                  </a:lnTo>
                  <a:lnTo>
                    <a:pt x="849" y="665"/>
                  </a:lnTo>
                  <a:cubicBezTo>
                    <a:pt x="880" y="665"/>
                    <a:pt x="894" y="651"/>
                    <a:pt x="894" y="623"/>
                  </a:cubicBezTo>
                  <a:cubicBezTo>
                    <a:pt x="1010" y="578"/>
                    <a:pt x="1098" y="521"/>
                    <a:pt x="1172" y="461"/>
                  </a:cubicBezTo>
                  <a:cubicBezTo>
                    <a:pt x="1200" y="447"/>
                    <a:pt x="1260" y="388"/>
                    <a:pt x="1246" y="314"/>
                  </a:cubicBezTo>
                  <a:cubicBezTo>
                    <a:pt x="1246" y="257"/>
                    <a:pt x="1172" y="212"/>
                    <a:pt x="1112" y="212"/>
                  </a:cubicBezTo>
                  <a:cubicBezTo>
                    <a:pt x="1070" y="212"/>
                    <a:pt x="1025" y="243"/>
                    <a:pt x="982" y="272"/>
                  </a:cubicBezTo>
                  <a:cubicBezTo>
                    <a:pt x="951" y="286"/>
                    <a:pt x="923" y="300"/>
                    <a:pt x="894" y="314"/>
                  </a:cubicBezTo>
                  <a:cubicBezTo>
                    <a:pt x="908" y="286"/>
                    <a:pt x="937" y="243"/>
                    <a:pt x="937" y="198"/>
                  </a:cubicBezTo>
                  <a:cubicBezTo>
                    <a:pt x="982" y="96"/>
                    <a:pt x="951" y="50"/>
                    <a:pt x="923" y="22"/>
                  </a:cubicBezTo>
                  <a:cubicBezTo>
                    <a:pt x="901" y="8"/>
                    <a:pt x="876" y="1"/>
                    <a:pt x="850"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694;p48">
              <a:extLst>
                <a:ext uri="{FF2B5EF4-FFF2-40B4-BE49-F238E27FC236}">
                  <a16:creationId xmlns:a16="http://schemas.microsoft.com/office/drawing/2014/main" id="{380D630E-49CA-7370-2884-7A84C288CA47}"/>
                </a:ext>
              </a:extLst>
            </p:cNvPr>
            <p:cNvSpPr/>
            <p:nvPr/>
          </p:nvSpPr>
          <p:spPr>
            <a:xfrm>
              <a:off x="3525475" y="2563350"/>
              <a:ext cx="24650" cy="20150"/>
            </a:xfrm>
            <a:custGeom>
              <a:avLst/>
              <a:gdLst/>
              <a:ahLst/>
              <a:cxnLst/>
              <a:rect l="l" t="t" r="r" b="b"/>
              <a:pathLst>
                <a:path w="986" h="806" extrusionOk="0">
                  <a:moveTo>
                    <a:pt x="852" y="0"/>
                  </a:moveTo>
                  <a:cubicBezTo>
                    <a:pt x="1" y="162"/>
                    <a:pt x="148" y="689"/>
                    <a:pt x="148" y="689"/>
                  </a:cubicBezTo>
                  <a:cubicBezTo>
                    <a:pt x="398" y="746"/>
                    <a:pt x="528" y="777"/>
                    <a:pt x="824" y="806"/>
                  </a:cubicBezTo>
                  <a:cubicBezTo>
                    <a:pt x="940" y="542"/>
                    <a:pt x="986" y="264"/>
                    <a:pt x="852"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695;p48">
              <a:extLst>
                <a:ext uri="{FF2B5EF4-FFF2-40B4-BE49-F238E27FC236}">
                  <a16:creationId xmlns:a16="http://schemas.microsoft.com/office/drawing/2014/main" id="{6ECD3534-5CAB-3A0E-A397-28146020C528}"/>
                </a:ext>
              </a:extLst>
            </p:cNvPr>
            <p:cNvSpPr/>
            <p:nvPr/>
          </p:nvSpPr>
          <p:spPr>
            <a:xfrm>
              <a:off x="3545700" y="2543475"/>
              <a:ext cx="62225" cy="40625"/>
            </a:xfrm>
            <a:custGeom>
              <a:avLst/>
              <a:gdLst/>
              <a:ahLst/>
              <a:cxnLst/>
              <a:rect l="l" t="t" r="r" b="b"/>
              <a:pathLst>
                <a:path w="2489" h="1625" extrusionOk="0">
                  <a:moveTo>
                    <a:pt x="891" y="0"/>
                  </a:moveTo>
                  <a:cubicBezTo>
                    <a:pt x="252" y="0"/>
                    <a:pt x="321" y="721"/>
                    <a:pt x="321" y="721"/>
                  </a:cubicBezTo>
                  <a:cubicBezTo>
                    <a:pt x="233" y="735"/>
                    <a:pt x="233" y="735"/>
                    <a:pt x="29" y="763"/>
                  </a:cubicBezTo>
                  <a:cubicBezTo>
                    <a:pt x="159" y="1045"/>
                    <a:pt x="131" y="1323"/>
                    <a:pt x="1" y="1586"/>
                  </a:cubicBezTo>
                  <a:cubicBezTo>
                    <a:pt x="369" y="1615"/>
                    <a:pt x="723" y="1625"/>
                    <a:pt x="1042" y="1625"/>
                  </a:cubicBezTo>
                  <a:cubicBezTo>
                    <a:pt x="1878" y="1625"/>
                    <a:pt x="2477" y="1555"/>
                    <a:pt x="2477" y="1555"/>
                  </a:cubicBezTo>
                  <a:lnTo>
                    <a:pt x="2477" y="675"/>
                  </a:lnTo>
                  <a:cubicBezTo>
                    <a:pt x="2488" y="396"/>
                    <a:pt x="2269" y="192"/>
                    <a:pt x="2016" y="192"/>
                  </a:cubicBezTo>
                  <a:cubicBezTo>
                    <a:pt x="1950" y="192"/>
                    <a:pt x="1882" y="206"/>
                    <a:pt x="1816" y="236"/>
                  </a:cubicBezTo>
                  <a:cubicBezTo>
                    <a:pt x="1612" y="324"/>
                    <a:pt x="1552" y="443"/>
                    <a:pt x="1524" y="517"/>
                  </a:cubicBezTo>
                  <a:cubicBezTo>
                    <a:pt x="1538" y="355"/>
                    <a:pt x="1348" y="32"/>
                    <a:pt x="968" y="4"/>
                  </a:cubicBezTo>
                  <a:cubicBezTo>
                    <a:pt x="941" y="1"/>
                    <a:pt x="916" y="0"/>
                    <a:pt x="891"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696;p48">
              <a:extLst>
                <a:ext uri="{FF2B5EF4-FFF2-40B4-BE49-F238E27FC236}">
                  <a16:creationId xmlns:a16="http://schemas.microsoft.com/office/drawing/2014/main" id="{EE464CF9-1545-D19D-54B1-7FAF2C91AA9F}"/>
                </a:ext>
              </a:extLst>
            </p:cNvPr>
            <p:cNvSpPr/>
            <p:nvPr/>
          </p:nvSpPr>
          <p:spPr>
            <a:xfrm>
              <a:off x="3589225" y="2562200"/>
              <a:ext cx="11025" cy="11375"/>
            </a:xfrm>
            <a:custGeom>
              <a:avLst/>
              <a:gdLst/>
              <a:ahLst/>
              <a:cxnLst/>
              <a:rect l="l" t="t" r="r" b="b"/>
              <a:pathLst>
                <a:path w="441" h="455" extrusionOk="0">
                  <a:moveTo>
                    <a:pt x="223" y="0"/>
                  </a:moveTo>
                  <a:cubicBezTo>
                    <a:pt x="89" y="0"/>
                    <a:pt x="1" y="102"/>
                    <a:pt x="1" y="236"/>
                  </a:cubicBezTo>
                  <a:cubicBezTo>
                    <a:pt x="1" y="352"/>
                    <a:pt x="106" y="454"/>
                    <a:pt x="223" y="454"/>
                  </a:cubicBezTo>
                  <a:cubicBezTo>
                    <a:pt x="339" y="454"/>
                    <a:pt x="441" y="352"/>
                    <a:pt x="441" y="222"/>
                  </a:cubicBezTo>
                  <a:cubicBezTo>
                    <a:pt x="441" y="102"/>
                    <a:pt x="339" y="0"/>
                    <a:pt x="223"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697;p48">
              <a:extLst>
                <a:ext uri="{FF2B5EF4-FFF2-40B4-BE49-F238E27FC236}">
                  <a16:creationId xmlns:a16="http://schemas.microsoft.com/office/drawing/2014/main" id="{61D7738C-D848-2C6B-D8D2-32EADCF2DCA9}"/>
                </a:ext>
              </a:extLst>
            </p:cNvPr>
            <p:cNvSpPr/>
            <p:nvPr/>
          </p:nvSpPr>
          <p:spPr>
            <a:xfrm>
              <a:off x="3528900" y="2580125"/>
              <a:ext cx="78750" cy="9875"/>
            </a:xfrm>
            <a:custGeom>
              <a:avLst/>
              <a:gdLst/>
              <a:ahLst/>
              <a:cxnLst/>
              <a:rect l="l" t="t" r="r" b="b"/>
              <a:pathLst>
                <a:path w="3150" h="395" extrusionOk="0">
                  <a:moveTo>
                    <a:pt x="36" y="0"/>
                  </a:moveTo>
                  <a:cubicBezTo>
                    <a:pt x="1" y="0"/>
                    <a:pt x="57" y="222"/>
                    <a:pt x="57" y="222"/>
                  </a:cubicBezTo>
                  <a:cubicBezTo>
                    <a:pt x="560" y="354"/>
                    <a:pt x="1141" y="394"/>
                    <a:pt x="1663" y="394"/>
                  </a:cubicBezTo>
                  <a:cubicBezTo>
                    <a:pt x="2478" y="394"/>
                    <a:pt x="3149" y="296"/>
                    <a:pt x="3149" y="296"/>
                  </a:cubicBezTo>
                  <a:lnTo>
                    <a:pt x="3149" y="106"/>
                  </a:lnTo>
                  <a:cubicBezTo>
                    <a:pt x="3149" y="106"/>
                    <a:pt x="2702" y="148"/>
                    <a:pt x="2049" y="148"/>
                  </a:cubicBezTo>
                  <a:cubicBezTo>
                    <a:pt x="1483" y="148"/>
                    <a:pt x="761" y="117"/>
                    <a:pt x="40" y="1"/>
                  </a:cubicBezTo>
                  <a:cubicBezTo>
                    <a:pt x="38" y="0"/>
                    <a:pt x="37" y="0"/>
                    <a:pt x="36"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698;p48">
              <a:extLst>
                <a:ext uri="{FF2B5EF4-FFF2-40B4-BE49-F238E27FC236}">
                  <a16:creationId xmlns:a16="http://schemas.microsoft.com/office/drawing/2014/main" id="{7A3875BA-3A3F-AF60-58DA-88FA79982014}"/>
                </a:ext>
              </a:extLst>
            </p:cNvPr>
            <p:cNvSpPr/>
            <p:nvPr/>
          </p:nvSpPr>
          <p:spPr>
            <a:xfrm>
              <a:off x="3553000" y="2561050"/>
              <a:ext cx="21650" cy="3375"/>
            </a:xfrm>
            <a:custGeom>
              <a:avLst/>
              <a:gdLst/>
              <a:ahLst/>
              <a:cxnLst/>
              <a:rect l="l" t="t" r="r" b="b"/>
              <a:pathLst>
                <a:path w="866" h="135" extrusionOk="0">
                  <a:moveTo>
                    <a:pt x="28" y="0"/>
                  </a:moveTo>
                  <a:cubicBezTo>
                    <a:pt x="10" y="0"/>
                    <a:pt x="1" y="21"/>
                    <a:pt x="1" y="32"/>
                  </a:cubicBezTo>
                  <a:cubicBezTo>
                    <a:pt x="1" y="60"/>
                    <a:pt x="15" y="78"/>
                    <a:pt x="43" y="92"/>
                  </a:cubicBezTo>
                  <a:lnTo>
                    <a:pt x="806" y="134"/>
                  </a:lnTo>
                  <a:lnTo>
                    <a:pt x="820" y="134"/>
                  </a:lnTo>
                  <a:cubicBezTo>
                    <a:pt x="834" y="134"/>
                    <a:pt x="852" y="120"/>
                    <a:pt x="866" y="92"/>
                  </a:cubicBezTo>
                  <a:cubicBezTo>
                    <a:pt x="866" y="78"/>
                    <a:pt x="834" y="46"/>
                    <a:pt x="820" y="46"/>
                  </a:cubicBezTo>
                  <a:lnTo>
                    <a:pt x="43" y="4"/>
                  </a:lnTo>
                  <a:cubicBezTo>
                    <a:pt x="38" y="1"/>
                    <a:pt x="33" y="0"/>
                    <a:pt x="28"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699;p48">
              <a:extLst>
                <a:ext uri="{FF2B5EF4-FFF2-40B4-BE49-F238E27FC236}">
                  <a16:creationId xmlns:a16="http://schemas.microsoft.com/office/drawing/2014/main" id="{8DA25E92-4CCA-DF4A-B9D0-8B8CFBDB5376}"/>
                </a:ext>
              </a:extLst>
            </p:cNvPr>
            <p:cNvSpPr/>
            <p:nvPr/>
          </p:nvSpPr>
          <p:spPr>
            <a:xfrm>
              <a:off x="3544200" y="2541525"/>
              <a:ext cx="31875" cy="18850"/>
            </a:xfrm>
            <a:custGeom>
              <a:avLst/>
              <a:gdLst/>
              <a:ahLst/>
              <a:cxnLst/>
              <a:rect l="l" t="t" r="r" b="b"/>
              <a:pathLst>
                <a:path w="1275" h="754" extrusionOk="0">
                  <a:moveTo>
                    <a:pt x="441" y="96"/>
                  </a:moveTo>
                  <a:cubicBezTo>
                    <a:pt x="455" y="110"/>
                    <a:pt x="469" y="138"/>
                    <a:pt x="483" y="155"/>
                  </a:cubicBezTo>
                  <a:cubicBezTo>
                    <a:pt x="529" y="226"/>
                    <a:pt x="543" y="314"/>
                    <a:pt x="571" y="419"/>
                  </a:cubicBezTo>
                  <a:cubicBezTo>
                    <a:pt x="571" y="447"/>
                    <a:pt x="588" y="476"/>
                    <a:pt x="588" y="507"/>
                  </a:cubicBezTo>
                  <a:lnTo>
                    <a:pt x="571" y="490"/>
                  </a:lnTo>
                  <a:cubicBezTo>
                    <a:pt x="500" y="402"/>
                    <a:pt x="441" y="286"/>
                    <a:pt x="395" y="170"/>
                  </a:cubicBezTo>
                  <a:lnTo>
                    <a:pt x="395" y="96"/>
                  </a:lnTo>
                  <a:close/>
                  <a:moveTo>
                    <a:pt x="149" y="300"/>
                  </a:moveTo>
                  <a:cubicBezTo>
                    <a:pt x="177" y="300"/>
                    <a:pt x="205" y="314"/>
                    <a:pt x="237" y="345"/>
                  </a:cubicBezTo>
                  <a:cubicBezTo>
                    <a:pt x="339" y="402"/>
                    <a:pt x="427" y="476"/>
                    <a:pt x="514" y="549"/>
                  </a:cubicBezTo>
                  <a:cubicBezTo>
                    <a:pt x="514" y="563"/>
                    <a:pt x="529" y="563"/>
                    <a:pt x="529" y="578"/>
                  </a:cubicBezTo>
                  <a:cubicBezTo>
                    <a:pt x="395" y="549"/>
                    <a:pt x="251" y="476"/>
                    <a:pt x="149" y="388"/>
                  </a:cubicBezTo>
                  <a:cubicBezTo>
                    <a:pt x="103" y="359"/>
                    <a:pt x="103" y="345"/>
                    <a:pt x="103" y="331"/>
                  </a:cubicBezTo>
                  <a:cubicBezTo>
                    <a:pt x="103" y="314"/>
                    <a:pt x="117" y="300"/>
                    <a:pt x="149" y="300"/>
                  </a:cubicBezTo>
                  <a:close/>
                  <a:moveTo>
                    <a:pt x="412" y="1"/>
                  </a:moveTo>
                  <a:cubicBezTo>
                    <a:pt x="389" y="1"/>
                    <a:pt x="367" y="8"/>
                    <a:pt x="353" y="22"/>
                  </a:cubicBezTo>
                  <a:cubicBezTo>
                    <a:pt x="307" y="50"/>
                    <a:pt x="293" y="96"/>
                    <a:pt x="325" y="198"/>
                  </a:cubicBezTo>
                  <a:cubicBezTo>
                    <a:pt x="339" y="243"/>
                    <a:pt x="353" y="286"/>
                    <a:pt x="367" y="314"/>
                  </a:cubicBezTo>
                  <a:cubicBezTo>
                    <a:pt x="339" y="300"/>
                    <a:pt x="307" y="286"/>
                    <a:pt x="279" y="272"/>
                  </a:cubicBezTo>
                  <a:cubicBezTo>
                    <a:pt x="251" y="243"/>
                    <a:pt x="191" y="212"/>
                    <a:pt x="149" y="212"/>
                  </a:cubicBezTo>
                  <a:cubicBezTo>
                    <a:pt x="89" y="212"/>
                    <a:pt x="15" y="257"/>
                    <a:pt x="15" y="314"/>
                  </a:cubicBezTo>
                  <a:cubicBezTo>
                    <a:pt x="1" y="388"/>
                    <a:pt x="61" y="447"/>
                    <a:pt x="89" y="461"/>
                  </a:cubicBezTo>
                  <a:cubicBezTo>
                    <a:pt x="163" y="521"/>
                    <a:pt x="265" y="578"/>
                    <a:pt x="367" y="623"/>
                  </a:cubicBezTo>
                  <a:cubicBezTo>
                    <a:pt x="367" y="651"/>
                    <a:pt x="381" y="665"/>
                    <a:pt x="412" y="665"/>
                  </a:cubicBezTo>
                  <a:lnTo>
                    <a:pt x="645" y="697"/>
                  </a:lnTo>
                  <a:lnTo>
                    <a:pt x="676" y="697"/>
                  </a:lnTo>
                  <a:lnTo>
                    <a:pt x="1218" y="753"/>
                  </a:lnTo>
                  <a:cubicBezTo>
                    <a:pt x="1246" y="753"/>
                    <a:pt x="1260" y="725"/>
                    <a:pt x="1260" y="711"/>
                  </a:cubicBezTo>
                  <a:cubicBezTo>
                    <a:pt x="1274" y="683"/>
                    <a:pt x="1246" y="665"/>
                    <a:pt x="1232" y="665"/>
                  </a:cubicBezTo>
                  <a:lnTo>
                    <a:pt x="719" y="609"/>
                  </a:lnTo>
                  <a:cubicBezTo>
                    <a:pt x="690" y="549"/>
                    <a:pt x="676" y="476"/>
                    <a:pt x="659" y="402"/>
                  </a:cubicBezTo>
                  <a:cubicBezTo>
                    <a:pt x="631" y="300"/>
                    <a:pt x="617" y="198"/>
                    <a:pt x="557" y="110"/>
                  </a:cubicBezTo>
                  <a:cubicBezTo>
                    <a:pt x="543" y="82"/>
                    <a:pt x="514" y="50"/>
                    <a:pt x="483" y="22"/>
                  </a:cubicBezTo>
                  <a:cubicBezTo>
                    <a:pt x="462" y="8"/>
                    <a:pt x="436" y="1"/>
                    <a:pt x="412"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700;p48">
              <a:extLst>
                <a:ext uri="{FF2B5EF4-FFF2-40B4-BE49-F238E27FC236}">
                  <a16:creationId xmlns:a16="http://schemas.microsoft.com/office/drawing/2014/main" id="{332C3577-805B-763D-135E-B9CB6FEE23C0}"/>
                </a:ext>
              </a:extLst>
            </p:cNvPr>
            <p:cNvSpPr/>
            <p:nvPr/>
          </p:nvSpPr>
          <p:spPr>
            <a:xfrm>
              <a:off x="3602425" y="1962025"/>
              <a:ext cx="190950" cy="157600"/>
            </a:xfrm>
            <a:custGeom>
              <a:avLst/>
              <a:gdLst/>
              <a:ahLst/>
              <a:cxnLst/>
              <a:rect l="l" t="t" r="r" b="b"/>
              <a:pathLst>
                <a:path w="7638" h="6304" extrusionOk="0">
                  <a:moveTo>
                    <a:pt x="1" y="0"/>
                  </a:moveTo>
                  <a:cubicBezTo>
                    <a:pt x="1" y="0"/>
                    <a:pt x="2023" y="4693"/>
                    <a:pt x="2083" y="4795"/>
                  </a:cubicBezTo>
                  <a:cubicBezTo>
                    <a:pt x="4369" y="5660"/>
                    <a:pt x="7637" y="6304"/>
                    <a:pt x="7637" y="6304"/>
                  </a:cubicBezTo>
                  <a:lnTo>
                    <a:pt x="5600" y="1333"/>
                  </a:lnTo>
                  <a:lnTo>
                    <a:pt x="1"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701;p48">
              <a:extLst>
                <a:ext uri="{FF2B5EF4-FFF2-40B4-BE49-F238E27FC236}">
                  <a16:creationId xmlns:a16="http://schemas.microsoft.com/office/drawing/2014/main" id="{DCB6D258-64A6-954E-B41E-668C5C8FC61B}"/>
                </a:ext>
              </a:extLst>
            </p:cNvPr>
            <p:cNvSpPr/>
            <p:nvPr/>
          </p:nvSpPr>
          <p:spPr>
            <a:xfrm>
              <a:off x="3601725" y="1960175"/>
              <a:ext cx="199725" cy="158300"/>
            </a:xfrm>
            <a:custGeom>
              <a:avLst/>
              <a:gdLst/>
              <a:ahLst/>
              <a:cxnLst/>
              <a:rect l="l" t="t" r="r" b="b"/>
              <a:pathLst>
                <a:path w="7989" h="6332" extrusionOk="0">
                  <a:moveTo>
                    <a:pt x="0" y="0"/>
                  </a:moveTo>
                  <a:cubicBezTo>
                    <a:pt x="0" y="0"/>
                    <a:pt x="2083" y="4781"/>
                    <a:pt x="2083" y="4795"/>
                  </a:cubicBezTo>
                  <a:cubicBezTo>
                    <a:pt x="4499" y="5674"/>
                    <a:pt x="7989" y="6332"/>
                    <a:pt x="7989" y="6332"/>
                  </a:cubicBezTo>
                  <a:lnTo>
                    <a:pt x="5966" y="1365"/>
                  </a:lnTo>
                  <a:lnTo>
                    <a:pt x="0"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702;p48">
              <a:extLst>
                <a:ext uri="{FF2B5EF4-FFF2-40B4-BE49-F238E27FC236}">
                  <a16:creationId xmlns:a16="http://schemas.microsoft.com/office/drawing/2014/main" id="{3A92071F-8C08-AFC9-A472-C47B37554EB3}"/>
                </a:ext>
              </a:extLst>
            </p:cNvPr>
            <p:cNvSpPr/>
            <p:nvPr/>
          </p:nvSpPr>
          <p:spPr>
            <a:xfrm>
              <a:off x="3601025" y="1958400"/>
              <a:ext cx="207375" cy="159025"/>
            </a:xfrm>
            <a:custGeom>
              <a:avLst/>
              <a:gdLst/>
              <a:ahLst/>
              <a:cxnLst/>
              <a:rect l="l" t="t" r="r" b="b"/>
              <a:pathLst>
                <a:path w="8295" h="6361" extrusionOk="0">
                  <a:moveTo>
                    <a:pt x="0" y="1"/>
                  </a:moveTo>
                  <a:cubicBezTo>
                    <a:pt x="0" y="1"/>
                    <a:pt x="2079" y="4778"/>
                    <a:pt x="2079" y="4792"/>
                  </a:cubicBezTo>
                  <a:cubicBezTo>
                    <a:pt x="4221" y="5569"/>
                    <a:pt x="8295" y="6361"/>
                    <a:pt x="8295" y="6361"/>
                  </a:cubicBezTo>
                  <a:lnTo>
                    <a:pt x="5980" y="137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703;p48">
              <a:extLst>
                <a:ext uri="{FF2B5EF4-FFF2-40B4-BE49-F238E27FC236}">
                  <a16:creationId xmlns:a16="http://schemas.microsoft.com/office/drawing/2014/main" id="{D763BC58-43A1-4C7E-BBE2-377FF553C001}"/>
                </a:ext>
              </a:extLst>
            </p:cNvPr>
            <p:cNvSpPr/>
            <p:nvPr/>
          </p:nvSpPr>
          <p:spPr>
            <a:xfrm>
              <a:off x="3484500" y="1964575"/>
              <a:ext cx="175100" cy="184675"/>
            </a:xfrm>
            <a:custGeom>
              <a:avLst/>
              <a:gdLst/>
              <a:ahLst/>
              <a:cxnLst/>
              <a:rect l="l" t="t" r="r" b="b"/>
              <a:pathLst>
                <a:path w="7004" h="7387" extrusionOk="0">
                  <a:moveTo>
                    <a:pt x="4689" y="0"/>
                  </a:moveTo>
                  <a:lnTo>
                    <a:pt x="1" y="2568"/>
                  </a:lnTo>
                  <a:lnTo>
                    <a:pt x="2551" y="7387"/>
                  </a:lnTo>
                  <a:cubicBezTo>
                    <a:pt x="2551" y="7387"/>
                    <a:pt x="5421" y="6012"/>
                    <a:pt x="7004" y="4678"/>
                  </a:cubicBezTo>
                  <a:cubicBezTo>
                    <a:pt x="6990" y="4661"/>
                    <a:pt x="4689" y="0"/>
                    <a:pt x="4689"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704;p48">
              <a:extLst>
                <a:ext uri="{FF2B5EF4-FFF2-40B4-BE49-F238E27FC236}">
                  <a16:creationId xmlns:a16="http://schemas.microsoft.com/office/drawing/2014/main" id="{EF7996EC-07EE-3F91-E89C-3F5EFA57C853}"/>
                </a:ext>
              </a:extLst>
            </p:cNvPr>
            <p:cNvSpPr/>
            <p:nvPr/>
          </p:nvSpPr>
          <p:spPr>
            <a:xfrm>
              <a:off x="3474925" y="1962800"/>
              <a:ext cx="183625" cy="187600"/>
            </a:xfrm>
            <a:custGeom>
              <a:avLst/>
              <a:gdLst/>
              <a:ahLst/>
              <a:cxnLst/>
              <a:rect l="l" t="t" r="r" b="b"/>
              <a:pathLst>
                <a:path w="7345" h="7504" extrusionOk="0">
                  <a:moveTo>
                    <a:pt x="5030" y="1"/>
                  </a:moveTo>
                  <a:lnTo>
                    <a:pt x="0" y="2695"/>
                  </a:lnTo>
                  <a:lnTo>
                    <a:pt x="2568" y="7504"/>
                  </a:lnTo>
                  <a:cubicBezTo>
                    <a:pt x="2568" y="7504"/>
                    <a:pt x="5628" y="6051"/>
                    <a:pt x="7345" y="4676"/>
                  </a:cubicBezTo>
                  <a:cubicBezTo>
                    <a:pt x="7331" y="4662"/>
                    <a:pt x="5030" y="1"/>
                    <a:pt x="5030"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705;p48">
              <a:extLst>
                <a:ext uri="{FF2B5EF4-FFF2-40B4-BE49-F238E27FC236}">
                  <a16:creationId xmlns:a16="http://schemas.microsoft.com/office/drawing/2014/main" id="{72006691-5E36-0718-2177-040627256C32}"/>
                </a:ext>
              </a:extLst>
            </p:cNvPr>
            <p:cNvSpPr/>
            <p:nvPr/>
          </p:nvSpPr>
          <p:spPr>
            <a:xfrm>
              <a:off x="3473850" y="1960950"/>
              <a:ext cx="183550" cy="190150"/>
            </a:xfrm>
            <a:custGeom>
              <a:avLst/>
              <a:gdLst/>
              <a:ahLst/>
              <a:cxnLst/>
              <a:rect l="l" t="t" r="r" b="b"/>
              <a:pathLst>
                <a:path w="7342" h="7606" extrusionOk="0">
                  <a:moveTo>
                    <a:pt x="5027" y="1"/>
                  </a:moveTo>
                  <a:lnTo>
                    <a:pt x="1" y="2695"/>
                  </a:lnTo>
                  <a:lnTo>
                    <a:pt x="2273" y="7606"/>
                  </a:lnTo>
                  <a:cubicBezTo>
                    <a:pt x="2273" y="7606"/>
                    <a:pt x="5819" y="5893"/>
                    <a:pt x="7342" y="4676"/>
                  </a:cubicBezTo>
                  <a:cubicBezTo>
                    <a:pt x="7342" y="4662"/>
                    <a:pt x="5027" y="1"/>
                    <a:pt x="50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706;p48">
              <a:extLst>
                <a:ext uri="{FF2B5EF4-FFF2-40B4-BE49-F238E27FC236}">
                  <a16:creationId xmlns:a16="http://schemas.microsoft.com/office/drawing/2014/main" id="{579D2577-F3EB-8617-4F37-44DC13CF1103}"/>
                </a:ext>
              </a:extLst>
            </p:cNvPr>
            <p:cNvSpPr/>
            <p:nvPr/>
          </p:nvSpPr>
          <p:spPr>
            <a:xfrm>
              <a:off x="3603075" y="1950200"/>
              <a:ext cx="216125" cy="161500"/>
            </a:xfrm>
            <a:custGeom>
              <a:avLst/>
              <a:gdLst/>
              <a:ahLst/>
              <a:cxnLst/>
              <a:rect l="l" t="t" r="r" b="b"/>
              <a:pathLst>
                <a:path w="8645" h="6460" extrusionOk="0">
                  <a:moveTo>
                    <a:pt x="208" y="0"/>
                  </a:moveTo>
                  <a:cubicBezTo>
                    <a:pt x="71" y="0"/>
                    <a:pt x="1" y="85"/>
                    <a:pt x="62" y="223"/>
                  </a:cubicBezTo>
                  <a:lnTo>
                    <a:pt x="2233" y="5018"/>
                  </a:lnTo>
                  <a:cubicBezTo>
                    <a:pt x="2307" y="5166"/>
                    <a:pt x="2511" y="5310"/>
                    <a:pt x="2687" y="5355"/>
                  </a:cubicBezTo>
                  <a:lnTo>
                    <a:pt x="8374" y="6453"/>
                  </a:lnTo>
                  <a:cubicBezTo>
                    <a:pt x="8400" y="6457"/>
                    <a:pt x="8425" y="6459"/>
                    <a:pt x="8447" y="6459"/>
                  </a:cubicBezTo>
                  <a:cubicBezTo>
                    <a:pt x="8586" y="6459"/>
                    <a:pt x="8644" y="6376"/>
                    <a:pt x="8592" y="6249"/>
                  </a:cubicBezTo>
                  <a:lnTo>
                    <a:pt x="6412" y="1455"/>
                  </a:lnTo>
                  <a:cubicBezTo>
                    <a:pt x="6338" y="1296"/>
                    <a:pt x="6148" y="1148"/>
                    <a:pt x="5954" y="1120"/>
                  </a:cubicBezTo>
                  <a:lnTo>
                    <a:pt x="270" y="5"/>
                  </a:lnTo>
                  <a:cubicBezTo>
                    <a:pt x="248" y="2"/>
                    <a:pt x="227" y="0"/>
                    <a:pt x="208"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707;p48">
              <a:extLst>
                <a:ext uri="{FF2B5EF4-FFF2-40B4-BE49-F238E27FC236}">
                  <a16:creationId xmlns:a16="http://schemas.microsoft.com/office/drawing/2014/main" id="{1819ABC2-5E31-77FA-C638-F82930C957F6}"/>
                </a:ext>
              </a:extLst>
            </p:cNvPr>
            <p:cNvSpPr/>
            <p:nvPr/>
          </p:nvSpPr>
          <p:spPr>
            <a:xfrm>
              <a:off x="3603075" y="1950200"/>
              <a:ext cx="214175" cy="160175"/>
            </a:xfrm>
            <a:custGeom>
              <a:avLst/>
              <a:gdLst/>
              <a:ahLst/>
              <a:cxnLst/>
              <a:rect l="l" t="t" r="r" b="b"/>
              <a:pathLst>
                <a:path w="8567" h="6407" extrusionOk="0">
                  <a:moveTo>
                    <a:pt x="204" y="0"/>
                  </a:moveTo>
                  <a:cubicBezTo>
                    <a:pt x="61" y="0"/>
                    <a:pt x="1" y="85"/>
                    <a:pt x="62" y="223"/>
                  </a:cubicBezTo>
                  <a:lnTo>
                    <a:pt x="2219" y="4972"/>
                  </a:lnTo>
                  <a:cubicBezTo>
                    <a:pt x="2293" y="5120"/>
                    <a:pt x="2483" y="5268"/>
                    <a:pt x="2672" y="5310"/>
                  </a:cubicBezTo>
                  <a:lnTo>
                    <a:pt x="8301" y="6397"/>
                  </a:lnTo>
                  <a:cubicBezTo>
                    <a:pt x="8330" y="6403"/>
                    <a:pt x="8357" y="6406"/>
                    <a:pt x="8381" y="6406"/>
                  </a:cubicBezTo>
                  <a:cubicBezTo>
                    <a:pt x="8514" y="6406"/>
                    <a:pt x="8567" y="6314"/>
                    <a:pt x="8505" y="6189"/>
                  </a:cubicBezTo>
                  <a:lnTo>
                    <a:pt x="6352" y="1440"/>
                  </a:lnTo>
                  <a:cubicBezTo>
                    <a:pt x="6292" y="1296"/>
                    <a:pt x="6088" y="1134"/>
                    <a:pt x="5898" y="1103"/>
                  </a:cubicBezTo>
                  <a:lnTo>
                    <a:pt x="270" y="5"/>
                  </a:lnTo>
                  <a:cubicBezTo>
                    <a:pt x="246" y="2"/>
                    <a:pt x="224" y="0"/>
                    <a:pt x="204"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708;p48">
              <a:extLst>
                <a:ext uri="{FF2B5EF4-FFF2-40B4-BE49-F238E27FC236}">
                  <a16:creationId xmlns:a16="http://schemas.microsoft.com/office/drawing/2014/main" id="{FD548513-390D-01C8-B558-0ACEDCAE8008}"/>
                </a:ext>
              </a:extLst>
            </p:cNvPr>
            <p:cNvSpPr/>
            <p:nvPr/>
          </p:nvSpPr>
          <p:spPr>
            <a:xfrm>
              <a:off x="3454075" y="1954275"/>
              <a:ext cx="196050" cy="193825"/>
            </a:xfrm>
            <a:custGeom>
              <a:avLst/>
              <a:gdLst/>
              <a:ahLst/>
              <a:cxnLst/>
              <a:rect l="l" t="t" r="r" b="b"/>
              <a:pathLst>
                <a:path w="7842" h="7753" extrusionOk="0">
                  <a:moveTo>
                    <a:pt x="5273" y="1"/>
                  </a:moveTo>
                  <a:cubicBezTo>
                    <a:pt x="5226" y="1"/>
                    <a:pt x="5176" y="11"/>
                    <a:pt x="5129" y="32"/>
                  </a:cubicBezTo>
                  <a:lnTo>
                    <a:pt x="236" y="2480"/>
                  </a:lnTo>
                  <a:cubicBezTo>
                    <a:pt x="74" y="2554"/>
                    <a:pt x="0" y="2744"/>
                    <a:pt x="74" y="2892"/>
                  </a:cubicBezTo>
                  <a:lnTo>
                    <a:pt x="2301" y="7595"/>
                  </a:lnTo>
                  <a:cubicBezTo>
                    <a:pt x="2351" y="7695"/>
                    <a:pt x="2447" y="7753"/>
                    <a:pt x="2555" y="7753"/>
                  </a:cubicBezTo>
                  <a:cubicBezTo>
                    <a:pt x="2606" y="7753"/>
                    <a:pt x="2660" y="7740"/>
                    <a:pt x="2712" y="7711"/>
                  </a:cubicBezTo>
                  <a:lnTo>
                    <a:pt x="7623" y="5280"/>
                  </a:lnTo>
                  <a:cubicBezTo>
                    <a:pt x="7781" y="5192"/>
                    <a:pt x="7841" y="5017"/>
                    <a:pt x="7781" y="4869"/>
                  </a:cubicBezTo>
                  <a:lnTo>
                    <a:pt x="5541" y="166"/>
                  </a:lnTo>
                  <a:cubicBezTo>
                    <a:pt x="5498" y="61"/>
                    <a:pt x="5390" y="1"/>
                    <a:pt x="5273"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709;p48">
              <a:extLst>
                <a:ext uri="{FF2B5EF4-FFF2-40B4-BE49-F238E27FC236}">
                  <a16:creationId xmlns:a16="http://schemas.microsoft.com/office/drawing/2014/main" id="{7F388A70-FCC9-29F1-93EC-D987294DC961}"/>
                </a:ext>
              </a:extLst>
            </p:cNvPr>
            <p:cNvSpPr/>
            <p:nvPr/>
          </p:nvSpPr>
          <p:spPr>
            <a:xfrm>
              <a:off x="3455125" y="1954275"/>
              <a:ext cx="194625" cy="192175"/>
            </a:xfrm>
            <a:custGeom>
              <a:avLst/>
              <a:gdLst/>
              <a:ahLst/>
              <a:cxnLst/>
              <a:rect l="l" t="t" r="r" b="b"/>
              <a:pathLst>
                <a:path w="7785" h="7687" extrusionOk="0">
                  <a:moveTo>
                    <a:pt x="5231" y="1"/>
                  </a:moveTo>
                  <a:cubicBezTo>
                    <a:pt x="5184" y="1"/>
                    <a:pt x="5134" y="11"/>
                    <a:pt x="5087" y="32"/>
                  </a:cubicBezTo>
                  <a:lnTo>
                    <a:pt x="236" y="2452"/>
                  </a:lnTo>
                  <a:cubicBezTo>
                    <a:pt x="75" y="2540"/>
                    <a:pt x="1" y="2716"/>
                    <a:pt x="75" y="2860"/>
                  </a:cubicBezTo>
                  <a:lnTo>
                    <a:pt x="2287" y="7521"/>
                  </a:lnTo>
                  <a:cubicBezTo>
                    <a:pt x="2339" y="7626"/>
                    <a:pt x="2443" y="7686"/>
                    <a:pt x="2557" y="7686"/>
                  </a:cubicBezTo>
                  <a:cubicBezTo>
                    <a:pt x="2603" y="7686"/>
                    <a:pt x="2652" y="7676"/>
                    <a:pt x="2699" y="7655"/>
                  </a:cubicBezTo>
                  <a:lnTo>
                    <a:pt x="7549" y="5235"/>
                  </a:lnTo>
                  <a:cubicBezTo>
                    <a:pt x="7711" y="5147"/>
                    <a:pt x="7785" y="4971"/>
                    <a:pt x="7711" y="4827"/>
                  </a:cubicBezTo>
                  <a:lnTo>
                    <a:pt x="5499" y="166"/>
                  </a:lnTo>
                  <a:cubicBezTo>
                    <a:pt x="5456" y="61"/>
                    <a:pt x="5348" y="1"/>
                    <a:pt x="5231"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710;p48">
              <a:extLst>
                <a:ext uri="{FF2B5EF4-FFF2-40B4-BE49-F238E27FC236}">
                  <a16:creationId xmlns:a16="http://schemas.microsoft.com/office/drawing/2014/main" id="{E0C8452E-7703-DBC1-0223-4A08DDF9205E}"/>
                </a:ext>
              </a:extLst>
            </p:cNvPr>
            <p:cNvSpPr/>
            <p:nvPr/>
          </p:nvSpPr>
          <p:spPr>
            <a:xfrm>
              <a:off x="3581575" y="1949925"/>
              <a:ext cx="94925" cy="136375"/>
            </a:xfrm>
            <a:custGeom>
              <a:avLst/>
              <a:gdLst/>
              <a:ahLst/>
              <a:cxnLst/>
              <a:rect l="l" t="t" r="r" b="b"/>
              <a:pathLst>
                <a:path w="3797" h="5455" extrusionOk="0">
                  <a:moveTo>
                    <a:pt x="1131" y="0"/>
                  </a:moveTo>
                  <a:cubicBezTo>
                    <a:pt x="1120" y="0"/>
                    <a:pt x="1109" y="1"/>
                    <a:pt x="1098" y="2"/>
                  </a:cubicBezTo>
                  <a:lnTo>
                    <a:pt x="149" y="104"/>
                  </a:lnTo>
                  <a:cubicBezTo>
                    <a:pt x="43" y="118"/>
                    <a:pt x="1" y="192"/>
                    <a:pt x="29" y="266"/>
                  </a:cubicBezTo>
                  <a:lnTo>
                    <a:pt x="2449" y="5321"/>
                  </a:lnTo>
                  <a:cubicBezTo>
                    <a:pt x="2477" y="5409"/>
                    <a:pt x="2593" y="5454"/>
                    <a:pt x="2699" y="5454"/>
                  </a:cubicBezTo>
                  <a:lnTo>
                    <a:pt x="3649" y="5335"/>
                  </a:lnTo>
                  <a:cubicBezTo>
                    <a:pt x="3736" y="5335"/>
                    <a:pt x="3796" y="5264"/>
                    <a:pt x="3754" y="5177"/>
                  </a:cubicBezTo>
                  <a:lnTo>
                    <a:pt x="1348" y="118"/>
                  </a:lnTo>
                  <a:cubicBezTo>
                    <a:pt x="1310" y="52"/>
                    <a:pt x="1224" y="0"/>
                    <a:pt x="1131"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711;p48">
              <a:extLst>
                <a:ext uri="{FF2B5EF4-FFF2-40B4-BE49-F238E27FC236}">
                  <a16:creationId xmlns:a16="http://schemas.microsoft.com/office/drawing/2014/main" id="{BCC414A6-CF74-9CA3-CE18-8A723A44E89E}"/>
                </a:ext>
              </a:extLst>
            </p:cNvPr>
            <p:cNvSpPr/>
            <p:nvPr/>
          </p:nvSpPr>
          <p:spPr>
            <a:xfrm>
              <a:off x="3592575" y="2061725"/>
              <a:ext cx="96050" cy="16825"/>
            </a:xfrm>
            <a:custGeom>
              <a:avLst/>
              <a:gdLst/>
              <a:ahLst/>
              <a:cxnLst/>
              <a:rect l="l" t="t" r="r" b="b"/>
              <a:pathLst>
                <a:path w="3842" h="673" extrusionOk="0">
                  <a:moveTo>
                    <a:pt x="3796" y="1"/>
                  </a:moveTo>
                  <a:cubicBezTo>
                    <a:pt x="2931" y="131"/>
                    <a:pt x="2523" y="191"/>
                    <a:pt x="2083" y="247"/>
                  </a:cubicBezTo>
                  <a:cubicBezTo>
                    <a:pt x="1759" y="293"/>
                    <a:pt x="1422" y="335"/>
                    <a:pt x="894" y="423"/>
                  </a:cubicBezTo>
                  <a:lnTo>
                    <a:pt x="1" y="557"/>
                  </a:lnTo>
                  <a:lnTo>
                    <a:pt x="1010" y="673"/>
                  </a:lnTo>
                  <a:lnTo>
                    <a:pt x="1010" y="645"/>
                  </a:lnTo>
                  <a:cubicBezTo>
                    <a:pt x="1496" y="571"/>
                    <a:pt x="1819" y="529"/>
                    <a:pt x="2111" y="483"/>
                  </a:cubicBezTo>
                  <a:cubicBezTo>
                    <a:pt x="2551" y="423"/>
                    <a:pt x="2962" y="367"/>
                    <a:pt x="3842" y="233"/>
                  </a:cubicBezTo>
                  <a:lnTo>
                    <a:pt x="3796" y="1"/>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712;p48">
              <a:extLst>
                <a:ext uri="{FF2B5EF4-FFF2-40B4-BE49-F238E27FC236}">
                  <a16:creationId xmlns:a16="http://schemas.microsoft.com/office/drawing/2014/main" id="{ACC4D966-4E08-F8D2-D169-564B29124C72}"/>
                </a:ext>
              </a:extLst>
            </p:cNvPr>
            <p:cNvSpPr/>
            <p:nvPr/>
          </p:nvSpPr>
          <p:spPr>
            <a:xfrm>
              <a:off x="3613850" y="2041950"/>
              <a:ext cx="69950" cy="17625"/>
            </a:xfrm>
            <a:custGeom>
              <a:avLst/>
              <a:gdLst/>
              <a:ahLst/>
              <a:cxnLst/>
              <a:rect l="l" t="t" r="r" b="b"/>
              <a:pathLst>
                <a:path w="2798" h="705" extrusionOk="0">
                  <a:moveTo>
                    <a:pt x="2755" y="1"/>
                  </a:moveTo>
                  <a:cubicBezTo>
                    <a:pt x="2287" y="88"/>
                    <a:pt x="1904" y="145"/>
                    <a:pt x="1566" y="205"/>
                  </a:cubicBezTo>
                  <a:cubicBezTo>
                    <a:pt x="1024" y="278"/>
                    <a:pt x="571" y="352"/>
                    <a:pt x="1" y="482"/>
                  </a:cubicBezTo>
                  <a:lnTo>
                    <a:pt x="43" y="704"/>
                  </a:lnTo>
                  <a:cubicBezTo>
                    <a:pt x="616" y="584"/>
                    <a:pt x="1070" y="511"/>
                    <a:pt x="1598" y="440"/>
                  </a:cubicBezTo>
                  <a:cubicBezTo>
                    <a:pt x="1935" y="380"/>
                    <a:pt x="2329" y="321"/>
                    <a:pt x="2797" y="233"/>
                  </a:cubicBezTo>
                  <a:lnTo>
                    <a:pt x="2755" y="1"/>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713;p48">
              <a:extLst>
                <a:ext uri="{FF2B5EF4-FFF2-40B4-BE49-F238E27FC236}">
                  <a16:creationId xmlns:a16="http://schemas.microsoft.com/office/drawing/2014/main" id="{83BD5703-000C-653A-CD19-1E5D7A5D9F0E}"/>
                </a:ext>
              </a:extLst>
            </p:cNvPr>
            <p:cNvSpPr/>
            <p:nvPr/>
          </p:nvSpPr>
          <p:spPr>
            <a:xfrm>
              <a:off x="3553700" y="1977050"/>
              <a:ext cx="95700" cy="16900"/>
            </a:xfrm>
            <a:custGeom>
              <a:avLst/>
              <a:gdLst/>
              <a:ahLst/>
              <a:cxnLst/>
              <a:rect l="l" t="t" r="r" b="b"/>
              <a:pathLst>
                <a:path w="3828" h="676" extrusionOk="0">
                  <a:moveTo>
                    <a:pt x="3796" y="1"/>
                  </a:moveTo>
                  <a:cubicBezTo>
                    <a:pt x="2934" y="134"/>
                    <a:pt x="2523" y="191"/>
                    <a:pt x="2083" y="250"/>
                  </a:cubicBezTo>
                  <a:cubicBezTo>
                    <a:pt x="1760" y="293"/>
                    <a:pt x="1422" y="338"/>
                    <a:pt x="894" y="426"/>
                  </a:cubicBezTo>
                  <a:lnTo>
                    <a:pt x="1" y="556"/>
                  </a:lnTo>
                  <a:lnTo>
                    <a:pt x="1014" y="676"/>
                  </a:lnTo>
                  <a:lnTo>
                    <a:pt x="1014" y="644"/>
                  </a:lnTo>
                  <a:cubicBezTo>
                    <a:pt x="1496" y="574"/>
                    <a:pt x="1805" y="528"/>
                    <a:pt x="2111" y="486"/>
                  </a:cubicBezTo>
                  <a:cubicBezTo>
                    <a:pt x="2551" y="426"/>
                    <a:pt x="2963" y="366"/>
                    <a:pt x="3828" y="236"/>
                  </a:cubicBezTo>
                  <a:lnTo>
                    <a:pt x="3796" y="1"/>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714;p48">
              <a:extLst>
                <a:ext uri="{FF2B5EF4-FFF2-40B4-BE49-F238E27FC236}">
                  <a16:creationId xmlns:a16="http://schemas.microsoft.com/office/drawing/2014/main" id="{0BF53748-6799-CF94-333B-9F7CDFE9BB98}"/>
                </a:ext>
              </a:extLst>
            </p:cNvPr>
            <p:cNvSpPr/>
            <p:nvPr/>
          </p:nvSpPr>
          <p:spPr>
            <a:xfrm>
              <a:off x="3575000" y="1957275"/>
              <a:ext cx="70025" cy="17600"/>
            </a:xfrm>
            <a:custGeom>
              <a:avLst/>
              <a:gdLst/>
              <a:ahLst/>
              <a:cxnLst/>
              <a:rect l="l" t="t" r="r" b="b"/>
              <a:pathLst>
                <a:path w="2801" h="704" extrusionOk="0">
                  <a:moveTo>
                    <a:pt x="2754" y="0"/>
                  </a:moveTo>
                  <a:cubicBezTo>
                    <a:pt x="2286" y="88"/>
                    <a:pt x="1907" y="148"/>
                    <a:pt x="1569" y="204"/>
                  </a:cubicBezTo>
                  <a:cubicBezTo>
                    <a:pt x="1027" y="278"/>
                    <a:pt x="570" y="352"/>
                    <a:pt x="0" y="468"/>
                  </a:cubicBezTo>
                  <a:lnTo>
                    <a:pt x="42" y="704"/>
                  </a:lnTo>
                  <a:cubicBezTo>
                    <a:pt x="616" y="588"/>
                    <a:pt x="1069" y="514"/>
                    <a:pt x="1597" y="426"/>
                  </a:cubicBezTo>
                  <a:cubicBezTo>
                    <a:pt x="1935" y="380"/>
                    <a:pt x="2329" y="310"/>
                    <a:pt x="2800" y="236"/>
                  </a:cubicBezTo>
                  <a:lnTo>
                    <a:pt x="2754" y="0"/>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715;p48">
              <a:extLst>
                <a:ext uri="{FF2B5EF4-FFF2-40B4-BE49-F238E27FC236}">
                  <a16:creationId xmlns:a16="http://schemas.microsoft.com/office/drawing/2014/main" id="{2C79B39E-0245-73C5-1F1A-CD2AE5E761A0}"/>
                </a:ext>
              </a:extLst>
            </p:cNvPr>
            <p:cNvSpPr/>
            <p:nvPr/>
          </p:nvSpPr>
          <p:spPr>
            <a:xfrm>
              <a:off x="3702625" y="2036325"/>
              <a:ext cx="60900" cy="41350"/>
            </a:xfrm>
            <a:custGeom>
              <a:avLst/>
              <a:gdLst/>
              <a:ahLst/>
              <a:cxnLst/>
              <a:rect l="l" t="t" r="r" b="b"/>
              <a:pathLst>
                <a:path w="2436" h="1654" extrusionOk="0">
                  <a:moveTo>
                    <a:pt x="303" y="69"/>
                  </a:moveTo>
                  <a:cubicBezTo>
                    <a:pt x="326" y="69"/>
                    <a:pt x="350" y="72"/>
                    <a:pt x="375" y="78"/>
                  </a:cubicBezTo>
                  <a:lnTo>
                    <a:pt x="1694" y="282"/>
                  </a:lnTo>
                  <a:cubicBezTo>
                    <a:pt x="1884" y="313"/>
                    <a:pt x="2092" y="489"/>
                    <a:pt x="2134" y="679"/>
                  </a:cubicBezTo>
                  <a:lnTo>
                    <a:pt x="2310" y="1309"/>
                  </a:lnTo>
                  <a:cubicBezTo>
                    <a:pt x="2364" y="1480"/>
                    <a:pt x="2275" y="1591"/>
                    <a:pt x="2116" y="1591"/>
                  </a:cubicBezTo>
                  <a:cubicBezTo>
                    <a:pt x="2098" y="1591"/>
                    <a:pt x="2080" y="1590"/>
                    <a:pt x="2060" y="1587"/>
                  </a:cubicBezTo>
                  <a:lnTo>
                    <a:pt x="727" y="1383"/>
                  </a:lnTo>
                  <a:cubicBezTo>
                    <a:pt x="537" y="1337"/>
                    <a:pt x="347" y="1161"/>
                    <a:pt x="287" y="985"/>
                  </a:cubicBezTo>
                  <a:lnTo>
                    <a:pt x="112" y="356"/>
                  </a:lnTo>
                  <a:cubicBezTo>
                    <a:pt x="75" y="191"/>
                    <a:pt x="157" y="69"/>
                    <a:pt x="303" y="69"/>
                  </a:cubicBezTo>
                  <a:close/>
                  <a:moveTo>
                    <a:pt x="294" y="0"/>
                  </a:moveTo>
                  <a:cubicBezTo>
                    <a:pt x="105" y="0"/>
                    <a:pt x="0" y="139"/>
                    <a:pt x="55" y="342"/>
                  </a:cubicBezTo>
                  <a:lnTo>
                    <a:pt x="231" y="971"/>
                  </a:lnTo>
                  <a:cubicBezTo>
                    <a:pt x="287" y="1193"/>
                    <a:pt x="523" y="1397"/>
                    <a:pt x="741" y="1439"/>
                  </a:cubicBezTo>
                  <a:lnTo>
                    <a:pt x="2078" y="1647"/>
                  </a:lnTo>
                  <a:cubicBezTo>
                    <a:pt x="2101" y="1651"/>
                    <a:pt x="2124" y="1653"/>
                    <a:pt x="2146" y="1653"/>
                  </a:cubicBezTo>
                  <a:cubicBezTo>
                    <a:pt x="2325" y="1653"/>
                    <a:pt x="2436" y="1504"/>
                    <a:pt x="2370" y="1309"/>
                  </a:cubicBezTo>
                  <a:lnTo>
                    <a:pt x="2208" y="693"/>
                  </a:lnTo>
                  <a:cubicBezTo>
                    <a:pt x="2134" y="472"/>
                    <a:pt x="1916" y="254"/>
                    <a:pt x="1680" y="226"/>
                  </a:cubicBezTo>
                  <a:lnTo>
                    <a:pt x="347" y="4"/>
                  </a:lnTo>
                  <a:cubicBezTo>
                    <a:pt x="329" y="2"/>
                    <a:pt x="311" y="0"/>
                    <a:pt x="294"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716;p48">
              <a:extLst>
                <a:ext uri="{FF2B5EF4-FFF2-40B4-BE49-F238E27FC236}">
                  <a16:creationId xmlns:a16="http://schemas.microsoft.com/office/drawing/2014/main" id="{19085B5F-CD2E-D257-ED5F-1EEEE16A738A}"/>
                </a:ext>
              </a:extLst>
            </p:cNvPr>
            <p:cNvSpPr/>
            <p:nvPr/>
          </p:nvSpPr>
          <p:spPr>
            <a:xfrm>
              <a:off x="3704475" y="2038025"/>
              <a:ext cx="57250" cy="38100"/>
            </a:xfrm>
            <a:custGeom>
              <a:avLst/>
              <a:gdLst/>
              <a:ahLst/>
              <a:cxnLst/>
              <a:rect l="l" t="t" r="r" b="b"/>
              <a:pathLst>
                <a:path w="2290" h="1524" extrusionOk="0">
                  <a:moveTo>
                    <a:pt x="229" y="1"/>
                  </a:moveTo>
                  <a:cubicBezTo>
                    <a:pt x="83" y="1"/>
                    <a:pt x="1" y="123"/>
                    <a:pt x="38" y="288"/>
                  </a:cubicBezTo>
                  <a:lnTo>
                    <a:pt x="213" y="917"/>
                  </a:lnTo>
                  <a:cubicBezTo>
                    <a:pt x="273" y="1093"/>
                    <a:pt x="463" y="1269"/>
                    <a:pt x="653" y="1315"/>
                  </a:cubicBezTo>
                  <a:lnTo>
                    <a:pt x="1986" y="1519"/>
                  </a:lnTo>
                  <a:cubicBezTo>
                    <a:pt x="2006" y="1522"/>
                    <a:pt x="2024" y="1523"/>
                    <a:pt x="2042" y="1523"/>
                  </a:cubicBezTo>
                  <a:cubicBezTo>
                    <a:pt x="2201" y="1523"/>
                    <a:pt x="2290" y="1412"/>
                    <a:pt x="2236" y="1241"/>
                  </a:cubicBezTo>
                  <a:lnTo>
                    <a:pt x="2060" y="611"/>
                  </a:lnTo>
                  <a:cubicBezTo>
                    <a:pt x="2018" y="421"/>
                    <a:pt x="1810" y="245"/>
                    <a:pt x="1620" y="214"/>
                  </a:cubicBezTo>
                  <a:lnTo>
                    <a:pt x="301" y="10"/>
                  </a:lnTo>
                  <a:cubicBezTo>
                    <a:pt x="276" y="4"/>
                    <a:pt x="252" y="1"/>
                    <a:pt x="229" y="1"/>
                  </a:cubicBezTo>
                  <a:close/>
                </a:path>
              </a:pathLst>
            </a:custGeom>
            <a:solidFill>
              <a:srgbClr val="F8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717;p48">
              <a:extLst>
                <a:ext uri="{FF2B5EF4-FFF2-40B4-BE49-F238E27FC236}">
                  <a16:creationId xmlns:a16="http://schemas.microsoft.com/office/drawing/2014/main" id="{04F9D3F5-09E2-6A63-7E26-09152361DF0E}"/>
                </a:ext>
              </a:extLst>
            </p:cNvPr>
            <p:cNvSpPr/>
            <p:nvPr/>
          </p:nvSpPr>
          <p:spPr>
            <a:xfrm>
              <a:off x="3715700" y="2065350"/>
              <a:ext cx="41425" cy="6625"/>
            </a:xfrm>
            <a:custGeom>
              <a:avLst/>
              <a:gdLst/>
              <a:ahLst/>
              <a:cxnLst/>
              <a:rect l="l" t="t" r="r" b="b"/>
              <a:pathLst>
                <a:path w="1657" h="265" extrusionOk="0">
                  <a:moveTo>
                    <a:pt x="0" y="0"/>
                  </a:moveTo>
                  <a:lnTo>
                    <a:pt x="28" y="14"/>
                  </a:lnTo>
                  <a:lnTo>
                    <a:pt x="28" y="0"/>
                  </a:lnTo>
                  <a:close/>
                  <a:moveTo>
                    <a:pt x="74" y="0"/>
                  </a:moveTo>
                  <a:lnTo>
                    <a:pt x="74" y="14"/>
                  </a:lnTo>
                  <a:lnTo>
                    <a:pt x="102" y="14"/>
                  </a:lnTo>
                  <a:lnTo>
                    <a:pt x="74" y="0"/>
                  </a:lnTo>
                  <a:close/>
                  <a:moveTo>
                    <a:pt x="148" y="14"/>
                  </a:moveTo>
                  <a:lnTo>
                    <a:pt x="148" y="32"/>
                  </a:lnTo>
                  <a:lnTo>
                    <a:pt x="176" y="32"/>
                  </a:lnTo>
                  <a:lnTo>
                    <a:pt x="148" y="14"/>
                  </a:lnTo>
                  <a:close/>
                  <a:moveTo>
                    <a:pt x="218" y="32"/>
                  </a:moveTo>
                  <a:lnTo>
                    <a:pt x="218" y="46"/>
                  </a:lnTo>
                  <a:lnTo>
                    <a:pt x="250" y="46"/>
                  </a:lnTo>
                  <a:lnTo>
                    <a:pt x="250" y="32"/>
                  </a:lnTo>
                  <a:close/>
                  <a:moveTo>
                    <a:pt x="292" y="46"/>
                  </a:moveTo>
                  <a:lnTo>
                    <a:pt x="338" y="60"/>
                  </a:lnTo>
                  <a:lnTo>
                    <a:pt x="338" y="60"/>
                  </a:lnTo>
                  <a:lnTo>
                    <a:pt x="324" y="46"/>
                  </a:lnTo>
                  <a:close/>
                  <a:moveTo>
                    <a:pt x="366" y="60"/>
                  </a:moveTo>
                  <a:lnTo>
                    <a:pt x="412" y="74"/>
                  </a:lnTo>
                  <a:lnTo>
                    <a:pt x="394" y="60"/>
                  </a:lnTo>
                  <a:close/>
                  <a:moveTo>
                    <a:pt x="440" y="60"/>
                  </a:moveTo>
                  <a:lnTo>
                    <a:pt x="440" y="74"/>
                  </a:lnTo>
                  <a:lnTo>
                    <a:pt x="468" y="74"/>
                  </a:lnTo>
                  <a:lnTo>
                    <a:pt x="440" y="60"/>
                  </a:lnTo>
                  <a:close/>
                  <a:moveTo>
                    <a:pt x="514" y="74"/>
                  </a:moveTo>
                  <a:lnTo>
                    <a:pt x="514" y="88"/>
                  </a:lnTo>
                  <a:lnTo>
                    <a:pt x="542" y="88"/>
                  </a:lnTo>
                  <a:lnTo>
                    <a:pt x="514" y="74"/>
                  </a:lnTo>
                  <a:close/>
                  <a:moveTo>
                    <a:pt x="588" y="88"/>
                  </a:moveTo>
                  <a:lnTo>
                    <a:pt x="588" y="102"/>
                  </a:lnTo>
                  <a:lnTo>
                    <a:pt x="630" y="102"/>
                  </a:lnTo>
                  <a:lnTo>
                    <a:pt x="630" y="88"/>
                  </a:lnTo>
                  <a:close/>
                  <a:moveTo>
                    <a:pt x="658" y="102"/>
                  </a:moveTo>
                  <a:lnTo>
                    <a:pt x="704" y="120"/>
                  </a:lnTo>
                  <a:lnTo>
                    <a:pt x="704" y="102"/>
                  </a:lnTo>
                  <a:close/>
                  <a:moveTo>
                    <a:pt x="732" y="120"/>
                  </a:moveTo>
                  <a:lnTo>
                    <a:pt x="777" y="134"/>
                  </a:lnTo>
                  <a:lnTo>
                    <a:pt x="777" y="120"/>
                  </a:lnTo>
                  <a:close/>
                  <a:moveTo>
                    <a:pt x="806" y="120"/>
                  </a:moveTo>
                  <a:lnTo>
                    <a:pt x="806" y="134"/>
                  </a:lnTo>
                  <a:lnTo>
                    <a:pt x="851" y="134"/>
                  </a:lnTo>
                  <a:lnTo>
                    <a:pt x="806" y="120"/>
                  </a:lnTo>
                  <a:close/>
                  <a:moveTo>
                    <a:pt x="879" y="134"/>
                  </a:moveTo>
                  <a:lnTo>
                    <a:pt x="879" y="148"/>
                  </a:lnTo>
                  <a:lnTo>
                    <a:pt x="922" y="148"/>
                  </a:lnTo>
                  <a:lnTo>
                    <a:pt x="879" y="134"/>
                  </a:lnTo>
                  <a:close/>
                  <a:moveTo>
                    <a:pt x="953" y="148"/>
                  </a:moveTo>
                  <a:lnTo>
                    <a:pt x="953" y="162"/>
                  </a:lnTo>
                  <a:lnTo>
                    <a:pt x="996" y="162"/>
                  </a:lnTo>
                  <a:lnTo>
                    <a:pt x="996" y="148"/>
                  </a:lnTo>
                  <a:close/>
                  <a:moveTo>
                    <a:pt x="1027" y="162"/>
                  </a:moveTo>
                  <a:lnTo>
                    <a:pt x="1069" y="176"/>
                  </a:lnTo>
                  <a:lnTo>
                    <a:pt x="1069" y="162"/>
                  </a:lnTo>
                  <a:close/>
                  <a:moveTo>
                    <a:pt x="1098" y="176"/>
                  </a:moveTo>
                  <a:lnTo>
                    <a:pt x="1143" y="190"/>
                  </a:lnTo>
                  <a:lnTo>
                    <a:pt x="1143" y="176"/>
                  </a:lnTo>
                  <a:close/>
                  <a:moveTo>
                    <a:pt x="1171" y="176"/>
                  </a:moveTo>
                  <a:lnTo>
                    <a:pt x="1186" y="190"/>
                  </a:lnTo>
                  <a:lnTo>
                    <a:pt x="1217" y="190"/>
                  </a:lnTo>
                  <a:lnTo>
                    <a:pt x="1171" y="176"/>
                  </a:lnTo>
                  <a:close/>
                  <a:moveTo>
                    <a:pt x="1245" y="190"/>
                  </a:moveTo>
                  <a:lnTo>
                    <a:pt x="1259" y="208"/>
                  </a:lnTo>
                  <a:lnTo>
                    <a:pt x="1291" y="208"/>
                  </a:lnTo>
                  <a:lnTo>
                    <a:pt x="1245" y="190"/>
                  </a:lnTo>
                  <a:close/>
                  <a:moveTo>
                    <a:pt x="1319" y="208"/>
                  </a:moveTo>
                  <a:lnTo>
                    <a:pt x="1333" y="222"/>
                  </a:lnTo>
                  <a:lnTo>
                    <a:pt x="1361" y="222"/>
                  </a:lnTo>
                  <a:lnTo>
                    <a:pt x="1361" y="208"/>
                  </a:lnTo>
                  <a:close/>
                  <a:moveTo>
                    <a:pt x="1393" y="222"/>
                  </a:moveTo>
                  <a:lnTo>
                    <a:pt x="1407" y="236"/>
                  </a:lnTo>
                  <a:lnTo>
                    <a:pt x="1435" y="236"/>
                  </a:lnTo>
                  <a:lnTo>
                    <a:pt x="1435" y="222"/>
                  </a:lnTo>
                  <a:close/>
                  <a:moveTo>
                    <a:pt x="1481" y="236"/>
                  </a:moveTo>
                  <a:lnTo>
                    <a:pt x="1509" y="250"/>
                  </a:lnTo>
                  <a:lnTo>
                    <a:pt x="1509" y="236"/>
                  </a:lnTo>
                  <a:close/>
                  <a:moveTo>
                    <a:pt x="1555" y="250"/>
                  </a:moveTo>
                  <a:lnTo>
                    <a:pt x="1583" y="264"/>
                  </a:lnTo>
                  <a:lnTo>
                    <a:pt x="1583" y="250"/>
                  </a:lnTo>
                  <a:close/>
                  <a:moveTo>
                    <a:pt x="1625" y="250"/>
                  </a:moveTo>
                  <a:lnTo>
                    <a:pt x="1625" y="264"/>
                  </a:lnTo>
                  <a:lnTo>
                    <a:pt x="1657" y="264"/>
                  </a:lnTo>
                  <a:lnTo>
                    <a:pt x="1625" y="250"/>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718;p48">
              <a:extLst>
                <a:ext uri="{FF2B5EF4-FFF2-40B4-BE49-F238E27FC236}">
                  <a16:creationId xmlns:a16="http://schemas.microsoft.com/office/drawing/2014/main" id="{3D947663-F426-E20A-8233-FBE5F8BE9D36}"/>
                </a:ext>
              </a:extLst>
            </p:cNvPr>
            <p:cNvSpPr/>
            <p:nvPr/>
          </p:nvSpPr>
          <p:spPr>
            <a:xfrm>
              <a:off x="3713500" y="2058050"/>
              <a:ext cx="41775" cy="6975"/>
            </a:xfrm>
            <a:custGeom>
              <a:avLst/>
              <a:gdLst/>
              <a:ahLst/>
              <a:cxnLst/>
              <a:rect l="l" t="t" r="r" b="b"/>
              <a:pathLst>
                <a:path w="1671" h="279" extrusionOk="0">
                  <a:moveTo>
                    <a:pt x="0" y="0"/>
                  </a:moveTo>
                  <a:lnTo>
                    <a:pt x="0" y="14"/>
                  </a:lnTo>
                  <a:lnTo>
                    <a:pt x="42" y="14"/>
                  </a:lnTo>
                  <a:lnTo>
                    <a:pt x="0" y="0"/>
                  </a:lnTo>
                  <a:close/>
                  <a:moveTo>
                    <a:pt x="74" y="14"/>
                  </a:moveTo>
                  <a:lnTo>
                    <a:pt x="88" y="28"/>
                  </a:lnTo>
                  <a:lnTo>
                    <a:pt x="116" y="28"/>
                  </a:lnTo>
                  <a:lnTo>
                    <a:pt x="116" y="14"/>
                  </a:lnTo>
                  <a:close/>
                  <a:moveTo>
                    <a:pt x="162" y="28"/>
                  </a:moveTo>
                  <a:lnTo>
                    <a:pt x="190" y="42"/>
                  </a:lnTo>
                  <a:lnTo>
                    <a:pt x="190" y="28"/>
                  </a:lnTo>
                  <a:close/>
                  <a:moveTo>
                    <a:pt x="236" y="42"/>
                  </a:moveTo>
                  <a:lnTo>
                    <a:pt x="264" y="60"/>
                  </a:lnTo>
                  <a:lnTo>
                    <a:pt x="264" y="42"/>
                  </a:lnTo>
                  <a:close/>
                  <a:moveTo>
                    <a:pt x="292" y="42"/>
                  </a:moveTo>
                  <a:lnTo>
                    <a:pt x="306" y="60"/>
                  </a:lnTo>
                  <a:lnTo>
                    <a:pt x="338" y="60"/>
                  </a:lnTo>
                  <a:lnTo>
                    <a:pt x="292" y="42"/>
                  </a:lnTo>
                  <a:close/>
                  <a:moveTo>
                    <a:pt x="380" y="60"/>
                  </a:moveTo>
                  <a:lnTo>
                    <a:pt x="380" y="74"/>
                  </a:lnTo>
                  <a:lnTo>
                    <a:pt x="412" y="74"/>
                  </a:lnTo>
                  <a:lnTo>
                    <a:pt x="380" y="60"/>
                  </a:lnTo>
                  <a:close/>
                  <a:moveTo>
                    <a:pt x="454" y="74"/>
                  </a:moveTo>
                  <a:lnTo>
                    <a:pt x="454" y="88"/>
                  </a:lnTo>
                  <a:lnTo>
                    <a:pt x="482" y="88"/>
                  </a:lnTo>
                  <a:lnTo>
                    <a:pt x="482" y="74"/>
                  </a:lnTo>
                  <a:close/>
                  <a:moveTo>
                    <a:pt x="528" y="88"/>
                  </a:moveTo>
                  <a:lnTo>
                    <a:pt x="556" y="102"/>
                  </a:lnTo>
                  <a:lnTo>
                    <a:pt x="556" y="88"/>
                  </a:lnTo>
                  <a:close/>
                  <a:moveTo>
                    <a:pt x="602" y="102"/>
                  </a:moveTo>
                  <a:lnTo>
                    <a:pt x="630" y="116"/>
                  </a:lnTo>
                  <a:lnTo>
                    <a:pt x="630" y="102"/>
                  </a:lnTo>
                  <a:close/>
                  <a:moveTo>
                    <a:pt x="676" y="102"/>
                  </a:moveTo>
                  <a:lnTo>
                    <a:pt x="676" y="116"/>
                  </a:lnTo>
                  <a:lnTo>
                    <a:pt x="704" y="116"/>
                  </a:lnTo>
                  <a:lnTo>
                    <a:pt x="676" y="102"/>
                  </a:lnTo>
                  <a:close/>
                  <a:moveTo>
                    <a:pt x="746" y="116"/>
                  </a:moveTo>
                  <a:lnTo>
                    <a:pt x="746" y="130"/>
                  </a:lnTo>
                  <a:lnTo>
                    <a:pt x="778" y="130"/>
                  </a:lnTo>
                  <a:lnTo>
                    <a:pt x="746" y="116"/>
                  </a:lnTo>
                  <a:close/>
                  <a:moveTo>
                    <a:pt x="820" y="130"/>
                  </a:moveTo>
                  <a:lnTo>
                    <a:pt x="820" y="148"/>
                  </a:lnTo>
                  <a:lnTo>
                    <a:pt x="851" y="148"/>
                  </a:lnTo>
                  <a:lnTo>
                    <a:pt x="851" y="130"/>
                  </a:lnTo>
                  <a:close/>
                  <a:moveTo>
                    <a:pt x="894" y="148"/>
                  </a:moveTo>
                  <a:lnTo>
                    <a:pt x="939" y="162"/>
                  </a:lnTo>
                  <a:lnTo>
                    <a:pt x="939" y="162"/>
                  </a:lnTo>
                  <a:lnTo>
                    <a:pt x="922" y="148"/>
                  </a:lnTo>
                  <a:close/>
                  <a:moveTo>
                    <a:pt x="967" y="162"/>
                  </a:moveTo>
                  <a:lnTo>
                    <a:pt x="1010" y="176"/>
                  </a:lnTo>
                  <a:lnTo>
                    <a:pt x="996" y="162"/>
                  </a:lnTo>
                  <a:close/>
                  <a:moveTo>
                    <a:pt x="1041" y="162"/>
                  </a:moveTo>
                  <a:lnTo>
                    <a:pt x="1041" y="176"/>
                  </a:lnTo>
                  <a:lnTo>
                    <a:pt x="1069" y="176"/>
                  </a:lnTo>
                  <a:lnTo>
                    <a:pt x="1041" y="162"/>
                  </a:lnTo>
                  <a:close/>
                  <a:moveTo>
                    <a:pt x="1115" y="176"/>
                  </a:moveTo>
                  <a:lnTo>
                    <a:pt x="1115" y="190"/>
                  </a:lnTo>
                  <a:lnTo>
                    <a:pt x="1143" y="190"/>
                  </a:lnTo>
                  <a:lnTo>
                    <a:pt x="1115" y="176"/>
                  </a:lnTo>
                  <a:close/>
                  <a:moveTo>
                    <a:pt x="1186" y="190"/>
                  </a:moveTo>
                  <a:lnTo>
                    <a:pt x="1186" y="204"/>
                  </a:lnTo>
                  <a:lnTo>
                    <a:pt x="1231" y="204"/>
                  </a:lnTo>
                  <a:lnTo>
                    <a:pt x="1231" y="190"/>
                  </a:lnTo>
                  <a:close/>
                  <a:moveTo>
                    <a:pt x="1259" y="204"/>
                  </a:moveTo>
                  <a:lnTo>
                    <a:pt x="1305" y="218"/>
                  </a:lnTo>
                  <a:lnTo>
                    <a:pt x="1305" y="204"/>
                  </a:lnTo>
                  <a:close/>
                  <a:moveTo>
                    <a:pt x="1333" y="218"/>
                  </a:moveTo>
                  <a:lnTo>
                    <a:pt x="1379" y="236"/>
                  </a:lnTo>
                  <a:lnTo>
                    <a:pt x="1379" y="218"/>
                  </a:lnTo>
                  <a:close/>
                  <a:moveTo>
                    <a:pt x="1407" y="218"/>
                  </a:moveTo>
                  <a:lnTo>
                    <a:pt x="1407" y="236"/>
                  </a:lnTo>
                  <a:lnTo>
                    <a:pt x="1449" y="236"/>
                  </a:lnTo>
                  <a:lnTo>
                    <a:pt x="1407" y="218"/>
                  </a:lnTo>
                  <a:close/>
                  <a:moveTo>
                    <a:pt x="1481" y="236"/>
                  </a:moveTo>
                  <a:lnTo>
                    <a:pt x="1481" y="250"/>
                  </a:lnTo>
                  <a:lnTo>
                    <a:pt x="1523" y="250"/>
                  </a:lnTo>
                  <a:lnTo>
                    <a:pt x="1481" y="236"/>
                  </a:lnTo>
                  <a:close/>
                  <a:moveTo>
                    <a:pt x="1555" y="250"/>
                  </a:moveTo>
                  <a:lnTo>
                    <a:pt x="1555" y="264"/>
                  </a:lnTo>
                  <a:lnTo>
                    <a:pt x="1597" y="264"/>
                  </a:lnTo>
                  <a:lnTo>
                    <a:pt x="1597" y="250"/>
                  </a:lnTo>
                  <a:close/>
                  <a:moveTo>
                    <a:pt x="1625" y="264"/>
                  </a:moveTo>
                  <a:lnTo>
                    <a:pt x="1625" y="278"/>
                  </a:lnTo>
                  <a:lnTo>
                    <a:pt x="1671" y="278"/>
                  </a:lnTo>
                  <a:lnTo>
                    <a:pt x="1671" y="264"/>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719;p48">
              <a:extLst>
                <a:ext uri="{FF2B5EF4-FFF2-40B4-BE49-F238E27FC236}">
                  <a16:creationId xmlns:a16="http://schemas.microsoft.com/office/drawing/2014/main" id="{27639C77-34AC-DC55-9F99-B61451333359}"/>
                </a:ext>
              </a:extLst>
            </p:cNvPr>
            <p:cNvSpPr/>
            <p:nvPr/>
          </p:nvSpPr>
          <p:spPr>
            <a:xfrm>
              <a:off x="3711650" y="2051100"/>
              <a:ext cx="41450" cy="6625"/>
            </a:xfrm>
            <a:custGeom>
              <a:avLst/>
              <a:gdLst/>
              <a:ahLst/>
              <a:cxnLst/>
              <a:rect l="l" t="t" r="r" b="b"/>
              <a:pathLst>
                <a:path w="1658" h="265" extrusionOk="0">
                  <a:moveTo>
                    <a:pt x="0" y="0"/>
                  </a:moveTo>
                  <a:lnTo>
                    <a:pt x="46" y="14"/>
                  </a:lnTo>
                  <a:lnTo>
                    <a:pt x="46" y="14"/>
                  </a:lnTo>
                  <a:lnTo>
                    <a:pt x="28" y="0"/>
                  </a:lnTo>
                  <a:close/>
                  <a:moveTo>
                    <a:pt x="74" y="14"/>
                  </a:moveTo>
                  <a:lnTo>
                    <a:pt x="116" y="29"/>
                  </a:lnTo>
                  <a:lnTo>
                    <a:pt x="116" y="14"/>
                  </a:lnTo>
                  <a:close/>
                  <a:moveTo>
                    <a:pt x="148" y="14"/>
                  </a:moveTo>
                  <a:lnTo>
                    <a:pt x="148" y="29"/>
                  </a:lnTo>
                  <a:lnTo>
                    <a:pt x="190" y="29"/>
                  </a:lnTo>
                  <a:lnTo>
                    <a:pt x="148" y="14"/>
                  </a:lnTo>
                  <a:close/>
                  <a:moveTo>
                    <a:pt x="222" y="29"/>
                  </a:moveTo>
                  <a:lnTo>
                    <a:pt x="222" y="43"/>
                  </a:lnTo>
                  <a:lnTo>
                    <a:pt x="264" y="43"/>
                  </a:lnTo>
                  <a:lnTo>
                    <a:pt x="222" y="29"/>
                  </a:lnTo>
                  <a:close/>
                  <a:moveTo>
                    <a:pt x="292" y="43"/>
                  </a:moveTo>
                  <a:lnTo>
                    <a:pt x="292" y="57"/>
                  </a:lnTo>
                  <a:lnTo>
                    <a:pt x="338" y="57"/>
                  </a:lnTo>
                  <a:lnTo>
                    <a:pt x="338" y="43"/>
                  </a:lnTo>
                  <a:close/>
                  <a:moveTo>
                    <a:pt x="366" y="57"/>
                  </a:moveTo>
                  <a:lnTo>
                    <a:pt x="412" y="74"/>
                  </a:lnTo>
                  <a:lnTo>
                    <a:pt x="412" y="57"/>
                  </a:lnTo>
                  <a:close/>
                  <a:moveTo>
                    <a:pt x="440" y="74"/>
                  </a:moveTo>
                  <a:lnTo>
                    <a:pt x="486" y="88"/>
                  </a:lnTo>
                  <a:lnTo>
                    <a:pt x="486" y="74"/>
                  </a:lnTo>
                  <a:close/>
                  <a:moveTo>
                    <a:pt x="514" y="74"/>
                  </a:moveTo>
                  <a:lnTo>
                    <a:pt x="514" y="88"/>
                  </a:lnTo>
                  <a:lnTo>
                    <a:pt x="556" y="88"/>
                  </a:lnTo>
                  <a:lnTo>
                    <a:pt x="514" y="74"/>
                  </a:lnTo>
                  <a:close/>
                  <a:moveTo>
                    <a:pt x="588" y="88"/>
                  </a:moveTo>
                  <a:lnTo>
                    <a:pt x="588" y="102"/>
                  </a:lnTo>
                  <a:lnTo>
                    <a:pt x="630" y="102"/>
                  </a:lnTo>
                  <a:lnTo>
                    <a:pt x="588" y="88"/>
                  </a:lnTo>
                  <a:close/>
                  <a:moveTo>
                    <a:pt x="662" y="102"/>
                  </a:moveTo>
                  <a:lnTo>
                    <a:pt x="676" y="116"/>
                  </a:lnTo>
                  <a:lnTo>
                    <a:pt x="704" y="116"/>
                  </a:lnTo>
                  <a:lnTo>
                    <a:pt x="704" y="102"/>
                  </a:lnTo>
                  <a:close/>
                  <a:moveTo>
                    <a:pt x="750" y="116"/>
                  </a:moveTo>
                  <a:lnTo>
                    <a:pt x="778" y="131"/>
                  </a:lnTo>
                  <a:lnTo>
                    <a:pt x="778" y="116"/>
                  </a:lnTo>
                  <a:close/>
                  <a:moveTo>
                    <a:pt x="820" y="131"/>
                  </a:moveTo>
                  <a:lnTo>
                    <a:pt x="852" y="145"/>
                  </a:lnTo>
                  <a:lnTo>
                    <a:pt x="852" y="131"/>
                  </a:lnTo>
                  <a:close/>
                  <a:moveTo>
                    <a:pt x="880" y="131"/>
                  </a:moveTo>
                  <a:lnTo>
                    <a:pt x="894" y="145"/>
                  </a:lnTo>
                  <a:lnTo>
                    <a:pt x="925" y="145"/>
                  </a:lnTo>
                  <a:lnTo>
                    <a:pt x="880" y="131"/>
                  </a:lnTo>
                  <a:close/>
                  <a:moveTo>
                    <a:pt x="968" y="145"/>
                  </a:moveTo>
                  <a:lnTo>
                    <a:pt x="968" y="162"/>
                  </a:lnTo>
                  <a:lnTo>
                    <a:pt x="996" y="162"/>
                  </a:lnTo>
                  <a:lnTo>
                    <a:pt x="968" y="145"/>
                  </a:lnTo>
                  <a:close/>
                  <a:moveTo>
                    <a:pt x="1041" y="162"/>
                  </a:moveTo>
                  <a:lnTo>
                    <a:pt x="1041" y="176"/>
                  </a:lnTo>
                  <a:lnTo>
                    <a:pt x="1070" y="176"/>
                  </a:lnTo>
                  <a:lnTo>
                    <a:pt x="1070" y="162"/>
                  </a:lnTo>
                  <a:close/>
                  <a:moveTo>
                    <a:pt x="1115" y="176"/>
                  </a:moveTo>
                  <a:lnTo>
                    <a:pt x="1143" y="190"/>
                  </a:lnTo>
                  <a:lnTo>
                    <a:pt x="1143" y="176"/>
                  </a:lnTo>
                  <a:close/>
                  <a:moveTo>
                    <a:pt x="1189" y="190"/>
                  </a:moveTo>
                  <a:lnTo>
                    <a:pt x="1217" y="204"/>
                  </a:lnTo>
                  <a:lnTo>
                    <a:pt x="1217" y="190"/>
                  </a:lnTo>
                  <a:close/>
                  <a:moveTo>
                    <a:pt x="1260" y="190"/>
                  </a:moveTo>
                  <a:lnTo>
                    <a:pt x="1260" y="204"/>
                  </a:lnTo>
                  <a:lnTo>
                    <a:pt x="1291" y="204"/>
                  </a:lnTo>
                  <a:lnTo>
                    <a:pt x="1260" y="190"/>
                  </a:lnTo>
                  <a:close/>
                  <a:moveTo>
                    <a:pt x="1333" y="204"/>
                  </a:moveTo>
                  <a:lnTo>
                    <a:pt x="1333" y="218"/>
                  </a:lnTo>
                  <a:lnTo>
                    <a:pt x="1365" y="218"/>
                  </a:lnTo>
                  <a:lnTo>
                    <a:pt x="1333" y="204"/>
                  </a:lnTo>
                  <a:close/>
                  <a:moveTo>
                    <a:pt x="1407" y="218"/>
                  </a:moveTo>
                  <a:lnTo>
                    <a:pt x="1407" y="233"/>
                  </a:lnTo>
                  <a:lnTo>
                    <a:pt x="1435" y="233"/>
                  </a:lnTo>
                  <a:lnTo>
                    <a:pt x="1435" y="218"/>
                  </a:lnTo>
                  <a:close/>
                  <a:moveTo>
                    <a:pt x="1481" y="233"/>
                  </a:moveTo>
                  <a:lnTo>
                    <a:pt x="1523" y="250"/>
                  </a:lnTo>
                  <a:lnTo>
                    <a:pt x="1509" y="233"/>
                  </a:lnTo>
                  <a:close/>
                  <a:moveTo>
                    <a:pt x="1555" y="250"/>
                  </a:moveTo>
                  <a:lnTo>
                    <a:pt x="1597" y="264"/>
                  </a:lnTo>
                  <a:lnTo>
                    <a:pt x="1583" y="250"/>
                  </a:lnTo>
                  <a:close/>
                  <a:moveTo>
                    <a:pt x="1629" y="250"/>
                  </a:moveTo>
                  <a:lnTo>
                    <a:pt x="1629" y="264"/>
                  </a:lnTo>
                  <a:lnTo>
                    <a:pt x="1657" y="264"/>
                  </a:lnTo>
                  <a:lnTo>
                    <a:pt x="1629" y="250"/>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720;p48">
              <a:extLst>
                <a:ext uri="{FF2B5EF4-FFF2-40B4-BE49-F238E27FC236}">
                  <a16:creationId xmlns:a16="http://schemas.microsoft.com/office/drawing/2014/main" id="{F2B4ABFD-639F-B5BA-2F8A-AEE901F57A4F}"/>
                </a:ext>
              </a:extLst>
            </p:cNvPr>
            <p:cNvSpPr/>
            <p:nvPr/>
          </p:nvSpPr>
          <p:spPr>
            <a:xfrm>
              <a:off x="3709800" y="2043700"/>
              <a:ext cx="41450" cy="7075"/>
            </a:xfrm>
            <a:custGeom>
              <a:avLst/>
              <a:gdLst/>
              <a:ahLst/>
              <a:cxnLst/>
              <a:rect l="l" t="t" r="r" b="b"/>
              <a:pathLst>
                <a:path w="1658" h="283" extrusionOk="0">
                  <a:moveTo>
                    <a:pt x="0" y="1"/>
                  </a:moveTo>
                  <a:lnTo>
                    <a:pt x="0" y="18"/>
                  </a:lnTo>
                  <a:lnTo>
                    <a:pt x="32" y="18"/>
                  </a:lnTo>
                  <a:lnTo>
                    <a:pt x="0" y="1"/>
                  </a:lnTo>
                  <a:close/>
                  <a:moveTo>
                    <a:pt x="74" y="18"/>
                  </a:moveTo>
                  <a:lnTo>
                    <a:pt x="74" y="33"/>
                  </a:lnTo>
                  <a:lnTo>
                    <a:pt x="102" y="33"/>
                  </a:lnTo>
                  <a:lnTo>
                    <a:pt x="102" y="18"/>
                  </a:lnTo>
                  <a:close/>
                  <a:moveTo>
                    <a:pt x="148" y="33"/>
                  </a:moveTo>
                  <a:lnTo>
                    <a:pt x="148" y="47"/>
                  </a:lnTo>
                  <a:lnTo>
                    <a:pt x="176" y="47"/>
                  </a:lnTo>
                  <a:lnTo>
                    <a:pt x="176" y="33"/>
                  </a:lnTo>
                  <a:close/>
                  <a:moveTo>
                    <a:pt x="222" y="47"/>
                  </a:moveTo>
                  <a:lnTo>
                    <a:pt x="250" y="61"/>
                  </a:lnTo>
                  <a:lnTo>
                    <a:pt x="250" y="47"/>
                  </a:lnTo>
                  <a:close/>
                  <a:moveTo>
                    <a:pt x="296" y="61"/>
                  </a:moveTo>
                  <a:lnTo>
                    <a:pt x="324" y="75"/>
                  </a:lnTo>
                  <a:lnTo>
                    <a:pt x="324" y="61"/>
                  </a:lnTo>
                  <a:close/>
                  <a:moveTo>
                    <a:pt x="366" y="61"/>
                  </a:moveTo>
                  <a:lnTo>
                    <a:pt x="366" y="75"/>
                  </a:lnTo>
                  <a:lnTo>
                    <a:pt x="398" y="75"/>
                  </a:lnTo>
                  <a:lnTo>
                    <a:pt x="366" y="61"/>
                  </a:lnTo>
                  <a:close/>
                  <a:moveTo>
                    <a:pt x="440" y="75"/>
                  </a:moveTo>
                  <a:lnTo>
                    <a:pt x="440" y="89"/>
                  </a:lnTo>
                  <a:lnTo>
                    <a:pt x="472" y="89"/>
                  </a:lnTo>
                  <a:lnTo>
                    <a:pt x="440" y="75"/>
                  </a:lnTo>
                  <a:close/>
                  <a:moveTo>
                    <a:pt x="514" y="89"/>
                  </a:moveTo>
                  <a:lnTo>
                    <a:pt x="514" y="106"/>
                  </a:lnTo>
                  <a:lnTo>
                    <a:pt x="560" y="106"/>
                  </a:lnTo>
                  <a:lnTo>
                    <a:pt x="542" y="89"/>
                  </a:lnTo>
                  <a:close/>
                  <a:moveTo>
                    <a:pt x="588" y="106"/>
                  </a:moveTo>
                  <a:lnTo>
                    <a:pt x="630" y="121"/>
                  </a:lnTo>
                  <a:lnTo>
                    <a:pt x="616" y="106"/>
                  </a:lnTo>
                  <a:close/>
                  <a:moveTo>
                    <a:pt x="662" y="121"/>
                  </a:moveTo>
                  <a:lnTo>
                    <a:pt x="704" y="135"/>
                  </a:lnTo>
                  <a:lnTo>
                    <a:pt x="704" y="121"/>
                  </a:lnTo>
                  <a:close/>
                  <a:moveTo>
                    <a:pt x="736" y="121"/>
                  </a:moveTo>
                  <a:lnTo>
                    <a:pt x="736" y="135"/>
                  </a:lnTo>
                  <a:lnTo>
                    <a:pt x="778" y="135"/>
                  </a:lnTo>
                  <a:lnTo>
                    <a:pt x="736" y="121"/>
                  </a:lnTo>
                  <a:close/>
                  <a:moveTo>
                    <a:pt x="806" y="135"/>
                  </a:moveTo>
                  <a:lnTo>
                    <a:pt x="806" y="149"/>
                  </a:lnTo>
                  <a:lnTo>
                    <a:pt x="852" y="149"/>
                  </a:lnTo>
                  <a:lnTo>
                    <a:pt x="806" y="135"/>
                  </a:lnTo>
                  <a:close/>
                  <a:moveTo>
                    <a:pt x="880" y="149"/>
                  </a:moveTo>
                  <a:lnTo>
                    <a:pt x="880" y="163"/>
                  </a:lnTo>
                  <a:lnTo>
                    <a:pt x="926" y="163"/>
                  </a:lnTo>
                  <a:lnTo>
                    <a:pt x="926" y="149"/>
                  </a:lnTo>
                  <a:close/>
                  <a:moveTo>
                    <a:pt x="954" y="163"/>
                  </a:moveTo>
                  <a:lnTo>
                    <a:pt x="999" y="177"/>
                  </a:lnTo>
                  <a:lnTo>
                    <a:pt x="999" y="163"/>
                  </a:lnTo>
                  <a:close/>
                  <a:moveTo>
                    <a:pt x="1028" y="177"/>
                  </a:moveTo>
                  <a:lnTo>
                    <a:pt x="1070" y="194"/>
                  </a:lnTo>
                  <a:lnTo>
                    <a:pt x="1070" y="177"/>
                  </a:lnTo>
                  <a:close/>
                  <a:moveTo>
                    <a:pt x="1101" y="177"/>
                  </a:moveTo>
                  <a:lnTo>
                    <a:pt x="1101" y="194"/>
                  </a:lnTo>
                  <a:lnTo>
                    <a:pt x="1144" y="194"/>
                  </a:lnTo>
                  <a:lnTo>
                    <a:pt x="1101" y="177"/>
                  </a:lnTo>
                  <a:close/>
                  <a:moveTo>
                    <a:pt x="1175" y="194"/>
                  </a:moveTo>
                  <a:lnTo>
                    <a:pt x="1175" y="208"/>
                  </a:lnTo>
                  <a:lnTo>
                    <a:pt x="1217" y="208"/>
                  </a:lnTo>
                  <a:lnTo>
                    <a:pt x="1175" y="194"/>
                  </a:lnTo>
                  <a:close/>
                  <a:moveTo>
                    <a:pt x="1246" y="208"/>
                  </a:moveTo>
                  <a:lnTo>
                    <a:pt x="1263" y="223"/>
                  </a:lnTo>
                  <a:lnTo>
                    <a:pt x="1291" y="223"/>
                  </a:lnTo>
                  <a:lnTo>
                    <a:pt x="1291" y="208"/>
                  </a:lnTo>
                  <a:close/>
                  <a:moveTo>
                    <a:pt x="1334" y="223"/>
                  </a:moveTo>
                  <a:lnTo>
                    <a:pt x="1365" y="237"/>
                  </a:lnTo>
                  <a:lnTo>
                    <a:pt x="1365" y="223"/>
                  </a:lnTo>
                  <a:close/>
                  <a:moveTo>
                    <a:pt x="1407" y="237"/>
                  </a:moveTo>
                  <a:lnTo>
                    <a:pt x="1439" y="251"/>
                  </a:lnTo>
                  <a:lnTo>
                    <a:pt x="1439" y="237"/>
                  </a:lnTo>
                  <a:close/>
                  <a:moveTo>
                    <a:pt x="1467" y="237"/>
                  </a:moveTo>
                  <a:lnTo>
                    <a:pt x="1481" y="251"/>
                  </a:lnTo>
                  <a:lnTo>
                    <a:pt x="1509" y="251"/>
                  </a:lnTo>
                  <a:lnTo>
                    <a:pt x="1467" y="237"/>
                  </a:lnTo>
                  <a:close/>
                  <a:moveTo>
                    <a:pt x="1555" y="251"/>
                  </a:moveTo>
                  <a:lnTo>
                    <a:pt x="1555" y="265"/>
                  </a:lnTo>
                  <a:lnTo>
                    <a:pt x="1583" y="265"/>
                  </a:lnTo>
                  <a:lnTo>
                    <a:pt x="1555" y="251"/>
                  </a:lnTo>
                  <a:close/>
                  <a:moveTo>
                    <a:pt x="1629" y="265"/>
                  </a:moveTo>
                  <a:lnTo>
                    <a:pt x="1629" y="282"/>
                  </a:lnTo>
                  <a:lnTo>
                    <a:pt x="1657" y="282"/>
                  </a:lnTo>
                  <a:lnTo>
                    <a:pt x="1657" y="265"/>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721;p48">
              <a:extLst>
                <a:ext uri="{FF2B5EF4-FFF2-40B4-BE49-F238E27FC236}">
                  <a16:creationId xmlns:a16="http://schemas.microsoft.com/office/drawing/2014/main" id="{F4A5B00B-AAA9-31E2-93A9-00BF5072C8A1}"/>
                </a:ext>
              </a:extLst>
            </p:cNvPr>
            <p:cNvSpPr/>
            <p:nvPr/>
          </p:nvSpPr>
          <p:spPr>
            <a:xfrm>
              <a:off x="3488900" y="2099375"/>
              <a:ext cx="43050" cy="49525"/>
            </a:xfrm>
            <a:custGeom>
              <a:avLst/>
              <a:gdLst/>
              <a:ahLst/>
              <a:cxnLst/>
              <a:rect l="l" t="t" r="r" b="b"/>
              <a:pathLst>
                <a:path w="1722" h="1981" extrusionOk="0">
                  <a:moveTo>
                    <a:pt x="213" y="1"/>
                  </a:moveTo>
                  <a:cubicBezTo>
                    <a:pt x="206" y="1"/>
                    <a:pt x="198" y="2"/>
                    <a:pt x="190" y="4"/>
                  </a:cubicBezTo>
                  <a:cubicBezTo>
                    <a:pt x="14" y="46"/>
                    <a:pt x="0" y="634"/>
                    <a:pt x="0" y="634"/>
                  </a:cubicBezTo>
                  <a:cubicBezTo>
                    <a:pt x="0" y="634"/>
                    <a:pt x="278" y="1643"/>
                    <a:pt x="658" y="1907"/>
                  </a:cubicBezTo>
                  <a:cubicBezTo>
                    <a:pt x="734" y="1959"/>
                    <a:pt x="821" y="1981"/>
                    <a:pt x="912" y="1981"/>
                  </a:cubicBezTo>
                  <a:cubicBezTo>
                    <a:pt x="1284" y="1981"/>
                    <a:pt x="1722" y="1617"/>
                    <a:pt x="1699" y="1439"/>
                  </a:cubicBezTo>
                  <a:cubicBezTo>
                    <a:pt x="1689" y="1390"/>
                    <a:pt x="1640" y="1371"/>
                    <a:pt x="1572" y="1371"/>
                  </a:cubicBezTo>
                  <a:cubicBezTo>
                    <a:pt x="1369" y="1371"/>
                    <a:pt x="994" y="1537"/>
                    <a:pt x="957" y="1554"/>
                  </a:cubicBezTo>
                  <a:lnTo>
                    <a:pt x="957" y="1554"/>
                  </a:lnTo>
                  <a:cubicBezTo>
                    <a:pt x="1007" y="1531"/>
                    <a:pt x="1668" y="1227"/>
                    <a:pt x="1583" y="1014"/>
                  </a:cubicBezTo>
                  <a:cubicBezTo>
                    <a:pt x="1564" y="965"/>
                    <a:pt x="1510" y="946"/>
                    <a:pt x="1438" y="946"/>
                  </a:cubicBezTo>
                  <a:cubicBezTo>
                    <a:pt x="1187" y="946"/>
                    <a:pt x="718" y="1175"/>
                    <a:pt x="718" y="1175"/>
                  </a:cubicBezTo>
                  <a:cubicBezTo>
                    <a:pt x="718" y="1175"/>
                    <a:pt x="1421" y="810"/>
                    <a:pt x="1288" y="560"/>
                  </a:cubicBezTo>
                  <a:cubicBezTo>
                    <a:pt x="1261" y="509"/>
                    <a:pt x="1211" y="488"/>
                    <a:pt x="1147" y="488"/>
                  </a:cubicBezTo>
                  <a:cubicBezTo>
                    <a:pt x="988" y="488"/>
                    <a:pt x="747" y="615"/>
                    <a:pt x="595" y="706"/>
                  </a:cubicBezTo>
                  <a:lnTo>
                    <a:pt x="595" y="706"/>
                  </a:lnTo>
                  <a:cubicBezTo>
                    <a:pt x="819" y="559"/>
                    <a:pt x="1220" y="271"/>
                    <a:pt x="1112" y="166"/>
                  </a:cubicBezTo>
                  <a:cubicBezTo>
                    <a:pt x="1089" y="144"/>
                    <a:pt x="1055" y="135"/>
                    <a:pt x="1015" y="135"/>
                  </a:cubicBezTo>
                  <a:cubicBezTo>
                    <a:pt x="785" y="135"/>
                    <a:pt x="338" y="444"/>
                    <a:pt x="338" y="444"/>
                  </a:cubicBezTo>
                  <a:cubicBezTo>
                    <a:pt x="338" y="444"/>
                    <a:pt x="364" y="1"/>
                    <a:pt x="21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722;p48">
              <a:extLst>
                <a:ext uri="{FF2B5EF4-FFF2-40B4-BE49-F238E27FC236}">
                  <a16:creationId xmlns:a16="http://schemas.microsoft.com/office/drawing/2014/main" id="{C0DD368A-C818-7516-74A7-2455E3588F08}"/>
                </a:ext>
              </a:extLst>
            </p:cNvPr>
            <p:cNvSpPr/>
            <p:nvPr/>
          </p:nvSpPr>
          <p:spPr>
            <a:xfrm>
              <a:off x="3780500" y="2052800"/>
              <a:ext cx="42575" cy="53375"/>
            </a:xfrm>
            <a:custGeom>
              <a:avLst/>
              <a:gdLst/>
              <a:ahLst/>
              <a:cxnLst/>
              <a:rect l="l" t="t" r="r" b="b"/>
              <a:pathLst>
                <a:path w="1703" h="2135" extrusionOk="0">
                  <a:moveTo>
                    <a:pt x="515" y="1"/>
                  </a:moveTo>
                  <a:cubicBezTo>
                    <a:pt x="485" y="1"/>
                    <a:pt x="460" y="7"/>
                    <a:pt x="440" y="20"/>
                  </a:cubicBezTo>
                  <a:cubicBezTo>
                    <a:pt x="296" y="136"/>
                    <a:pt x="704" y="400"/>
                    <a:pt x="704" y="400"/>
                  </a:cubicBezTo>
                  <a:cubicBezTo>
                    <a:pt x="704" y="400"/>
                    <a:pt x="1" y="636"/>
                    <a:pt x="18" y="840"/>
                  </a:cubicBezTo>
                  <a:cubicBezTo>
                    <a:pt x="21" y="893"/>
                    <a:pt x="74" y="913"/>
                    <a:pt x="153" y="913"/>
                  </a:cubicBezTo>
                  <a:cubicBezTo>
                    <a:pt x="331" y="913"/>
                    <a:pt x="641" y="810"/>
                    <a:pt x="804" y="750"/>
                  </a:cubicBezTo>
                  <a:lnTo>
                    <a:pt x="804" y="750"/>
                  </a:lnTo>
                  <a:cubicBezTo>
                    <a:pt x="589" y="836"/>
                    <a:pt x="133" y="1045"/>
                    <a:pt x="222" y="1237"/>
                  </a:cubicBezTo>
                  <a:cubicBezTo>
                    <a:pt x="253" y="1304"/>
                    <a:pt x="328" y="1328"/>
                    <a:pt x="421" y="1328"/>
                  </a:cubicBezTo>
                  <a:cubicBezTo>
                    <a:pt x="672" y="1328"/>
                    <a:pt x="1056" y="1150"/>
                    <a:pt x="1056" y="1149"/>
                  </a:cubicBezTo>
                  <a:lnTo>
                    <a:pt x="1056" y="1149"/>
                  </a:lnTo>
                  <a:cubicBezTo>
                    <a:pt x="1055" y="1150"/>
                    <a:pt x="296" y="1543"/>
                    <a:pt x="412" y="1747"/>
                  </a:cubicBezTo>
                  <a:cubicBezTo>
                    <a:pt x="436" y="1790"/>
                    <a:pt x="485" y="1807"/>
                    <a:pt x="547" y="1807"/>
                  </a:cubicBezTo>
                  <a:cubicBezTo>
                    <a:pt x="761" y="1807"/>
                    <a:pt x="1134" y="1604"/>
                    <a:pt x="1205" y="1564"/>
                  </a:cubicBezTo>
                  <a:lnTo>
                    <a:pt x="1205" y="1564"/>
                  </a:lnTo>
                  <a:cubicBezTo>
                    <a:pt x="1114" y="1616"/>
                    <a:pt x="541" y="1952"/>
                    <a:pt x="690" y="2085"/>
                  </a:cubicBezTo>
                  <a:cubicBezTo>
                    <a:pt x="721" y="2119"/>
                    <a:pt x="780" y="2135"/>
                    <a:pt x="856" y="2135"/>
                  </a:cubicBezTo>
                  <a:cubicBezTo>
                    <a:pt x="1144" y="2135"/>
                    <a:pt x="1664" y="1903"/>
                    <a:pt x="1689" y="1543"/>
                  </a:cubicBezTo>
                  <a:cubicBezTo>
                    <a:pt x="1703" y="1090"/>
                    <a:pt x="1073" y="252"/>
                    <a:pt x="1073" y="252"/>
                  </a:cubicBezTo>
                  <a:cubicBezTo>
                    <a:pt x="1073" y="252"/>
                    <a:pt x="708" y="1"/>
                    <a:pt x="515"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723;p48">
            <a:extLst>
              <a:ext uri="{FF2B5EF4-FFF2-40B4-BE49-F238E27FC236}">
                <a16:creationId xmlns:a16="http://schemas.microsoft.com/office/drawing/2014/main" id="{846B09E6-44CA-4102-B133-90CB52C128D4}"/>
              </a:ext>
            </a:extLst>
          </p:cNvPr>
          <p:cNvGrpSpPr/>
          <p:nvPr/>
        </p:nvGrpSpPr>
        <p:grpSpPr>
          <a:xfrm>
            <a:off x="7403643" y="2651853"/>
            <a:ext cx="1485215" cy="2275509"/>
            <a:chOff x="5545850" y="2122150"/>
            <a:chExt cx="369025" cy="565400"/>
          </a:xfrm>
        </p:grpSpPr>
        <p:sp>
          <p:nvSpPr>
            <p:cNvPr id="354" name="Google Shape;724;p48">
              <a:extLst>
                <a:ext uri="{FF2B5EF4-FFF2-40B4-BE49-F238E27FC236}">
                  <a16:creationId xmlns:a16="http://schemas.microsoft.com/office/drawing/2014/main" id="{91EC6495-B3F6-0635-8A6E-3262379F4A49}"/>
                </a:ext>
              </a:extLst>
            </p:cNvPr>
            <p:cNvSpPr/>
            <p:nvPr/>
          </p:nvSpPr>
          <p:spPr>
            <a:xfrm>
              <a:off x="5745925" y="2501800"/>
              <a:ext cx="66750" cy="166400"/>
            </a:xfrm>
            <a:custGeom>
              <a:avLst/>
              <a:gdLst/>
              <a:ahLst/>
              <a:cxnLst/>
              <a:rect l="l" t="t" r="r" b="b"/>
              <a:pathLst>
                <a:path w="2670" h="6656" extrusionOk="0">
                  <a:moveTo>
                    <a:pt x="0" y="0"/>
                  </a:moveTo>
                  <a:lnTo>
                    <a:pt x="120" y="6655"/>
                  </a:lnTo>
                  <a:lnTo>
                    <a:pt x="1291" y="6655"/>
                  </a:lnTo>
                  <a:cubicBezTo>
                    <a:pt x="1291" y="6655"/>
                    <a:pt x="2670" y="2857"/>
                    <a:pt x="1864" y="0"/>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725;p48">
              <a:extLst>
                <a:ext uri="{FF2B5EF4-FFF2-40B4-BE49-F238E27FC236}">
                  <a16:creationId xmlns:a16="http://schemas.microsoft.com/office/drawing/2014/main" id="{4711EA4C-5C9C-3CF9-5F52-2DE58FFBF140}"/>
                </a:ext>
              </a:extLst>
            </p:cNvPr>
            <p:cNvSpPr/>
            <p:nvPr/>
          </p:nvSpPr>
          <p:spPr>
            <a:xfrm>
              <a:off x="5742650" y="2631575"/>
              <a:ext cx="69675" cy="53775"/>
            </a:xfrm>
            <a:custGeom>
              <a:avLst/>
              <a:gdLst/>
              <a:ahLst/>
              <a:cxnLst/>
              <a:rect l="l" t="t" r="r" b="b"/>
              <a:pathLst>
                <a:path w="2787" h="2151" extrusionOk="0">
                  <a:moveTo>
                    <a:pt x="1184" y="1"/>
                  </a:moveTo>
                  <a:cubicBezTo>
                    <a:pt x="685" y="1"/>
                    <a:pt x="177" y="26"/>
                    <a:pt x="177" y="26"/>
                  </a:cubicBezTo>
                  <a:lnTo>
                    <a:pt x="205" y="1433"/>
                  </a:lnTo>
                  <a:cubicBezTo>
                    <a:pt x="1" y="1830"/>
                    <a:pt x="149" y="2150"/>
                    <a:pt x="149" y="2150"/>
                  </a:cubicBezTo>
                  <a:lnTo>
                    <a:pt x="2611" y="2150"/>
                  </a:lnTo>
                  <a:cubicBezTo>
                    <a:pt x="2787" y="1858"/>
                    <a:pt x="1468" y="1433"/>
                    <a:pt x="1468" y="1433"/>
                  </a:cubicBezTo>
                  <a:lnTo>
                    <a:pt x="1862" y="26"/>
                  </a:lnTo>
                  <a:cubicBezTo>
                    <a:pt x="1681" y="7"/>
                    <a:pt x="1434" y="1"/>
                    <a:pt x="1184"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726;p48">
              <a:extLst>
                <a:ext uri="{FF2B5EF4-FFF2-40B4-BE49-F238E27FC236}">
                  <a16:creationId xmlns:a16="http://schemas.microsoft.com/office/drawing/2014/main" id="{FB5521A4-A6CF-CB52-8A81-21EB9F9900CD}"/>
                </a:ext>
              </a:extLst>
            </p:cNvPr>
            <p:cNvSpPr/>
            <p:nvPr/>
          </p:nvSpPr>
          <p:spPr>
            <a:xfrm>
              <a:off x="5749950" y="2635200"/>
              <a:ext cx="34850" cy="2575"/>
            </a:xfrm>
            <a:custGeom>
              <a:avLst/>
              <a:gdLst/>
              <a:ahLst/>
              <a:cxnLst/>
              <a:rect l="l" t="t" r="r" b="b"/>
              <a:pathLst>
                <a:path w="1394" h="103" extrusionOk="0">
                  <a:moveTo>
                    <a:pt x="690" y="0"/>
                  </a:moveTo>
                  <a:cubicBezTo>
                    <a:pt x="455" y="14"/>
                    <a:pt x="222" y="43"/>
                    <a:pt x="1" y="102"/>
                  </a:cubicBezTo>
                  <a:cubicBezTo>
                    <a:pt x="237" y="102"/>
                    <a:pt x="455" y="88"/>
                    <a:pt x="690" y="88"/>
                  </a:cubicBezTo>
                  <a:lnTo>
                    <a:pt x="1394" y="88"/>
                  </a:lnTo>
                  <a:cubicBezTo>
                    <a:pt x="1158" y="14"/>
                    <a:pt x="926" y="0"/>
                    <a:pt x="690"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727;p48">
              <a:extLst>
                <a:ext uri="{FF2B5EF4-FFF2-40B4-BE49-F238E27FC236}">
                  <a16:creationId xmlns:a16="http://schemas.microsoft.com/office/drawing/2014/main" id="{187ED326-77FC-B53C-0900-2E689CBE5B70}"/>
                </a:ext>
              </a:extLst>
            </p:cNvPr>
            <p:cNvSpPr/>
            <p:nvPr/>
          </p:nvSpPr>
          <p:spPr>
            <a:xfrm>
              <a:off x="5744150" y="2667600"/>
              <a:ext cx="65975" cy="19950"/>
            </a:xfrm>
            <a:custGeom>
              <a:avLst/>
              <a:gdLst/>
              <a:ahLst/>
              <a:cxnLst/>
              <a:rect l="l" t="t" r="r" b="b"/>
              <a:pathLst>
                <a:path w="2639" h="798" extrusionOk="0">
                  <a:moveTo>
                    <a:pt x="1537" y="0"/>
                  </a:moveTo>
                  <a:cubicBezTo>
                    <a:pt x="1522" y="0"/>
                    <a:pt x="1501" y="11"/>
                    <a:pt x="1478" y="23"/>
                  </a:cubicBezTo>
                  <a:cubicBezTo>
                    <a:pt x="1436" y="52"/>
                    <a:pt x="1362" y="111"/>
                    <a:pt x="1288" y="199"/>
                  </a:cubicBezTo>
                  <a:cubicBezTo>
                    <a:pt x="1136" y="364"/>
                    <a:pt x="922" y="464"/>
                    <a:pt x="690" y="464"/>
                  </a:cubicBezTo>
                  <a:cubicBezTo>
                    <a:pt x="675" y="464"/>
                    <a:pt x="660" y="464"/>
                    <a:pt x="644" y="463"/>
                  </a:cubicBezTo>
                  <a:lnTo>
                    <a:pt x="43" y="403"/>
                  </a:lnTo>
                  <a:lnTo>
                    <a:pt x="43" y="403"/>
                  </a:lnTo>
                  <a:cubicBezTo>
                    <a:pt x="43" y="403"/>
                    <a:pt x="1" y="593"/>
                    <a:pt x="57" y="741"/>
                  </a:cubicBezTo>
                  <a:lnTo>
                    <a:pt x="2477" y="797"/>
                  </a:lnTo>
                  <a:cubicBezTo>
                    <a:pt x="2519" y="797"/>
                    <a:pt x="2579" y="769"/>
                    <a:pt x="2593" y="727"/>
                  </a:cubicBezTo>
                  <a:cubicBezTo>
                    <a:pt x="2621" y="653"/>
                    <a:pt x="2639" y="533"/>
                    <a:pt x="2519" y="446"/>
                  </a:cubicBezTo>
                  <a:cubicBezTo>
                    <a:pt x="2343" y="315"/>
                    <a:pt x="1728" y="66"/>
                    <a:pt x="1552" y="6"/>
                  </a:cubicBezTo>
                  <a:cubicBezTo>
                    <a:pt x="1548" y="2"/>
                    <a:pt x="1543" y="0"/>
                    <a:pt x="1537"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728;p48">
              <a:extLst>
                <a:ext uri="{FF2B5EF4-FFF2-40B4-BE49-F238E27FC236}">
                  <a16:creationId xmlns:a16="http://schemas.microsoft.com/office/drawing/2014/main" id="{89A48EDA-CF71-9B4D-049A-A0D06EF6FED4}"/>
                </a:ext>
              </a:extLst>
            </p:cNvPr>
            <p:cNvSpPr/>
            <p:nvPr/>
          </p:nvSpPr>
          <p:spPr>
            <a:xfrm>
              <a:off x="5780550" y="2670675"/>
              <a:ext cx="12000" cy="6650"/>
            </a:xfrm>
            <a:custGeom>
              <a:avLst/>
              <a:gdLst/>
              <a:ahLst/>
              <a:cxnLst/>
              <a:rect l="l" t="t" r="r" b="b"/>
              <a:pathLst>
                <a:path w="480" h="266" extrusionOk="0">
                  <a:moveTo>
                    <a:pt x="198" y="1"/>
                  </a:moveTo>
                  <a:cubicBezTo>
                    <a:pt x="193" y="1"/>
                    <a:pt x="188" y="1"/>
                    <a:pt x="184" y="2"/>
                  </a:cubicBezTo>
                  <a:cubicBezTo>
                    <a:pt x="110" y="2"/>
                    <a:pt x="8" y="147"/>
                    <a:pt x="8" y="235"/>
                  </a:cubicBezTo>
                  <a:cubicBezTo>
                    <a:pt x="1" y="258"/>
                    <a:pt x="67" y="266"/>
                    <a:pt x="152" y="266"/>
                  </a:cubicBezTo>
                  <a:cubicBezTo>
                    <a:pt x="231" y="266"/>
                    <a:pt x="327" y="259"/>
                    <a:pt x="391" y="252"/>
                  </a:cubicBezTo>
                  <a:cubicBezTo>
                    <a:pt x="434" y="252"/>
                    <a:pt x="462" y="221"/>
                    <a:pt x="462" y="178"/>
                  </a:cubicBezTo>
                  <a:cubicBezTo>
                    <a:pt x="479" y="147"/>
                    <a:pt x="448" y="119"/>
                    <a:pt x="434" y="90"/>
                  </a:cubicBezTo>
                  <a:cubicBezTo>
                    <a:pt x="366" y="62"/>
                    <a:pt x="252" y="1"/>
                    <a:pt x="198"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729;p48">
              <a:extLst>
                <a:ext uri="{FF2B5EF4-FFF2-40B4-BE49-F238E27FC236}">
                  <a16:creationId xmlns:a16="http://schemas.microsoft.com/office/drawing/2014/main" id="{25E9203D-EE79-10F1-F540-434F7C6AF795}"/>
                </a:ext>
              </a:extLst>
            </p:cNvPr>
            <p:cNvSpPr/>
            <p:nvPr/>
          </p:nvSpPr>
          <p:spPr>
            <a:xfrm>
              <a:off x="5640400" y="2501800"/>
              <a:ext cx="79600" cy="166400"/>
            </a:xfrm>
            <a:custGeom>
              <a:avLst/>
              <a:gdLst/>
              <a:ahLst/>
              <a:cxnLst/>
              <a:rect l="l" t="t" r="r" b="b"/>
              <a:pathLst>
                <a:path w="3184" h="6656" extrusionOk="0">
                  <a:moveTo>
                    <a:pt x="1365" y="0"/>
                  </a:moveTo>
                  <a:cubicBezTo>
                    <a:pt x="0" y="2638"/>
                    <a:pt x="647" y="6655"/>
                    <a:pt x="647" y="6655"/>
                  </a:cubicBezTo>
                  <a:lnTo>
                    <a:pt x="1805" y="6550"/>
                  </a:lnTo>
                  <a:lnTo>
                    <a:pt x="3183" y="366"/>
                  </a:lnTo>
                  <a:lnTo>
                    <a:pt x="1365" y="0"/>
                  </a:ln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730;p48">
              <a:extLst>
                <a:ext uri="{FF2B5EF4-FFF2-40B4-BE49-F238E27FC236}">
                  <a16:creationId xmlns:a16="http://schemas.microsoft.com/office/drawing/2014/main" id="{B374179A-4545-A826-1BEC-D2325D5A5AD9}"/>
                </a:ext>
              </a:extLst>
            </p:cNvPr>
            <p:cNvSpPr/>
            <p:nvPr/>
          </p:nvSpPr>
          <p:spPr>
            <a:xfrm>
              <a:off x="5626150" y="2623275"/>
              <a:ext cx="68175" cy="62875"/>
            </a:xfrm>
            <a:custGeom>
              <a:avLst/>
              <a:gdLst/>
              <a:ahLst/>
              <a:cxnLst/>
              <a:rect l="l" t="t" r="r" b="b"/>
              <a:pathLst>
                <a:path w="2727" h="2515" extrusionOk="0">
                  <a:moveTo>
                    <a:pt x="1649" y="0"/>
                  </a:moveTo>
                  <a:cubicBezTo>
                    <a:pt x="1311" y="0"/>
                    <a:pt x="1055" y="38"/>
                    <a:pt x="1055" y="38"/>
                  </a:cubicBezTo>
                  <a:lnTo>
                    <a:pt x="1186" y="1691"/>
                  </a:lnTo>
                  <a:cubicBezTo>
                    <a:pt x="1186" y="1691"/>
                    <a:pt x="338" y="2060"/>
                    <a:pt x="176" y="2236"/>
                  </a:cubicBezTo>
                  <a:cubicBezTo>
                    <a:pt x="0" y="2394"/>
                    <a:pt x="162" y="2514"/>
                    <a:pt x="162" y="2514"/>
                  </a:cubicBezTo>
                  <a:lnTo>
                    <a:pt x="2579" y="2324"/>
                  </a:lnTo>
                  <a:cubicBezTo>
                    <a:pt x="2666" y="1955"/>
                    <a:pt x="2448" y="1649"/>
                    <a:pt x="2448" y="1649"/>
                  </a:cubicBezTo>
                  <a:lnTo>
                    <a:pt x="2726" y="182"/>
                  </a:lnTo>
                  <a:cubicBezTo>
                    <a:pt x="2398" y="37"/>
                    <a:pt x="1983" y="0"/>
                    <a:pt x="1649"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731;p48">
              <a:extLst>
                <a:ext uri="{FF2B5EF4-FFF2-40B4-BE49-F238E27FC236}">
                  <a16:creationId xmlns:a16="http://schemas.microsoft.com/office/drawing/2014/main" id="{94956D34-EE2B-20E2-1C76-2B1F079EC79A}"/>
                </a:ext>
              </a:extLst>
            </p:cNvPr>
            <p:cNvSpPr/>
            <p:nvPr/>
          </p:nvSpPr>
          <p:spPr>
            <a:xfrm>
              <a:off x="5654025" y="2626250"/>
              <a:ext cx="36600" cy="5275"/>
            </a:xfrm>
            <a:custGeom>
              <a:avLst/>
              <a:gdLst/>
              <a:ahLst/>
              <a:cxnLst/>
              <a:rect l="l" t="t" r="r" b="b"/>
              <a:pathLst>
                <a:path w="1464" h="211" extrusionOk="0">
                  <a:moveTo>
                    <a:pt x="561" y="0"/>
                  </a:moveTo>
                  <a:cubicBezTo>
                    <a:pt x="373" y="0"/>
                    <a:pt x="186" y="21"/>
                    <a:pt x="0" y="63"/>
                  </a:cubicBezTo>
                  <a:lnTo>
                    <a:pt x="380" y="77"/>
                  </a:lnTo>
                  <a:cubicBezTo>
                    <a:pt x="496" y="77"/>
                    <a:pt x="616" y="77"/>
                    <a:pt x="746" y="95"/>
                  </a:cubicBezTo>
                  <a:cubicBezTo>
                    <a:pt x="862" y="95"/>
                    <a:pt x="982" y="109"/>
                    <a:pt x="1098" y="123"/>
                  </a:cubicBezTo>
                  <a:cubicBezTo>
                    <a:pt x="1231" y="151"/>
                    <a:pt x="1347" y="165"/>
                    <a:pt x="1464" y="211"/>
                  </a:cubicBezTo>
                  <a:cubicBezTo>
                    <a:pt x="1362" y="137"/>
                    <a:pt x="1245" y="95"/>
                    <a:pt x="1112" y="63"/>
                  </a:cubicBezTo>
                  <a:cubicBezTo>
                    <a:pt x="996" y="35"/>
                    <a:pt x="862" y="21"/>
                    <a:pt x="746" y="7"/>
                  </a:cubicBezTo>
                  <a:cubicBezTo>
                    <a:pt x="684" y="2"/>
                    <a:pt x="623" y="0"/>
                    <a:pt x="561"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732;p48">
              <a:extLst>
                <a:ext uri="{FF2B5EF4-FFF2-40B4-BE49-F238E27FC236}">
                  <a16:creationId xmlns:a16="http://schemas.microsoft.com/office/drawing/2014/main" id="{03CC45FB-EEBA-7881-FA41-AE99D22293DF}"/>
                </a:ext>
              </a:extLst>
            </p:cNvPr>
            <p:cNvSpPr/>
            <p:nvPr/>
          </p:nvSpPr>
          <p:spPr>
            <a:xfrm>
              <a:off x="5626850" y="2665975"/>
              <a:ext cx="65975" cy="21225"/>
            </a:xfrm>
            <a:custGeom>
              <a:avLst/>
              <a:gdLst/>
              <a:ahLst/>
              <a:cxnLst/>
              <a:rect l="l" t="t" r="r" b="b"/>
              <a:pathLst>
                <a:path w="2639" h="849" extrusionOk="0">
                  <a:moveTo>
                    <a:pt x="1042" y="1"/>
                  </a:moveTo>
                  <a:cubicBezTo>
                    <a:pt x="880" y="71"/>
                    <a:pt x="278" y="366"/>
                    <a:pt x="120" y="496"/>
                  </a:cubicBezTo>
                  <a:cubicBezTo>
                    <a:pt x="0" y="598"/>
                    <a:pt x="32" y="718"/>
                    <a:pt x="60" y="792"/>
                  </a:cubicBezTo>
                  <a:cubicBezTo>
                    <a:pt x="88" y="834"/>
                    <a:pt x="134" y="848"/>
                    <a:pt x="176" y="848"/>
                  </a:cubicBezTo>
                  <a:lnTo>
                    <a:pt x="2596" y="630"/>
                  </a:lnTo>
                  <a:cubicBezTo>
                    <a:pt x="2638" y="482"/>
                    <a:pt x="2582" y="292"/>
                    <a:pt x="2582" y="292"/>
                  </a:cubicBezTo>
                  <a:lnTo>
                    <a:pt x="1981" y="394"/>
                  </a:lnTo>
                  <a:cubicBezTo>
                    <a:pt x="1947" y="398"/>
                    <a:pt x="1913" y="400"/>
                    <a:pt x="1880" y="400"/>
                  </a:cubicBezTo>
                  <a:cubicBezTo>
                    <a:pt x="1676" y="400"/>
                    <a:pt x="1472" y="327"/>
                    <a:pt x="1333" y="176"/>
                  </a:cubicBezTo>
                  <a:cubicBezTo>
                    <a:pt x="1246" y="88"/>
                    <a:pt x="1158" y="29"/>
                    <a:pt x="1115" y="15"/>
                  </a:cubicBezTo>
                  <a:cubicBezTo>
                    <a:pt x="1101" y="1"/>
                    <a:pt x="1070" y="1"/>
                    <a:pt x="104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733;p48">
              <a:extLst>
                <a:ext uri="{FF2B5EF4-FFF2-40B4-BE49-F238E27FC236}">
                  <a16:creationId xmlns:a16="http://schemas.microsoft.com/office/drawing/2014/main" id="{43CFBCC9-C1F1-5D9F-EF6A-3A5EE3125DBC}"/>
                </a:ext>
              </a:extLst>
            </p:cNvPr>
            <p:cNvSpPr/>
            <p:nvPr/>
          </p:nvSpPr>
          <p:spPr>
            <a:xfrm>
              <a:off x="5644075" y="2668875"/>
              <a:ext cx="12175" cy="6975"/>
            </a:xfrm>
            <a:custGeom>
              <a:avLst/>
              <a:gdLst/>
              <a:ahLst/>
              <a:cxnLst/>
              <a:rect l="l" t="t" r="r" b="b"/>
              <a:pathLst>
                <a:path w="487" h="279" extrusionOk="0">
                  <a:moveTo>
                    <a:pt x="279" y="1"/>
                  </a:moveTo>
                  <a:cubicBezTo>
                    <a:pt x="236" y="1"/>
                    <a:pt x="117" y="74"/>
                    <a:pt x="47" y="117"/>
                  </a:cubicBezTo>
                  <a:cubicBezTo>
                    <a:pt x="15" y="131"/>
                    <a:pt x="1" y="176"/>
                    <a:pt x="15" y="205"/>
                  </a:cubicBezTo>
                  <a:cubicBezTo>
                    <a:pt x="15" y="250"/>
                    <a:pt x="47" y="278"/>
                    <a:pt x="89" y="278"/>
                  </a:cubicBezTo>
                  <a:cubicBezTo>
                    <a:pt x="222" y="278"/>
                    <a:pt x="486" y="278"/>
                    <a:pt x="469" y="219"/>
                  </a:cubicBezTo>
                  <a:cubicBezTo>
                    <a:pt x="469" y="148"/>
                    <a:pt x="353" y="15"/>
                    <a:pt x="27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734;p48">
              <a:extLst>
                <a:ext uri="{FF2B5EF4-FFF2-40B4-BE49-F238E27FC236}">
                  <a16:creationId xmlns:a16="http://schemas.microsoft.com/office/drawing/2014/main" id="{9C6ADB41-9777-E35E-62B1-946E4BCB0EEF}"/>
                </a:ext>
              </a:extLst>
            </p:cNvPr>
            <p:cNvSpPr/>
            <p:nvPr/>
          </p:nvSpPr>
          <p:spPr>
            <a:xfrm>
              <a:off x="5651025" y="2481650"/>
              <a:ext cx="152875" cy="111400"/>
            </a:xfrm>
            <a:custGeom>
              <a:avLst/>
              <a:gdLst/>
              <a:ahLst/>
              <a:cxnLst/>
              <a:rect l="l" t="t" r="r" b="b"/>
              <a:pathLst>
                <a:path w="6115" h="4456" extrusionOk="0">
                  <a:moveTo>
                    <a:pt x="630" y="1"/>
                  </a:moveTo>
                  <a:cubicBezTo>
                    <a:pt x="630" y="1"/>
                    <a:pt x="1" y="3121"/>
                    <a:pt x="15" y="4208"/>
                  </a:cubicBezTo>
                  <a:cubicBezTo>
                    <a:pt x="15" y="4208"/>
                    <a:pt x="2112" y="4456"/>
                    <a:pt x="3963" y="4456"/>
                  </a:cubicBezTo>
                  <a:cubicBezTo>
                    <a:pt x="4692" y="4456"/>
                    <a:pt x="5383" y="4417"/>
                    <a:pt x="5893" y="4310"/>
                  </a:cubicBezTo>
                  <a:cubicBezTo>
                    <a:pt x="5893" y="4310"/>
                    <a:pt x="6114" y="1482"/>
                    <a:pt x="5850"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735;p48">
              <a:extLst>
                <a:ext uri="{FF2B5EF4-FFF2-40B4-BE49-F238E27FC236}">
                  <a16:creationId xmlns:a16="http://schemas.microsoft.com/office/drawing/2014/main" id="{ADA0A7A0-A945-DA49-22A6-C3D5BC530C0A}"/>
                </a:ext>
              </a:extLst>
            </p:cNvPr>
            <p:cNvSpPr/>
            <p:nvPr/>
          </p:nvSpPr>
          <p:spPr>
            <a:xfrm>
              <a:off x="5674850" y="2496700"/>
              <a:ext cx="14725" cy="77675"/>
            </a:xfrm>
            <a:custGeom>
              <a:avLst/>
              <a:gdLst/>
              <a:ahLst/>
              <a:cxnLst/>
              <a:rect l="l" t="t" r="r" b="b"/>
              <a:pathLst>
                <a:path w="589" h="3107" extrusionOk="0">
                  <a:moveTo>
                    <a:pt x="588" y="0"/>
                  </a:moveTo>
                  <a:lnTo>
                    <a:pt x="588" y="0"/>
                  </a:lnTo>
                  <a:cubicBezTo>
                    <a:pt x="529" y="264"/>
                    <a:pt x="469" y="510"/>
                    <a:pt x="412" y="774"/>
                  </a:cubicBezTo>
                  <a:cubicBezTo>
                    <a:pt x="353" y="1024"/>
                    <a:pt x="310" y="1288"/>
                    <a:pt x="265" y="1551"/>
                  </a:cubicBezTo>
                  <a:cubicBezTo>
                    <a:pt x="205" y="1801"/>
                    <a:pt x="163" y="2065"/>
                    <a:pt x="117" y="2315"/>
                  </a:cubicBezTo>
                  <a:lnTo>
                    <a:pt x="61" y="2709"/>
                  </a:lnTo>
                  <a:cubicBezTo>
                    <a:pt x="47" y="2842"/>
                    <a:pt x="29" y="2973"/>
                    <a:pt x="1" y="3106"/>
                  </a:cubicBezTo>
                  <a:cubicBezTo>
                    <a:pt x="47" y="2973"/>
                    <a:pt x="75" y="2842"/>
                    <a:pt x="103" y="2726"/>
                  </a:cubicBezTo>
                  <a:lnTo>
                    <a:pt x="191" y="2329"/>
                  </a:lnTo>
                  <a:cubicBezTo>
                    <a:pt x="237" y="2079"/>
                    <a:pt x="293" y="1815"/>
                    <a:pt x="339" y="1566"/>
                  </a:cubicBezTo>
                  <a:cubicBezTo>
                    <a:pt x="398" y="1302"/>
                    <a:pt x="441" y="1038"/>
                    <a:pt x="486" y="792"/>
                  </a:cubicBezTo>
                  <a:cubicBezTo>
                    <a:pt x="514" y="528"/>
                    <a:pt x="557" y="264"/>
                    <a:pt x="588"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736;p48">
              <a:extLst>
                <a:ext uri="{FF2B5EF4-FFF2-40B4-BE49-F238E27FC236}">
                  <a16:creationId xmlns:a16="http://schemas.microsoft.com/office/drawing/2014/main" id="{246F9631-A1FD-B0D4-42C8-F32272A9DD7C}"/>
                </a:ext>
              </a:extLst>
            </p:cNvPr>
            <p:cNvSpPr/>
            <p:nvPr/>
          </p:nvSpPr>
          <p:spPr>
            <a:xfrm>
              <a:off x="5771250" y="2500300"/>
              <a:ext cx="8100" cy="75125"/>
            </a:xfrm>
            <a:custGeom>
              <a:avLst/>
              <a:gdLst/>
              <a:ahLst/>
              <a:cxnLst/>
              <a:rect l="l" t="t" r="r" b="b"/>
              <a:pathLst>
                <a:path w="324" h="3005" extrusionOk="0">
                  <a:moveTo>
                    <a:pt x="0" y="0"/>
                  </a:moveTo>
                  <a:lnTo>
                    <a:pt x="0" y="0"/>
                  </a:lnTo>
                  <a:cubicBezTo>
                    <a:pt x="14" y="264"/>
                    <a:pt x="28" y="514"/>
                    <a:pt x="42" y="764"/>
                  </a:cubicBezTo>
                  <a:cubicBezTo>
                    <a:pt x="74" y="1014"/>
                    <a:pt x="88" y="1263"/>
                    <a:pt x="116" y="1510"/>
                  </a:cubicBezTo>
                  <a:cubicBezTo>
                    <a:pt x="148" y="1759"/>
                    <a:pt x="176" y="2009"/>
                    <a:pt x="204" y="2259"/>
                  </a:cubicBezTo>
                  <a:lnTo>
                    <a:pt x="250" y="2625"/>
                  </a:lnTo>
                  <a:cubicBezTo>
                    <a:pt x="278" y="2758"/>
                    <a:pt x="292" y="2874"/>
                    <a:pt x="324" y="3004"/>
                  </a:cubicBezTo>
                  <a:cubicBezTo>
                    <a:pt x="306" y="2874"/>
                    <a:pt x="306" y="2741"/>
                    <a:pt x="292" y="2625"/>
                  </a:cubicBezTo>
                  <a:lnTo>
                    <a:pt x="264" y="2245"/>
                  </a:lnTo>
                  <a:cubicBezTo>
                    <a:pt x="250" y="1995"/>
                    <a:pt x="218" y="1745"/>
                    <a:pt x="204" y="1495"/>
                  </a:cubicBezTo>
                  <a:cubicBezTo>
                    <a:pt x="176" y="1246"/>
                    <a:pt x="148" y="999"/>
                    <a:pt x="116" y="750"/>
                  </a:cubicBezTo>
                  <a:cubicBezTo>
                    <a:pt x="74" y="500"/>
                    <a:pt x="42" y="250"/>
                    <a:pt x="0"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737;p48">
              <a:extLst>
                <a:ext uri="{FF2B5EF4-FFF2-40B4-BE49-F238E27FC236}">
                  <a16:creationId xmlns:a16="http://schemas.microsoft.com/office/drawing/2014/main" id="{54DAADA3-DDBA-A94F-36F5-FB3BD214E521}"/>
                </a:ext>
              </a:extLst>
            </p:cNvPr>
            <p:cNvSpPr/>
            <p:nvPr/>
          </p:nvSpPr>
          <p:spPr>
            <a:xfrm>
              <a:off x="5724375" y="2499600"/>
              <a:ext cx="1775" cy="76275"/>
            </a:xfrm>
            <a:custGeom>
              <a:avLst/>
              <a:gdLst/>
              <a:ahLst/>
              <a:cxnLst/>
              <a:rect l="l" t="t" r="r" b="b"/>
              <a:pathLst>
                <a:path w="71" h="3051" extrusionOk="0">
                  <a:moveTo>
                    <a:pt x="42" y="0"/>
                  </a:moveTo>
                  <a:cubicBezTo>
                    <a:pt x="14" y="250"/>
                    <a:pt x="14" y="500"/>
                    <a:pt x="0" y="764"/>
                  </a:cubicBezTo>
                  <a:lnTo>
                    <a:pt x="0" y="1523"/>
                  </a:lnTo>
                  <a:lnTo>
                    <a:pt x="0" y="2287"/>
                  </a:lnTo>
                  <a:lnTo>
                    <a:pt x="14" y="2667"/>
                  </a:lnTo>
                  <a:cubicBezTo>
                    <a:pt x="28" y="2800"/>
                    <a:pt x="28" y="2916"/>
                    <a:pt x="42" y="3050"/>
                  </a:cubicBezTo>
                  <a:cubicBezTo>
                    <a:pt x="42" y="2916"/>
                    <a:pt x="42" y="2800"/>
                    <a:pt x="57" y="2667"/>
                  </a:cubicBezTo>
                  <a:lnTo>
                    <a:pt x="71" y="2287"/>
                  </a:lnTo>
                  <a:lnTo>
                    <a:pt x="71" y="1523"/>
                  </a:lnTo>
                  <a:lnTo>
                    <a:pt x="71" y="764"/>
                  </a:lnTo>
                  <a:cubicBezTo>
                    <a:pt x="57" y="500"/>
                    <a:pt x="57" y="250"/>
                    <a:pt x="42"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738;p48">
              <a:extLst>
                <a:ext uri="{FF2B5EF4-FFF2-40B4-BE49-F238E27FC236}">
                  <a16:creationId xmlns:a16="http://schemas.microsoft.com/office/drawing/2014/main" id="{60C1DA24-D4F3-98A5-EAAF-EE7A977A8758}"/>
                </a:ext>
              </a:extLst>
            </p:cNvPr>
            <p:cNvSpPr/>
            <p:nvPr/>
          </p:nvSpPr>
          <p:spPr>
            <a:xfrm>
              <a:off x="5632375" y="2144925"/>
              <a:ext cx="193850" cy="193625"/>
            </a:xfrm>
            <a:custGeom>
              <a:avLst/>
              <a:gdLst/>
              <a:ahLst/>
              <a:cxnLst/>
              <a:rect l="l" t="t" r="r" b="b"/>
              <a:pathLst>
                <a:path w="7754" h="7745" extrusionOk="0">
                  <a:moveTo>
                    <a:pt x="3930" y="1"/>
                  </a:moveTo>
                  <a:cubicBezTo>
                    <a:pt x="3906" y="1"/>
                    <a:pt x="3881" y="1"/>
                    <a:pt x="3856" y="1"/>
                  </a:cubicBezTo>
                  <a:cubicBezTo>
                    <a:pt x="673" y="29"/>
                    <a:pt x="1" y="2228"/>
                    <a:pt x="89" y="4250"/>
                  </a:cubicBezTo>
                  <a:cubicBezTo>
                    <a:pt x="103" y="4662"/>
                    <a:pt x="177" y="5056"/>
                    <a:pt x="321" y="5408"/>
                  </a:cubicBezTo>
                  <a:cubicBezTo>
                    <a:pt x="617" y="6139"/>
                    <a:pt x="1144" y="6755"/>
                    <a:pt x="1816" y="7166"/>
                  </a:cubicBezTo>
                  <a:cubicBezTo>
                    <a:pt x="2397" y="7531"/>
                    <a:pt x="3097" y="7745"/>
                    <a:pt x="3855" y="7745"/>
                  </a:cubicBezTo>
                  <a:cubicBezTo>
                    <a:pt x="3923" y="7745"/>
                    <a:pt x="3991" y="7743"/>
                    <a:pt x="4060" y="7740"/>
                  </a:cubicBezTo>
                  <a:cubicBezTo>
                    <a:pt x="4764" y="7708"/>
                    <a:pt x="5407" y="7504"/>
                    <a:pt x="5967" y="7152"/>
                  </a:cubicBezTo>
                  <a:cubicBezTo>
                    <a:pt x="6639" y="6727"/>
                    <a:pt x="7166" y="6111"/>
                    <a:pt x="7476" y="5379"/>
                  </a:cubicBezTo>
                  <a:cubicBezTo>
                    <a:pt x="7666" y="4908"/>
                    <a:pt x="7754" y="4412"/>
                    <a:pt x="7739" y="3884"/>
                  </a:cubicBezTo>
                  <a:cubicBezTo>
                    <a:pt x="7652" y="1879"/>
                    <a:pt x="6873" y="1"/>
                    <a:pt x="3930" y="1"/>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739;p48">
              <a:extLst>
                <a:ext uri="{FF2B5EF4-FFF2-40B4-BE49-F238E27FC236}">
                  <a16:creationId xmlns:a16="http://schemas.microsoft.com/office/drawing/2014/main" id="{B701503A-4E16-A56C-916F-C577E5B28E28}"/>
                </a:ext>
              </a:extLst>
            </p:cNvPr>
            <p:cNvSpPr/>
            <p:nvPr/>
          </p:nvSpPr>
          <p:spPr>
            <a:xfrm>
              <a:off x="5600625" y="2234775"/>
              <a:ext cx="61250" cy="47800"/>
            </a:xfrm>
            <a:custGeom>
              <a:avLst/>
              <a:gdLst/>
              <a:ahLst/>
              <a:cxnLst/>
              <a:rect l="l" t="t" r="r" b="b"/>
              <a:pathLst>
                <a:path w="2450" h="1912" extrusionOk="0">
                  <a:moveTo>
                    <a:pt x="1231" y="0"/>
                  </a:moveTo>
                  <a:cubicBezTo>
                    <a:pt x="524" y="0"/>
                    <a:pt x="0" y="768"/>
                    <a:pt x="434" y="1508"/>
                  </a:cubicBezTo>
                  <a:cubicBezTo>
                    <a:pt x="494" y="1610"/>
                    <a:pt x="582" y="1697"/>
                    <a:pt x="684" y="1754"/>
                  </a:cubicBezTo>
                  <a:cubicBezTo>
                    <a:pt x="869" y="1863"/>
                    <a:pt x="1056" y="1912"/>
                    <a:pt x="1232" y="1912"/>
                  </a:cubicBezTo>
                  <a:cubicBezTo>
                    <a:pt x="1930" y="1912"/>
                    <a:pt x="2449" y="1146"/>
                    <a:pt x="2017" y="407"/>
                  </a:cubicBezTo>
                  <a:cubicBezTo>
                    <a:pt x="1960" y="305"/>
                    <a:pt x="1887" y="217"/>
                    <a:pt x="1785" y="157"/>
                  </a:cubicBezTo>
                  <a:cubicBezTo>
                    <a:pt x="1597" y="48"/>
                    <a:pt x="1408" y="0"/>
                    <a:pt x="1231" y="0"/>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740;p48">
              <a:extLst>
                <a:ext uri="{FF2B5EF4-FFF2-40B4-BE49-F238E27FC236}">
                  <a16:creationId xmlns:a16="http://schemas.microsoft.com/office/drawing/2014/main" id="{1CE6C675-9240-5F6D-E31C-8423D3C38E98}"/>
                </a:ext>
              </a:extLst>
            </p:cNvPr>
            <p:cNvSpPr/>
            <p:nvPr/>
          </p:nvSpPr>
          <p:spPr>
            <a:xfrm>
              <a:off x="5798475" y="2234775"/>
              <a:ext cx="61250" cy="47800"/>
            </a:xfrm>
            <a:custGeom>
              <a:avLst/>
              <a:gdLst/>
              <a:ahLst/>
              <a:cxnLst/>
              <a:rect l="l" t="t" r="r" b="b"/>
              <a:pathLst>
                <a:path w="2450" h="1912" extrusionOk="0">
                  <a:moveTo>
                    <a:pt x="1223" y="0"/>
                  </a:moveTo>
                  <a:cubicBezTo>
                    <a:pt x="524" y="0"/>
                    <a:pt x="1" y="768"/>
                    <a:pt x="434" y="1508"/>
                  </a:cubicBezTo>
                  <a:cubicBezTo>
                    <a:pt x="494" y="1610"/>
                    <a:pt x="568" y="1697"/>
                    <a:pt x="670" y="1754"/>
                  </a:cubicBezTo>
                  <a:cubicBezTo>
                    <a:pt x="859" y="1863"/>
                    <a:pt x="1048" y="1912"/>
                    <a:pt x="1225" y="1912"/>
                  </a:cubicBezTo>
                  <a:cubicBezTo>
                    <a:pt x="1931" y="1912"/>
                    <a:pt x="2450" y="1146"/>
                    <a:pt x="2017" y="407"/>
                  </a:cubicBezTo>
                  <a:cubicBezTo>
                    <a:pt x="1961" y="305"/>
                    <a:pt x="1873" y="217"/>
                    <a:pt x="1767" y="157"/>
                  </a:cubicBezTo>
                  <a:cubicBezTo>
                    <a:pt x="1583" y="48"/>
                    <a:pt x="1397" y="0"/>
                    <a:pt x="1223" y="0"/>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741;p48">
              <a:extLst>
                <a:ext uri="{FF2B5EF4-FFF2-40B4-BE49-F238E27FC236}">
                  <a16:creationId xmlns:a16="http://schemas.microsoft.com/office/drawing/2014/main" id="{B79A730F-A438-46BD-A4ED-FEAF13ED9510}"/>
                </a:ext>
              </a:extLst>
            </p:cNvPr>
            <p:cNvSpPr/>
            <p:nvPr/>
          </p:nvSpPr>
          <p:spPr>
            <a:xfrm>
              <a:off x="5617350" y="2246775"/>
              <a:ext cx="25700" cy="16900"/>
            </a:xfrm>
            <a:custGeom>
              <a:avLst/>
              <a:gdLst/>
              <a:ahLst/>
              <a:cxnLst/>
              <a:rect l="l" t="t" r="r" b="b"/>
              <a:pathLst>
                <a:path w="1028" h="676" extrusionOk="0">
                  <a:moveTo>
                    <a:pt x="338" y="0"/>
                  </a:moveTo>
                  <a:cubicBezTo>
                    <a:pt x="219" y="0"/>
                    <a:pt x="102" y="29"/>
                    <a:pt x="0" y="88"/>
                  </a:cubicBezTo>
                  <a:cubicBezTo>
                    <a:pt x="236" y="117"/>
                    <a:pt x="440" y="148"/>
                    <a:pt x="602" y="236"/>
                  </a:cubicBezTo>
                  <a:cubicBezTo>
                    <a:pt x="690" y="278"/>
                    <a:pt x="764" y="338"/>
                    <a:pt x="834" y="412"/>
                  </a:cubicBezTo>
                  <a:cubicBezTo>
                    <a:pt x="908" y="482"/>
                    <a:pt x="954" y="570"/>
                    <a:pt x="1028" y="676"/>
                  </a:cubicBezTo>
                  <a:cubicBezTo>
                    <a:pt x="1028" y="556"/>
                    <a:pt x="1010" y="440"/>
                    <a:pt x="954" y="338"/>
                  </a:cubicBezTo>
                  <a:cubicBezTo>
                    <a:pt x="922" y="278"/>
                    <a:pt x="880" y="236"/>
                    <a:pt x="834" y="190"/>
                  </a:cubicBezTo>
                  <a:cubicBezTo>
                    <a:pt x="792" y="148"/>
                    <a:pt x="746" y="102"/>
                    <a:pt x="690" y="74"/>
                  </a:cubicBezTo>
                  <a:cubicBezTo>
                    <a:pt x="570" y="29"/>
                    <a:pt x="454" y="0"/>
                    <a:pt x="338" y="0"/>
                  </a:cubicBez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742;p48">
              <a:extLst>
                <a:ext uri="{FF2B5EF4-FFF2-40B4-BE49-F238E27FC236}">
                  <a16:creationId xmlns:a16="http://schemas.microsoft.com/office/drawing/2014/main" id="{988E380D-E90F-4AF9-699D-3E6235F192C9}"/>
                </a:ext>
              </a:extLst>
            </p:cNvPr>
            <p:cNvSpPr/>
            <p:nvPr/>
          </p:nvSpPr>
          <p:spPr>
            <a:xfrm>
              <a:off x="5626150" y="2251875"/>
              <a:ext cx="9875" cy="22000"/>
            </a:xfrm>
            <a:custGeom>
              <a:avLst/>
              <a:gdLst/>
              <a:ahLst/>
              <a:cxnLst/>
              <a:rect l="l" t="t" r="r" b="b"/>
              <a:pathLst>
                <a:path w="395" h="880" extrusionOk="0">
                  <a:moveTo>
                    <a:pt x="394" y="0"/>
                  </a:moveTo>
                  <a:lnTo>
                    <a:pt x="394" y="0"/>
                  </a:lnTo>
                  <a:cubicBezTo>
                    <a:pt x="292" y="15"/>
                    <a:pt x="204" y="46"/>
                    <a:pt x="130" y="120"/>
                  </a:cubicBezTo>
                  <a:cubicBezTo>
                    <a:pt x="60" y="176"/>
                    <a:pt x="0" y="296"/>
                    <a:pt x="0" y="398"/>
                  </a:cubicBezTo>
                  <a:cubicBezTo>
                    <a:pt x="0" y="500"/>
                    <a:pt x="28" y="602"/>
                    <a:pt x="74" y="690"/>
                  </a:cubicBezTo>
                  <a:cubicBezTo>
                    <a:pt x="130" y="764"/>
                    <a:pt x="190" y="838"/>
                    <a:pt x="278" y="880"/>
                  </a:cubicBezTo>
                  <a:cubicBezTo>
                    <a:pt x="218" y="704"/>
                    <a:pt x="162" y="542"/>
                    <a:pt x="176" y="412"/>
                  </a:cubicBezTo>
                  <a:cubicBezTo>
                    <a:pt x="176" y="338"/>
                    <a:pt x="204" y="264"/>
                    <a:pt x="236" y="208"/>
                  </a:cubicBezTo>
                  <a:cubicBezTo>
                    <a:pt x="278" y="134"/>
                    <a:pt x="338" y="74"/>
                    <a:pt x="394" y="0"/>
                  </a:cubicBez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743;p48">
              <a:extLst>
                <a:ext uri="{FF2B5EF4-FFF2-40B4-BE49-F238E27FC236}">
                  <a16:creationId xmlns:a16="http://schemas.microsoft.com/office/drawing/2014/main" id="{3013CFC7-B27A-8052-1105-6A38CC5058CD}"/>
                </a:ext>
              </a:extLst>
            </p:cNvPr>
            <p:cNvSpPr/>
            <p:nvPr/>
          </p:nvSpPr>
          <p:spPr>
            <a:xfrm>
              <a:off x="5817400" y="2246775"/>
              <a:ext cx="25700" cy="16900"/>
            </a:xfrm>
            <a:custGeom>
              <a:avLst/>
              <a:gdLst/>
              <a:ahLst/>
              <a:cxnLst/>
              <a:rect l="l" t="t" r="r" b="b"/>
              <a:pathLst>
                <a:path w="1028" h="676" extrusionOk="0">
                  <a:moveTo>
                    <a:pt x="690" y="0"/>
                  </a:moveTo>
                  <a:cubicBezTo>
                    <a:pt x="571" y="0"/>
                    <a:pt x="455" y="29"/>
                    <a:pt x="338" y="74"/>
                  </a:cubicBezTo>
                  <a:cubicBezTo>
                    <a:pt x="279" y="102"/>
                    <a:pt x="236" y="148"/>
                    <a:pt x="191" y="190"/>
                  </a:cubicBezTo>
                  <a:cubicBezTo>
                    <a:pt x="149" y="236"/>
                    <a:pt x="103" y="278"/>
                    <a:pt x="75" y="338"/>
                  </a:cubicBezTo>
                  <a:cubicBezTo>
                    <a:pt x="15" y="440"/>
                    <a:pt x="1" y="556"/>
                    <a:pt x="1" y="676"/>
                  </a:cubicBezTo>
                  <a:cubicBezTo>
                    <a:pt x="75" y="570"/>
                    <a:pt x="117" y="482"/>
                    <a:pt x="191" y="412"/>
                  </a:cubicBezTo>
                  <a:cubicBezTo>
                    <a:pt x="265" y="338"/>
                    <a:pt x="338" y="278"/>
                    <a:pt x="426" y="236"/>
                  </a:cubicBezTo>
                  <a:cubicBezTo>
                    <a:pt x="588" y="148"/>
                    <a:pt x="792" y="117"/>
                    <a:pt x="1028" y="88"/>
                  </a:cubicBezTo>
                  <a:cubicBezTo>
                    <a:pt x="922" y="29"/>
                    <a:pt x="806" y="0"/>
                    <a:pt x="690" y="0"/>
                  </a:cubicBez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744;p48">
              <a:extLst>
                <a:ext uri="{FF2B5EF4-FFF2-40B4-BE49-F238E27FC236}">
                  <a16:creationId xmlns:a16="http://schemas.microsoft.com/office/drawing/2014/main" id="{DE040630-B109-6E9E-6F50-C8C007B8469F}"/>
                </a:ext>
              </a:extLst>
            </p:cNvPr>
            <p:cNvSpPr/>
            <p:nvPr/>
          </p:nvSpPr>
          <p:spPr>
            <a:xfrm>
              <a:off x="5824350" y="2251875"/>
              <a:ext cx="10325" cy="22000"/>
            </a:xfrm>
            <a:custGeom>
              <a:avLst/>
              <a:gdLst/>
              <a:ahLst/>
              <a:cxnLst/>
              <a:rect l="l" t="t" r="r" b="b"/>
              <a:pathLst>
                <a:path w="413" h="880" extrusionOk="0">
                  <a:moveTo>
                    <a:pt x="1" y="0"/>
                  </a:moveTo>
                  <a:lnTo>
                    <a:pt x="1" y="0"/>
                  </a:lnTo>
                  <a:cubicBezTo>
                    <a:pt x="60" y="74"/>
                    <a:pt x="117" y="134"/>
                    <a:pt x="163" y="208"/>
                  </a:cubicBezTo>
                  <a:cubicBezTo>
                    <a:pt x="191" y="264"/>
                    <a:pt x="222" y="338"/>
                    <a:pt x="222" y="412"/>
                  </a:cubicBezTo>
                  <a:cubicBezTo>
                    <a:pt x="236" y="542"/>
                    <a:pt x="177" y="704"/>
                    <a:pt x="117" y="880"/>
                  </a:cubicBezTo>
                  <a:cubicBezTo>
                    <a:pt x="205" y="838"/>
                    <a:pt x="265" y="764"/>
                    <a:pt x="324" y="690"/>
                  </a:cubicBezTo>
                  <a:cubicBezTo>
                    <a:pt x="367" y="602"/>
                    <a:pt x="412" y="500"/>
                    <a:pt x="398" y="398"/>
                  </a:cubicBezTo>
                  <a:cubicBezTo>
                    <a:pt x="398" y="296"/>
                    <a:pt x="338" y="176"/>
                    <a:pt x="265" y="120"/>
                  </a:cubicBezTo>
                  <a:cubicBezTo>
                    <a:pt x="191" y="46"/>
                    <a:pt x="103" y="15"/>
                    <a:pt x="1" y="0"/>
                  </a:cubicBez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745;p48">
              <a:extLst>
                <a:ext uri="{FF2B5EF4-FFF2-40B4-BE49-F238E27FC236}">
                  <a16:creationId xmlns:a16="http://schemas.microsoft.com/office/drawing/2014/main" id="{E58C6F32-3D67-1AC1-8311-9DD31C2F29FF}"/>
                </a:ext>
              </a:extLst>
            </p:cNvPr>
            <p:cNvSpPr/>
            <p:nvPr/>
          </p:nvSpPr>
          <p:spPr>
            <a:xfrm>
              <a:off x="5612250" y="2275700"/>
              <a:ext cx="97925" cy="93275"/>
            </a:xfrm>
            <a:custGeom>
              <a:avLst/>
              <a:gdLst/>
              <a:ahLst/>
              <a:cxnLst/>
              <a:rect l="l" t="t" r="r" b="b"/>
              <a:pathLst>
                <a:path w="3917" h="3731" extrusionOk="0">
                  <a:moveTo>
                    <a:pt x="102" y="1"/>
                  </a:moveTo>
                  <a:lnTo>
                    <a:pt x="102" y="1"/>
                  </a:lnTo>
                  <a:cubicBezTo>
                    <a:pt x="0" y="1204"/>
                    <a:pt x="264" y="2829"/>
                    <a:pt x="335" y="3268"/>
                  </a:cubicBezTo>
                  <a:cubicBezTo>
                    <a:pt x="352" y="3342"/>
                    <a:pt x="394" y="3416"/>
                    <a:pt x="468" y="3444"/>
                  </a:cubicBezTo>
                  <a:cubicBezTo>
                    <a:pt x="893" y="3657"/>
                    <a:pt x="1403" y="3730"/>
                    <a:pt x="1898" y="3730"/>
                  </a:cubicBezTo>
                  <a:cubicBezTo>
                    <a:pt x="2940" y="3730"/>
                    <a:pt x="3917" y="3407"/>
                    <a:pt x="3898" y="3388"/>
                  </a:cubicBezTo>
                  <a:cubicBezTo>
                    <a:pt x="3870" y="3356"/>
                    <a:pt x="3870" y="2435"/>
                    <a:pt x="3870" y="2435"/>
                  </a:cubicBezTo>
                  <a:cubicBezTo>
                    <a:pt x="2079" y="1876"/>
                    <a:pt x="1126" y="177"/>
                    <a:pt x="1126" y="177"/>
                  </a:cubicBezTo>
                  <a:cubicBezTo>
                    <a:pt x="980" y="229"/>
                    <a:pt x="848" y="249"/>
                    <a:pt x="731" y="249"/>
                  </a:cubicBezTo>
                  <a:cubicBezTo>
                    <a:pt x="324" y="249"/>
                    <a:pt x="103" y="1"/>
                    <a:pt x="102"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746;p48">
              <a:extLst>
                <a:ext uri="{FF2B5EF4-FFF2-40B4-BE49-F238E27FC236}">
                  <a16:creationId xmlns:a16="http://schemas.microsoft.com/office/drawing/2014/main" id="{7B810F07-3194-982D-B913-9564DA29B189}"/>
                </a:ext>
              </a:extLst>
            </p:cNvPr>
            <p:cNvSpPr/>
            <p:nvPr/>
          </p:nvSpPr>
          <p:spPr>
            <a:xfrm>
              <a:off x="5749475" y="2275700"/>
              <a:ext cx="98025" cy="93275"/>
            </a:xfrm>
            <a:custGeom>
              <a:avLst/>
              <a:gdLst/>
              <a:ahLst/>
              <a:cxnLst/>
              <a:rect l="l" t="t" r="r" b="b"/>
              <a:pathLst>
                <a:path w="3921" h="3731" extrusionOk="0">
                  <a:moveTo>
                    <a:pt x="3815" y="1"/>
                  </a:moveTo>
                  <a:cubicBezTo>
                    <a:pt x="3815" y="1"/>
                    <a:pt x="3594" y="249"/>
                    <a:pt x="3187" y="249"/>
                  </a:cubicBezTo>
                  <a:cubicBezTo>
                    <a:pt x="3070" y="249"/>
                    <a:pt x="2938" y="229"/>
                    <a:pt x="2792" y="177"/>
                  </a:cubicBezTo>
                  <a:cubicBezTo>
                    <a:pt x="2792" y="177"/>
                    <a:pt x="1853" y="1861"/>
                    <a:pt x="66" y="2421"/>
                  </a:cubicBezTo>
                  <a:cubicBezTo>
                    <a:pt x="66" y="2421"/>
                    <a:pt x="52" y="3356"/>
                    <a:pt x="20" y="3388"/>
                  </a:cubicBezTo>
                  <a:cubicBezTo>
                    <a:pt x="1" y="3407"/>
                    <a:pt x="978" y="3730"/>
                    <a:pt x="2020" y="3730"/>
                  </a:cubicBezTo>
                  <a:cubicBezTo>
                    <a:pt x="2515" y="3730"/>
                    <a:pt x="3025" y="3657"/>
                    <a:pt x="3449" y="3444"/>
                  </a:cubicBezTo>
                  <a:cubicBezTo>
                    <a:pt x="3523" y="3416"/>
                    <a:pt x="3569" y="3342"/>
                    <a:pt x="3583" y="3268"/>
                  </a:cubicBezTo>
                  <a:cubicBezTo>
                    <a:pt x="3657" y="2829"/>
                    <a:pt x="3921" y="1204"/>
                    <a:pt x="3815"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747;p48">
              <a:extLst>
                <a:ext uri="{FF2B5EF4-FFF2-40B4-BE49-F238E27FC236}">
                  <a16:creationId xmlns:a16="http://schemas.microsoft.com/office/drawing/2014/main" id="{36044990-79ED-30AE-D40F-5672A34902B4}"/>
                </a:ext>
              </a:extLst>
            </p:cNvPr>
            <p:cNvSpPr/>
            <p:nvPr/>
          </p:nvSpPr>
          <p:spPr>
            <a:xfrm>
              <a:off x="5614025" y="2122150"/>
              <a:ext cx="233050" cy="124100"/>
            </a:xfrm>
            <a:custGeom>
              <a:avLst/>
              <a:gdLst/>
              <a:ahLst/>
              <a:cxnLst/>
              <a:rect l="l" t="t" r="r" b="b"/>
              <a:pathLst>
                <a:path w="9322" h="4964" extrusionOk="0">
                  <a:moveTo>
                    <a:pt x="4721" y="1"/>
                  </a:moveTo>
                  <a:cubicBezTo>
                    <a:pt x="278" y="1"/>
                    <a:pt x="0" y="3819"/>
                    <a:pt x="74" y="4750"/>
                  </a:cubicBezTo>
                  <a:cubicBezTo>
                    <a:pt x="74" y="4750"/>
                    <a:pt x="74" y="4736"/>
                    <a:pt x="88" y="4722"/>
                  </a:cubicBezTo>
                  <a:cubicBezTo>
                    <a:pt x="234" y="4622"/>
                    <a:pt x="401" y="4573"/>
                    <a:pt x="567" y="4573"/>
                  </a:cubicBezTo>
                  <a:cubicBezTo>
                    <a:pt x="769" y="4573"/>
                    <a:pt x="969" y="4644"/>
                    <a:pt x="1129" y="4781"/>
                  </a:cubicBezTo>
                  <a:lnTo>
                    <a:pt x="1336" y="4940"/>
                  </a:lnTo>
                  <a:cubicBezTo>
                    <a:pt x="1352" y="4956"/>
                    <a:pt x="1370" y="4964"/>
                    <a:pt x="1388" y="4964"/>
                  </a:cubicBezTo>
                  <a:cubicBezTo>
                    <a:pt x="1434" y="4964"/>
                    <a:pt x="1477" y="4915"/>
                    <a:pt x="1467" y="4852"/>
                  </a:cubicBezTo>
                  <a:lnTo>
                    <a:pt x="1351" y="4458"/>
                  </a:lnTo>
                  <a:cubicBezTo>
                    <a:pt x="1569" y="3005"/>
                    <a:pt x="3577" y="2347"/>
                    <a:pt x="3577" y="2347"/>
                  </a:cubicBezTo>
                  <a:cubicBezTo>
                    <a:pt x="3577" y="2347"/>
                    <a:pt x="4077" y="3519"/>
                    <a:pt x="5206" y="3694"/>
                  </a:cubicBezTo>
                  <a:cubicBezTo>
                    <a:pt x="5212" y="3696"/>
                    <a:pt x="5218" y="3697"/>
                    <a:pt x="5224" y="3697"/>
                  </a:cubicBezTo>
                  <a:cubicBezTo>
                    <a:pt x="5274" y="3697"/>
                    <a:pt x="5320" y="3646"/>
                    <a:pt x="5308" y="3592"/>
                  </a:cubicBezTo>
                  <a:lnTo>
                    <a:pt x="5086" y="2477"/>
                  </a:lnTo>
                  <a:lnTo>
                    <a:pt x="5086" y="2477"/>
                  </a:lnTo>
                  <a:cubicBezTo>
                    <a:pt x="5086" y="2478"/>
                    <a:pt x="5864" y="3255"/>
                    <a:pt x="6595" y="3374"/>
                  </a:cubicBezTo>
                  <a:cubicBezTo>
                    <a:pt x="6601" y="3376"/>
                    <a:pt x="6607" y="3376"/>
                    <a:pt x="6613" y="3376"/>
                  </a:cubicBezTo>
                  <a:cubicBezTo>
                    <a:pt x="6666" y="3376"/>
                    <a:pt x="6713" y="3323"/>
                    <a:pt x="6701" y="3269"/>
                  </a:cubicBezTo>
                  <a:lnTo>
                    <a:pt x="6539" y="2537"/>
                  </a:lnTo>
                  <a:lnTo>
                    <a:pt x="6539" y="2537"/>
                  </a:lnTo>
                  <a:cubicBezTo>
                    <a:pt x="6539" y="2537"/>
                    <a:pt x="7770" y="3343"/>
                    <a:pt x="7784" y="4500"/>
                  </a:cubicBezTo>
                  <a:lnTo>
                    <a:pt x="7770" y="4883"/>
                  </a:lnTo>
                  <a:cubicBezTo>
                    <a:pt x="7770" y="4924"/>
                    <a:pt x="7815" y="4958"/>
                    <a:pt x="7861" y="4958"/>
                  </a:cubicBezTo>
                  <a:cubicBezTo>
                    <a:pt x="7879" y="4958"/>
                    <a:pt x="7898" y="4953"/>
                    <a:pt x="7914" y="4940"/>
                  </a:cubicBezTo>
                  <a:lnTo>
                    <a:pt x="8354" y="4620"/>
                  </a:lnTo>
                  <a:cubicBezTo>
                    <a:pt x="8442" y="4560"/>
                    <a:pt x="8530" y="4532"/>
                    <a:pt x="8635" y="4532"/>
                  </a:cubicBezTo>
                  <a:cubicBezTo>
                    <a:pt x="8811" y="4546"/>
                    <a:pt x="9075" y="4588"/>
                    <a:pt x="9233" y="4764"/>
                  </a:cubicBezTo>
                  <a:cubicBezTo>
                    <a:pt x="9233" y="4764"/>
                    <a:pt x="9321" y="47"/>
                    <a:pt x="4794" y="1"/>
                  </a:cubicBezTo>
                  <a:cubicBezTo>
                    <a:pt x="4770" y="1"/>
                    <a:pt x="4745" y="1"/>
                    <a:pt x="4721"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748;p48">
              <a:extLst>
                <a:ext uri="{FF2B5EF4-FFF2-40B4-BE49-F238E27FC236}">
                  <a16:creationId xmlns:a16="http://schemas.microsoft.com/office/drawing/2014/main" id="{48DB1DE7-A492-FBA9-F21A-DB4BBEE4CA48}"/>
                </a:ext>
              </a:extLst>
            </p:cNvPr>
            <p:cNvSpPr/>
            <p:nvPr/>
          </p:nvSpPr>
          <p:spPr>
            <a:xfrm>
              <a:off x="5647425" y="2136850"/>
              <a:ext cx="167450" cy="69225"/>
            </a:xfrm>
            <a:custGeom>
              <a:avLst/>
              <a:gdLst/>
              <a:ahLst/>
              <a:cxnLst/>
              <a:rect l="l" t="t" r="r" b="b"/>
              <a:pathLst>
                <a:path w="6698" h="2769" extrusionOk="0">
                  <a:moveTo>
                    <a:pt x="3398" y="1"/>
                  </a:moveTo>
                  <a:cubicBezTo>
                    <a:pt x="3296" y="1"/>
                    <a:pt x="3194" y="15"/>
                    <a:pt x="3106" y="29"/>
                  </a:cubicBezTo>
                  <a:cubicBezTo>
                    <a:pt x="3004" y="29"/>
                    <a:pt x="2916" y="43"/>
                    <a:pt x="2814" y="60"/>
                  </a:cubicBezTo>
                  <a:cubicBezTo>
                    <a:pt x="2727" y="74"/>
                    <a:pt x="2621" y="103"/>
                    <a:pt x="2533" y="117"/>
                  </a:cubicBezTo>
                  <a:cubicBezTo>
                    <a:pt x="2431" y="148"/>
                    <a:pt x="2343" y="162"/>
                    <a:pt x="2241" y="190"/>
                  </a:cubicBezTo>
                  <a:lnTo>
                    <a:pt x="1977" y="292"/>
                  </a:lnTo>
                  <a:cubicBezTo>
                    <a:pt x="1917" y="307"/>
                    <a:pt x="1875" y="324"/>
                    <a:pt x="1830" y="352"/>
                  </a:cubicBezTo>
                  <a:lnTo>
                    <a:pt x="1699" y="412"/>
                  </a:lnTo>
                  <a:cubicBezTo>
                    <a:pt x="1524" y="500"/>
                    <a:pt x="1362" y="616"/>
                    <a:pt x="1200" y="718"/>
                  </a:cubicBezTo>
                  <a:cubicBezTo>
                    <a:pt x="894" y="954"/>
                    <a:pt x="616" y="1232"/>
                    <a:pt x="408" y="1555"/>
                  </a:cubicBezTo>
                  <a:cubicBezTo>
                    <a:pt x="204" y="1861"/>
                    <a:pt x="43" y="2213"/>
                    <a:pt x="0" y="2579"/>
                  </a:cubicBezTo>
                  <a:cubicBezTo>
                    <a:pt x="117" y="2435"/>
                    <a:pt x="233" y="2315"/>
                    <a:pt x="366" y="2185"/>
                  </a:cubicBezTo>
                  <a:cubicBezTo>
                    <a:pt x="482" y="2065"/>
                    <a:pt x="616" y="1949"/>
                    <a:pt x="746" y="1847"/>
                  </a:cubicBezTo>
                  <a:cubicBezTo>
                    <a:pt x="1010" y="1643"/>
                    <a:pt x="1288" y="1467"/>
                    <a:pt x="1583" y="1334"/>
                  </a:cubicBezTo>
                  <a:cubicBezTo>
                    <a:pt x="1875" y="1204"/>
                    <a:pt x="2167" y="1098"/>
                    <a:pt x="2477" y="1042"/>
                  </a:cubicBezTo>
                  <a:cubicBezTo>
                    <a:pt x="2551" y="1010"/>
                    <a:pt x="2639" y="1010"/>
                    <a:pt x="2709" y="996"/>
                  </a:cubicBezTo>
                  <a:cubicBezTo>
                    <a:pt x="2783" y="982"/>
                    <a:pt x="2857" y="968"/>
                    <a:pt x="2945" y="954"/>
                  </a:cubicBezTo>
                  <a:cubicBezTo>
                    <a:pt x="3018" y="954"/>
                    <a:pt x="3106" y="940"/>
                    <a:pt x="3180" y="940"/>
                  </a:cubicBezTo>
                  <a:cubicBezTo>
                    <a:pt x="3268" y="940"/>
                    <a:pt x="3342" y="922"/>
                    <a:pt x="3412" y="922"/>
                  </a:cubicBezTo>
                  <a:cubicBezTo>
                    <a:pt x="3435" y="922"/>
                    <a:pt x="3457" y="921"/>
                    <a:pt x="3479" y="921"/>
                  </a:cubicBezTo>
                  <a:cubicBezTo>
                    <a:pt x="4058" y="921"/>
                    <a:pt x="4622" y="1096"/>
                    <a:pt x="5157" y="1422"/>
                  </a:cubicBezTo>
                  <a:cubicBezTo>
                    <a:pt x="5421" y="1583"/>
                    <a:pt x="5685" y="1787"/>
                    <a:pt x="5949" y="2023"/>
                  </a:cubicBezTo>
                  <a:cubicBezTo>
                    <a:pt x="6198" y="2241"/>
                    <a:pt x="6448" y="2491"/>
                    <a:pt x="6698" y="2769"/>
                  </a:cubicBezTo>
                  <a:cubicBezTo>
                    <a:pt x="6624" y="2403"/>
                    <a:pt x="6476" y="2065"/>
                    <a:pt x="6300" y="1731"/>
                  </a:cubicBezTo>
                  <a:cubicBezTo>
                    <a:pt x="6110" y="1408"/>
                    <a:pt x="5875" y="1116"/>
                    <a:pt x="5597" y="852"/>
                  </a:cubicBezTo>
                  <a:cubicBezTo>
                    <a:pt x="5305" y="588"/>
                    <a:pt x="4967" y="366"/>
                    <a:pt x="4587" y="219"/>
                  </a:cubicBezTo>
                  <a:cubicBezTo>
                    <a:pt x="4397" y="148"/>
                    <a:pt x="4204" y="88"/>
                    <a:pt x="4000" y="43"/>
                  </a:cubicBezTo>
                  <a:cubicBezTo>
                    <a:pt x="3810" y="15"/>
                    <a:pt x="3606" y="1"/>
                    <a:pt x="3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749;p48">
              <a:extLst>
                <a:ext uri="{FF2B5EF4-FFF2-40B4-BE49-F238E27FC236}">
                  <a16:creationId xmlns:a16="http://schemas.microsoft.com/office/drawing/2014/main" id="{8068E30E-FF99-5FEA-CA8A-51DA0DC014E1}"/>
                </a:ext>
              </a:extLst>
            </p:cNvPr>
            <p:cNvSpPr/>
            <p:nvPr/>
          </p:nvSpPr>
          <p:spPr>
            <a:xfrm>
              <a:off x="5623600" y="2289600"/>
              <a:ext cx="6975" cy="68175"/>
            </a:xfrm>
            <a:custGeom>
              <a:avLst/>
              <a:gdLst/>
              <a:ahLst/>
              <a:cxnLst/>
              <a:rect l="l" t="t" r="r" b="b"/>
              <a:pathLst>
                <a:path w="279" h="2727" extrusionOk="0">
                  <a:moveTo>
                    <a:pt x="42" y="0"/>
                  </a:moveTo>
                  <a:cubicBezTo>
                    <a:pt x="28" y="236"/>
                    <a:pt x="14" y="458"/>
                    <a:pt x="0" y="690"/>
                  </a:cubicBezTo>
                  <a:cubicBezTo>
                    <a:pt x="0" y="926"/>
                    <a:pt x="0" y="1144"/>
                    <a:pt x="14" y="1379"/>
                  </a:cubicBezTo>
                  <a:cubicBezTo>
                    <a:pt x="14" y="1615"/>
                    <a:pt x="42" y="1833"/>
                    <a:pt x="74" y="2069"/>
                  </a:cubicBezTo>
                  <a:cubicBezTo>
                    <a:pt x="116" y="2287"/>
                    <a:pt x="176" y="2523"/>
                    <a:pt x="278" y="2727"/>
                  </a:cubicBezTo>
                  <a:cubicBezTo>
                    <a:pt x="264" y="2670"/>
                    <a:pt x="250" y="2610"/>
                    <a:pt x="232" y="2568"/>
                  </a:cubicBezTo>
                  <a:cubicBezTo>
                    <a:pt x="218" y="2508"/>
                    <a:pt x="204" y="2449"/>
                    <a:pt x="190" y="2392"/>
                  </a:cubicBezTo>
                  <a:lnTo>
                    <a:pt x="162" y="2231"/>
                  </a:lnTo>
                  <a:cubicBezTo>
                    <a:pt x="162" y="2171"/>
                    <a:pt x="144" y="2111"/>
                    <a:pt x="144" y="2055"/>
                  </a:cubicBezTo>
                  <a:cubicBezTo>
                    <a:pt x="116" y="1833"/>
                    <a:pt x="102" y="1601"/>
                    <a:pt x="88" y="1379"/>
                  </a:cubicBezTo>
                  <a:cubicBezTo>
                    <a:pt x="88" y="1144"/>
                    <a:pt x="74" y="926"/>
                    <a:pt x="74" y="690"/>
                  </a:cubicBezTo>
                  <a:lnTo>
                    <a:pt x="42" y="0"/>
                  </a:lnTo>
                  <a:close/>
                </a:path>
              </a:pathLst>
            </a:custGeom>
            <a:solidFill>
              <a:srgbClr val="FDC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750;p48">
              <a:extLst>
                <a:ext uri="{FF2B5EF4-FFF2-40B4-BE49-F238E27FC236}">
                  <a16:creationId xmlns:a16="http://schemas.microsoft.com/office/drawing/2014/main" id="{29F7BB09-1053-7122-2957-A5C8346F61FB}"/>
                </a:ext>
              </a:extLst>
            </p:cNvPr>
            <p:cNvSpPr/>
            <p:nvPr/>
          </p:nvSpPr>
          <p:spPr>
            <a:xfrm>
              <a:off x="5635650" y="2291450"/>
              <a:ext cx="3700" cy="46975"/>
            </a:xfrm>
            <a:custGeom>
              <a:avLst/>
              <a:gdLst/>
              <a:ahLst/>
              <a:cxnLst/>
              <a:rect l="l" t="t" r="r" b="b"/>
              <a:pathLst>
                <a:path w="148" h="1879" extrusionOk="0">
                  <a:moveTo>
                    <a:pt x="32" y="0"/>
                  </a:moveTo>
                  <a:cubicBezTo>
                    <a:pt x="0" y="310"/>
                    <a:pt x="0" y="630"/>
                    <a:pt x="14" y="940"/>
                  </a:cubicBezTo>
                  <a:cubicBezTo>
                    <a:pt x="32" y="1101"/>
                    <a:pt x="32" y="1263"/>
                    <a:pt x="60" y="1407"/>
                  </a:cubicBezTo>
                  <a:cubicBezTo>
                    <a:pt x="74" y="1569"/>
                    <a:pt x="102" y="1731"/>
                    <a:pt x="148" y="1879"/>
                  </a:cubicBezTo>
                  <a:cubicBezTo>
                    <a:pt x="134" y="1717"/>
                    <a:pt x="134" y="1569"/>
                    <a:pt x="120" y="1407"/>
                  </a:cubicBezTo>
                  <a:lnTo>
                    <a:pt x="102" y="940"/>
                  </a:lnTo>
                  <a:cubicBezTo>
                    <a:pt x="88" y="616"/>
                    <a:pt x="60" y="310"/>
                    <a:pt x="32" y="0"/>
                  </a:cubicBezTo>
                  <a:close/>
                </a:path>
              </a:pathLst>
            </a:custGeom>
            <a:solidFill>
              <a:srgbClr val="FDC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751;p48">
              <a:extLst>
                <a:ext uri="{FF2B5EF4-FFF2-40B4-BE49-F238E27FC236}">
                  <a16:creationId xmlns:a16="http://schemas.microsoft.com/office/drawing/2014/main" id="{F57F6989-A6F5-0944-8496-E4A72EB68940}"/>
                </a:ext>
              </a:extLst>
            </p:cNvPr>
            <p:cNvSpPr/>
            <p:nvPr/>
          </p:nvSpPr>
          <p:spPr>
            <a:xfrm>
              <a:off x="5818475" y="2288550"/>
              <a:ext cx="9250" cy="70375"/>
            </a:xfrm>
            <a:custGeom>
              <a:avLst/>
              <a:gdLst/>
              <a:ahLst/>
              <a:cxnLst/>
              <a:rect l="l" t="t" r="r" b="b"/>
              <a:pathLst>
                <a:path w="370" h="2815" extrusionOk="0">
                  <a:moveTo>
                    <a:pt x="264" y="0"/>
                  </a:moveTo>
                  <a:lnTo>
                    <a:pt x="281" y="366"/>
                  </a:lnTo>
                  <a:lnTo>
                    <a:pt x="281" y="718"/>
                  </a:lnTo>
                  <a:cubicBezTo>
                    <a:pt x="281" y="954"/>
                    <a:pt x="281" y="1203"/>
                    <a:pt x="264" y="1435"/>
                  </a:cubicBezTo>
                  <a:cubicBezTo>
                    <a:pt x="264" y="1671"/>
                    <a:pt x="250" y="1907"/>
                    <a:pt x="208" y="2139"/>
                  </a:cubicBezTo>
                  <a:cubicBezTo>
                    <a:pt x="193" y="2259"/>
                    <a:pt x="162" y="2375"/>
                    <a:pt x="134" y="2477"/>
                  </a:cubicBezTo>
                  <a:cubicBezTo>
                    <a:pt x="106" y="2593"/>
                    <a:pt x="60" y="2712"/>
                    <a:pt x="0" y="2814"/>
                  </a:cubicBezTo>
                  <a:cubicBezTo>
                    <a:pt x="148" y="2624"/>
                    <a:pt x="222" y="2389"/>
                    <a:pt x="264" y="2153"/>
                  </a:cubicBezTo>
                  <a:cubicBezTo>
                    <a:pt x="324" y="1921"/>
                    <a:pt x="338" y="1671"/>
                    <a:pt x="352" y="1435"/>
                  </a:cubicBezTo>
                  <a:cubicBezTo>
                    <a:pt x="369" y="1203"/>
                    <a:pt x="369" y="954"/>
                    <a:pt x="338" y="718"/>
                  </a:cubicBezTo>
                  <a:cubicBezTo>
                    <a:pt x="324" y="482"/>
                    <a:pt x="310" y="236"/>
                    <a:pt x="264" y="0"/>
                  </a:cubicBezTo>
                  <a:close/>
                </a:path>
              </a:pathLst>
            </a:custGeom>
            <a:solidFill>
              <a:srgbClr val="FDC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752;p48">
              <a:extLst>
                <a:ext uri="{FF2B5EF4-FFF2-40B4-BE49-F238E27FC236}">
                  <a16:creationId xmlns:a16="http://schemas.microsoft.com/office/drawing/2014/main" id="{19ED8355-6141-00ED-DBFD-41AF9B2F5711}"/>
                </a:ext>
              </a:extLst>
            </p:cNvPr>
            <p:cNvSpPr/>
            <p:nvPr/>
          </p:nvSpPr>
          <p:spPr>
            <a:xfrm>
              <a:off x="5625450" y="2175725"/>
              <a:ext cx="22000" cy="47250"/>
            </a:xfrm>
            <a:custGeom>
              <a:avLst/>
              <a:gdLst/>
              <a:ahLst/>
              <a:cxnLst/>
              <a:rect l="l" t="t" r="r" b="b"/>
              <a:pathLst>
                <a:path w="880" h="1890" extrusionOk="0">
                  <a:moveTo>
                    <a:pt x="879" y="0"/>
                  </a:moveTo>
                  <a:cubicBezTo>
                    <a:pt x="806" y="42"/>
                    <a:pt x="732" y="102"/>
                    <a:pt x="658" y="159"/>
                  </a:cubicBezTo>
                  <a:lnTo>
                    <a:pt x="616" y="204"/>
                  </a:lnTo>
                  <a:lnTo>
                    <a:pt x="570" y="264"/>
                  </a:lnTo>
                  <a:cubicBezTo>
                    <a:pt x="542" y="292"/>
                    <a:pt x="510" y="320"/>
                    <a:pt x="482" y="366"/>
                  </a:cubicBezTo>
                  <a:cubicBezTo>
                    <a:pt x="380" y="510"/>
                    <a:pt x="292" y="672"/>
                    <a:pt x="218" y="834"/>
                  </a:cubicBezTo>
                  <a:cubicBezTo>
                    <a:pt x="158" y="1010"/>
                    <a:pt x="102" y="1172"/>
                    <a:pt x="70" y="1347"/>
                  </a:cubicBezTo>
                  <a:cubicBezTo>
                    <a:pt x="28" y="1523"/>
                    <a:pt x="0" y="1699"/>
                    <a:pt x="0" y="1889"/>
                  </a:cubicBezTo>
                  <a:cubicBezTo>
                    <a:pt x="14" y="1801"/>
                    <a:pt x="42" y="1713"/>
                    <a:pt x="56" y="1625"/>
                  </a:cubicBezTo>
                  <a:cubicBezTo>
                    <a:pt x="88" y="1537"/>
                    <a:pt x="102" y="1449"/>
                    <a:pt x="130" y="1362"/>
                  </a:cubicBezTo>
                  <a:cubicBezTo>
                    <a:pt x="176" y="1200"/>
                    <a:pt x="232" y="1024"/>
                    <a:pt x="306" y="862"/>
                  </a:cubicBezTo>
                  <a:cubicBezTo>
                    <a:pt x="366" y="704"/>
                    <a:pt x="440" y="542"/>
                    <a:pt x="542" y="394"/>
                  </a:cubicBezTo>
                  <a:cubicBezTo>
                    <a:pt x="556" y="366"/>
                    <a:pt x="584" y="320"/>
                    <a:pt x="616" y="292"/>
                  </a:cubicBezTo>
                  <a:lnTo>
                    <a:pt x="644" y="232"/>
                  </a:lnTo>
                  <a:lnTo>
                    <a:pt x="686" y="190"/>
                  </a:lnTo>
                  <a:cubicBezTo>
                    <a:pt x="718" y="159"/>
                    <a:pt x="746" y="116"/>
                    <a:pt x="774" y="88"/>
                  </a:cubicBezTo>
                  <a:cubicBezTo>
                    <a:pt x="806" y="57"/>
                    <a:pt x="848" y="28"/>
                    <a:pt x="879" y="0"/>
                  </a:cubicBezTo>
                  <a:close/>
                </a:path>
              </a:pathLst>
            </a:custGeom>
            <a:solidFill>
              <a:srgbClr val="FDC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753;p48">
              <a:extLst>
                <a:ext uri="{FF2B5EF4-FFF2-40B4-BE49-F238E27FC236}">
                  <a16:creationId xmlns:a16="http://schemas.microsoft.com/office/drawing/2014/main" id="{3172F5ED-A1B2-5321-299F-2E818E850CCE}"/>
                </a:ext>
              </a:extLst>
            </p:cNvPr>
            <p:cNvSpPr/>
            <p:nvPr/>
          </p:nvSpPr>
          <p:spPr>
            <a:xfrm>
              <a:off x="5803075" y="2166125"/>
              <a:ext cx="26050" cy="63075"/>
            </a:xfrm>
            <a:custGeom>
              <a:avLst/>
              <a:gdLst/>
              <a:ahLst/>
              <a:cxnLst/>
              <a:rect l="l" t="t" r="r" b="b"/>
              <a:pathLst>
                <a:path w="1042" h="2523" extrusionOk="0">
                  <a:moveTo>
                    <a:pt x="0" y="1"/>
                  </a:moveTo>
                  <a:cubicBezTo>
                    <a:pt x="74" y="103"/>
                    <a:pt x="148" y="191"/>
                    <a:pt x="208" y="279"/>
                  </a:cubicBezTo>
                  <a:cubicBezTo>
                    <a:pt x="282" y="384"/>
                    <a:pt x="338" y="472"/>
                    <a:pt x="398" y="574"/>
                  </a:cubicBezTo>
                  <a:cubicBezTo>
                    <a:pt x="514" y="764"/>
                    <a:pt x="634" y="968"/>
                    <a:pt x="722" y="1190"/>
                  </a:cubicBezTo>
                  <a:cubicBezTo>
                    <a:pt x="809" y="1394"/>
                    <a:pt x="880" y="1615"/>
                    <a:pt x="940" y="1833"/>
                  </a:cubicBezTo>
                  <a:lnTo>
                    <a:pt x="968" y="1995"/>
                  </a:lnTo>
                  <a:lnTo>
                    <a:pt x="999" y="2171"/>
                  </a:lnTo>
                  <a:cubicBezTo>
                    <a:pt x="999" y="2199"/>
                    <a:pt x="999" y="2231"/>
                    <a:pt x="1014" y="2259"/>
                  </a:cubicBezTo>
                  <a:lnTo>
                    <a:pt x="1014" y="2347"/>
                  </a:lnTo>
                  <a:cubicBezTo>
                    <a:pt x="1014" y="2407"/>
                    <a:pt x="1028" y="2463"/>
                    <a:pt x="1028" y="2523"/>
                  </a:cubicBezTo>
                  <a:cubicBezTo>
                    <a:pt x="1042" y="2287"/>
                    <a:pt x="1042" y="2055"/>
                    <a:pt x="999" y="1819"/>
                  </a:cubicBezTo>
                  <a:cubicBezTo>
                    <a:pt x="999" y="1791"/>
                    <a:pt x="985" y="1760"/>
                    <a:pt x="985" y="1731"/>
                  </a:cubicBezTo>
                  <a:lnTo>
                    <a:pt x="954" y="1644"/>
                  </a:lnTo>
                  <a:cubicBezTo>
                    <a:pt x="940" y="1598"/>
                    <a:pt x="940" y="1542"/>
                    <a:pt x="911" y="1482"/>
                  </a:cubicBezTo>
                  <a:cubicBezTo>
                    <a:pt x="880" y="1366"/>
                    <a:pt x="838" y="1264"/>
                    <a:pt x="792" y="1144"/>
                  </a:cubicBezTo>
                  <a:cubicBezTo>
                    <a:pt x="704" y="940"/>
                    <a:pt x="588" y="736"/>
                    <a:pt x="458" y="543"/>
                  </a:cubicBezTo>
                  <a:cubicBezTo>
                    <a:pt x="324" y="339"/>
                    <a:pt x="176" y="163"/>
                    <a:pt x="0" y="1"/>
                  </a:cubicBezTo>
                  <a:close/>
                </a:path>
              </a:pathLst>
            </a:custGeom>
            <a:solidFill>
              <a:srgbClr val="FDC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754;p48">
              <a:extLst>
                <a:ext uri="{FF2B5EF4-FFF2-40B4-BE49-F238E27FC236}">
                  <a16:creationId xmlns:a16="http://schemas.microsoft.com/office/drawing/2014/main" id="{8699DE3A-1F21-255B-B369-16FF1057B61F}"/>
                </a:ext>
              </a:extLst>
            </p:cNvPr>
            <p:cNvSpPr/>
            <p:nvPr/>
          </p:nvSpPr>
          <p:spPr>
            <a:xfrm>
              <a:off x="5652875" y="2351950"/>
              <a:ext cx="159450" cy="128950"/>
            </a:xfrm>
            <a:custGeom>
              <a:avLst/>
              <a:gdLst/>
              <a:ahLst/>
              <a:cxnLst/>
              <a:rect l="l" t="t" r="r" b="b"/>
              <a:pathLst>
                <a:path w="6378" h="5158" extrusionOk="0">
                  <a:moveTo>
                    <a:pt x="1232" y="0"/>
                  </a:moveTo>
                  <a:cubicBezTo>
                    <a:pt x="926" y="0"/>
                    <a:pt x="662" y="218"/>
                    <a:pt x="616" y="496"/>
                  </a:cubicBezTo>
                  <a:lnTo>
                    <a:pt x="60" y="4527"/>
                  </a:lnTo>
                  <a:cubicBezTo>
                    <a:pt x="1" y="4865"/>
                    <a:pt x="292" y="5157"/>
                    <a:pt x="662" y="5157"/>
                  </a:cubicBezTo>
                  <a:lnTo>
                    <a:pt x="5717" y="5157"/>
                  </a:lnTo>
                  <a:cubicBezTo>
                    <a:pt x="6082" y="5157"/>
                    <a:pt x="6378" y="4865"/>
                    <a:pt x="6332" y="4527"/>
                  </a:cubicBezTo>
                  <a:lnTo>
                    <a:pt x="5776" y="496"/>
                  </a:lnTo>
                  <a:cubicBezTo>
                    <a:pt x="5731" y="218"/>
                    <a:pt x="5467" y="0"/>
                    <a:pt x="5161"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755;p48">
              <a:extLst>
                <a:ext uri="{FF2B5EF4-FFF2-40B4-BE49-F238E27FC236}">
                  <a16:creationId xmlns:a16="http://schemas.microsoft.com/office/drawing/2014/main" id="{FE747862-CE78-FF88-75FD-5DC0361A765E}"/>
                </a:ext>
              </a:extLst>
            </p:cNvPr>
            <p:cNvSpPr/>
            <p:nvPr/>
          </p:nvSpPr>
          <p:spPr>
            <a:xfrm>
              <a:off x="5661325" y="2340175"/>
              <a:ext cx="141775" cy="143700"/>
            </a:xfrm>
            <a:custGeom>
              <a:avLst/>
              <a:gdLst/>
              <a:ahLst/>
              <a:cxnLst/>
              <a:rect l="l" t="t" r="r" b="b"/>
              <a:pathLst>
                <a:path w="5671" h="5748" extrusionOk="0">
                  <a:moveTo>
                    <a:pt x="2139" y="0"/>
                  </a:moveTo>
                  <a:cubicBezTo>
                    <a:pt x="2139" y="0"/>
                    <a:pt x="1555" y="352"/>
                    <a:pt x="982" y="383"/>
                  </a:cubicBezTo>
                  <a:cubicBezTo>
                    <a:pt x="0" y="426"/>
                    <a:pt x="88" y="967"/>
                    <a:pt x="74" y="1569"/>
                  </a:cubicBezTo>
                  <a:cubicBezTo>
                    <a:pt x="42" y="2054"/>
                    <a:pt x="162" y="4721"/>
                    <a:pt x="218" y="5748"/>
                  </a:cubicBezTo>
                  <a:lnTo>
                    <a:pt x="5452" y="5748"/>
                  </a:lnTo>
                  <a:cubicBezTo>
                    <a:pt x="5512" y="4721"/>
                    <a:pt x="5628" y="2054"/>
                    <a:pt x="5600" y="1569"/>
                  </a:cubicBezTo>
                  <a:cubicBezTo>
                    <a:pt x="5568" y="967"/>
                    <a:pt x="5670" y="426"/>
                    <a:pt x="4689" y="383"/>
                  </a:cubicBezTo>
                  <a:cubicBezTo>
                    <a:pt x="4119" y="352"/>
                    <a:pt x="3518" y="194"/>
                    <a:pt x="3518" y="194"/>
                  </a:cubicBezTo>
                  <a:lnTo>
                    <a:pt x="2139" y="0"/>
                  </a:ln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756;p48">
              <a:extLst>
                <a:ext uri="{FF2B5EF4-FFF2-40B4-BE49-F238E27FC236}">
                  <a16:creationId xmlns:a16="http://schemas.microsoft.com/office/drawing/2014/main" id="{C25FAFB3-51A2-A66A-06FC-4177DE78F94C}"/>
                </a:ext>
              </a:extLst>
            </p:cNvPr>
            <p:cNvSpPr/>
            <p:nvPr/>
          </p:nvSpPr>
          <p:spPr>
            <a:xfrm>
              <a:off x="5708975" y="2329600"/>
              <a:ext cx="42500" cy="35200"/>
            </a:xfrm>
            <a:custGeom>
              <a:avLst/>
              <a:gdLst/>
              <a:ahLst/>
              <a:cxnLst/>
              <a:rect l="l" t="t" r="r" b="b"/>
              <a:pathLst>
                <a:path w="1700" h="1408" extrusionOk="0">
                  <a:moveTo>
                    <a:pt x="1" y="1"/>
                  </a:moveTo>
                  <a:lnTo>
                    <a:pt x="1" y="571"/>
                  </a:lnTo>
                  <a:cubicBezTo>
                    <a:pt x="1" y="1025"/>
                    <a:pt x="381" y="1408"/>
                    <a:pt x="848" y="1408"/>
                  </a:cubicBezTo>
                  <a:cubicBezTo>
                    <a:pt x="1320" y="1408"/>
                    <a:pt x="1700" y="1025"/>
                    <a:pt x="1700" y="571"/>
                  </a:cubicBezTo>
                  <a:lnTo>
                    <a:pt x="1700" y="1"/>
                  </a:ln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757;p48">
              <a:extLst>
                <a:ext uri="{FF2B5EF4-FFF2-40B4-BE49-F238E27FC236}">
                  <a16:creationId xmlns:a16="http://schemas.microsoft.com/office/drawing/2014/main" id="{FD5D983F-6C4C-7B46-97C2-4524A67ACE6F}"/>
                </a:ext>
              </a:extLst>
            </p:cNvPr>
            <p:cNvSpPr/>
            <p:nvPr/>
          </p:nvSpPr>
          <p:spPr>
            <a:xfrm>
              <a:off x="5708975" y="2336200"/>
              <a:ext cx="42500" cy="11100"/>
            </a:xfrm>
            <a:custGeom>
              <a:avLst/>
              <a:gdLst/>
              <a:ahLst/>
              <a:cxnLst/>
              <a:rect l="l" t="t" r="r" b="b"/>
              <a:pathLst>
                <a:path w="1700" h="444" extrusionOk="0">
                  <a:moveTo>
                    <a:pt x="1700" y="1"/>
                  </a:moveTo>
                  <a:cubicBezTo>
                    <a:pt x="1464" y="43"/>
                    <a:pt x="1232" y="89"/>
                    <a:pt x="996" y="89"/>
                  </a:cubicBezTo>
                  <a:cubicBezTo>
                    <a:pt x="921" y="92"/>
                    <a:pt x="846" y="94"/>
                    <a:pt x="771" y="94"/>
                  </a:cubicBezTo>
                  <a:cubicBezTo>
                    <a:pt x="509" y="94"/>
                    <a:pt x="250" y="72"/>
                    <a:pt x="1" y="15"/>
                  </a:cubicBezTo>
                  <a:lnTo>
                    <a:pt x="1" y="307"/>
                  </a:lnTo>
                  <a:cubicBezTo>
                    <a:pt x="1" y="321"/>
                    <a:pt x="15" y="335"/>
                    <a:pt x="15" y="367"/>
                  </a:cubicBezTo>
                  <a:cubicBezTo>
                    <a:pt x="272" y="414"/>
                    <a:pt x="551" y="444"/>
                    <a:pt x="834" y="444"/>
                  </a:cubicBezTo>
                  <a:cubicBezTo>
                    <a:pt x="888" y="444"/>
                    <a:pt x="942" y="443"/>
                    <a:pt x="996" y="440"/>
                  </a:cubicBezTo>
                  <a:cubicBezTo>
                    <a:pt x="1232" y="423"/>
                    <a:pt x="1464" y="395"/>
                    <a:pt x="1700" y="335"/>
                  </a:cubicBezTo>
                  <a:lnTo>
                    <a:pt x="1700" y="307"/>
                  </a:lnTo>
                  <a:lnTo>
                    <a:pt x="1700" y="1"/>
                  </a:ln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758;p48">
              <a:extLst>
                <a:ext uri="{FF2B5EF4-FFF2-40B4-BE49-F238E27FC236}">
                  <a16:creationId xmlns:a16="http://schemas.microsoft.com/office/drawing/2014/main" id="{7AA28D1E-01ED-8E26-7876-BB2D47F06B86}"/>
                </a:ext>
              </a:extLst>
            </p:cNvPr>
            <p:cNvSpPr/>
            <p:nvPr/>
          </p:nvSpPr>
          <p:spPr>
            <a:xfrm>
              <a:off x="5722175" y="2362950"/>
              <a:ext cx="18675" cy="25475"/>
            </a:xfrm>
            <a:custGeom>
              <a:avLst/>
              <a:gdLst/>
              <a:ahLst/>
              <a:cxnLst/>
              <a:rect l="l" t="t" r="r" b="b"/>
              <a:pathLst>
                <a:path w="747" h="1019" extrusionOk="0">
                  <a:moveTo>
                    <a:pt x="443" y="0"/>
                  </a:moveTo>
                  <a:cubicBezTo>
                    <a:pt x="373" y="0"/>
                    <a:pt x="299" y="7"/>
                    <a:pt x="247" y="14"/>
                  </a:cubicBezTo>
                  <a:cubicBezTo>
                    <a:pt x="190" y="28"/>
                    <a:pt x="130" y="56"/>
                    <a:pt x="88" y="116"/>
                  </a:cubicBezTo>
                  <a:cubicBezTo>
                    <a:pt x="0" y="292"/>
                    <a:pt x="28" y="630"/>
                    <a:pt x="57" y="834"/>
                  </a:cubicBezTo>
                  <a:cubicBezTo>
                    <a:pt x="71" y="922"/>
                    <a:pt x="145" y="996"/>
                    <a:pt x="247" y="1010"/>
                  </a:cubicBezTo>
                  <a:cubicBezTo>
                    <a:pt x="290" y="1015"/>
                    <a:pt x="336" y="1018"/>
                    <a:pt x="380" y="1018"/>
                  </a:cubicBezTo>
                  <a:cubicBezTo>
                    <a:pt x="456" y="1018"/>
                    <a:pt x="529" y="1008"/>
                    <a:pt x="584" y="981"/>
                  </a:cubicBezTo>
                  <a:cubicBezTo>
                    <a:pt x="746" y="908"/>
                    <a:pt x="718" y="88"/>
                    <a:pt x="616" y="28"/>
                  </a:cubicBezTo>
                  <a:cubicBezTo>
                    <a:pt x="579" y="7"/>
                    <a:pt x="513" y="0"/>
                    <a:pt x="443"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759;p48">
              <a:extLst>
                <a:ext uri="{FF2B5EF4-FFF2-40B4-BE49-F238E27FC236}">
                  <a16:creationId xmlns:a16="http://schemas.microsoft.com/office/drawing/2014/main" id="{CB3FE58A-0022-45B9-AAB0-4FFE2500C850}"/>
                </a:ext>
              </a:extLst>
            </p:cNvPr>
            <p:cNvSpPr/>
            <p:nvPr/>
          </p:nvSpPr>
          <p:spPr>
            <a:xfrm>
              <a:off x="5707825" y="2383425"/>
              <a:ext cx="22025" cy="42975"/>
            </a:xfrm>
            <a:custGeom>
              <a:avLst/>
              <a:gdLst/>
              <a:ahLst/>
              <a:cxnLst/>
              <a:rect l="l" t="t" r="r" b="b"/>
              <a:pathLst>
                <a:path w="881" h="1719" extrusionOk="0">
                  <a:moveTo>
                    <a:pt x="778" y="1"/>
                  </a:moveTo>
                  <a:cubicBezTo>
                    <a:pt x="778" y="1"/>
                    <a:pt x="1" y="1436"/>
                    <a:pt x="29" y="1496"/>
                  </a:cubicBezTo>
                  <a:cubicBezTo>
                    <a:pt x="73" y="1553"/>
                    <a:pt x="482" y="1718"/>
                    <a:pt x="628" y="1718"/>
                  </a:cubicBezTo>
                  <a:cubicBezTo>
                    <a:pt x="634" y="1718"/>
                    <a:pt x="640" y="1718"/>
                    <a:pt x="645" y="1717"/>
                  </a:cubicBezTo>
                  <a:cubicBezTo>
                    <a:pt x="778" y="1700"/>
                    <a:pt x="880" y="15"/>
                    <a:pt x="880" y="15"/>
                  </a:cubicBezTo>
                  <a:lnTo>
                    <a:pt x="778"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760;p48">
              <a:extLst>
                <a:ext uri="{FF2B5EF4-FFF2-40B4-BE49-F238E27FC236}">
                  <a16:creationId xmlns:a16="http://schemas.microsoft.com/office/drawing/2014/main" id="{7184AF34-E329-D6E0-8C64-794D7D6B90F7}"/>
                </a:ext>
              </a:extLst>
            </p:cNvPr>
            <p:cNvSpPr/>
            <p:nvPr/>
          </p:nvSpPr>
          <p:spPr>
            <a:xfrm>
              <a:off x="5727625" y="2383425"/>
              <a:ext cx="23850" cy="57700"/>
            </a:xfrm>
            <a:custGeom>
              <a:avLst/>
              <a:gdLst/>
              <a:ahLst/>
              <a:cxnLst/>
              <a:rect l="l" t="t" r="r" b="b"/>
              <a:pathLst>
                <a:path w="954" h="2308" extrusionOk="0">
                  <a:moveTo>
                    <a:pt x="264" y="1"/>
                  </a:moveTo>
                  <a:lnTo>
                    <a:pt x="148" y="29"/>
                  </a:lnTo>
                  <a:cubicBezTo>
                    <a:pt x="148" y="29"/>
                    <a:pt x="0" y="2227"/>
                    <a:pt x="134" y="2287"/>
                  </a:cubicBezTo>
                  <a:cubicBezTo>
                    <a:pt x="173" y="2301"/>
                    <a:pt x="244" y="2308"/>
                    <a:pt x="327" y="2308"/>
                  </a:cubicBezTo>
                  <a:cubicBezTo>
                    <a:pt x="521" y="2308"/>
                    <a:pt x="780" y="2271"/>
                    <a:pt x="852" y="2199"/>
                  </a:cubicBezTo>
                  <a:cubicBezTo>
                    <a:pt x="954" y="2097"/>
                    <a:pt x="264" y="1"/>
                    <a:pt x="26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761;p48">
              <a:extLst>
                <a:ext uri="{FF2B5EF4-FFF2-40B4-BE49-F238E27FC236}">
                  <a16:creationId xmlns:a16="http://schemas.microsoft.com/office/drawing/2014/main" id="{69FC9A51-C945-6401-1294-73F2255EC183}"/>
                </a:ext>
              </a:extLst>
            </p:cNvPr>
            <p:cNvSpPr/>
            <p:nvPr/>
          </p:nvSpPr>
          <p:spPr>
            <a:xfrm>
              <a:off x="5704925" y="2343500"/>
              <a:ext cx="27475" cy="39375"/>
            </a:xfrm>
            <a:custGeom>
              <a:avLst/>
              <a:gdLst/>
              <a:ahLst/>
              <a:cxnLst/>
              <a:rect l="l" t="t" r="r" b="b"/>
              <a:pathLst>
                <a:path w="1099" h="1575" extrusionOk="0">
                  <a:moveTo>
                    <a:pt x="131" y="1"/>
                  </a:moveTo>
                  <a:lnTo>
                    <a:pt x="43" y="43"/>
                  </a:lnTo>
                  <a:cubicBezTo>
                    <a:pt x="15" y="43"/>
                    <a:pt x="1" y="75"/>
                    <a:pt x="1" y="103"/>
                  </a:cubicBezTo>
                  <a:cubicBezTo>
                    <a:pt x="1" y="616"/>
                    <a:pt x="353" y="1306"/>
                    <a:pt x="469" y="1538"/>
                  </a:cubicBezTo>
                  <a:cubicBezTo>
                    <a:pt x="485" y="1564"/>
                    <a:pt x="510" y="1575"/>
                    <a:pt x="535" y="1575"/>
                  </a:cubicBezTo>
                  <a:cubicBezTo>
                    <a:pt x="554" y="1575"/>
                    <a:pt x="572" y="1568"/>
                    <a:pt x="585" y="1555"/>
                  </a:cubicBezTo>
                  <a:cubicBezTo>
                    <a:pt x="733" y="1394"/>
                    <a:pt x="1098" y="968"/>
                    <a:pt x="1070" y="792"/>
                  </a:cubicBezTo>
                  <a:cubicBezTo>
                    <a:pt x="1042" y="602"/>
                    <a:pt x="339" y="117"/>
                    <a:pt x="191" y="15"/>
                  </a:cubicBezTo>
                  <a:cubicBezTo>
                    <a:pt x="177" y="1"/>
                    <a:pt x="145" y="1"/>
                    <a:pt x="131"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762;p48">
              <a:extLst>
                <a:ext uri="{FF2B5EF4-FFF2-40B4-BE49-F238E27FC236}">
                  <a16:creationId xmlns:a16="http://schemas.microsoft.com/office/drawing/2014/main" id="{A91A0514-B45F-663D-B214-7F835E983D06}"/>
                </a:ext>
              </a:extLst>
            </p:cNvPr>
            <p:cNvSpPr/>
            <p:nvPr/>
          </p:nvSpPr>
          <p:spPr>
            <a:xfrm>
              <a:off x="5730175" y="2344550"/>
              <a:ext cx="26050" cy="38100"/>
            </a:xfrm>
            <a:custGeom>
              <a:avLst/>
              <a:gdLst/>
              <a:ahLst/>
              <a:cxnLst/>
              <a:rect l="l" t="t" r="r" b="b"/>
              <a:pathLst>
                <a:path w="1042" h="1524" extrusionOk="0">
                  <a:moveTo>
                    <a:pt x="911" y="1"/>
                  </a:moveTo>
                  <a:cubicBezTo>
                    <a:pt x="894" y="1"/>
                    <a:pt x="866" y="1"/>
                    <a:pt x="852" y="19"/>
                  </a:cubicBezTo>
                  <a:cubicBezTo>
                    <a:pt x="690" y="121"/>
                    <a:pt x="60" y="560"/>
                    <a:pt x="32" y="750"/>
                  </a:cubicBezTo>
                  <a:cubicBezTo>
                    <a:pt x="0" y="912"/>
                    <a:pt x="366" y="1338"/>
                    <a:pt x="514" y="1496"/>
                  </a:cubicBezTo>
                  <a:cubicBezTo>
                    <a:pt x="526" y="1515"/>
                    <a:pt x="544" y="1524"/>
                    <a:pt x="562" y="1524"/>
                  </a:cubicBezTo>
                  <a:cubicBezTo>
                    <a:pt x="587" y="1524"/>
                    <a:pt x="614" y="1508"/>
                    <a:pt x="630" y="1482"/>
                  </a:cubicBezTo>
                  <a:cubicBezTo>
                    <a:pt x="750" y="1264"/>
                    <a:pt x="1028" y="616"/>
                    <a:pt x="1042" y="106"/>
                  </a:cubicBezTo>
                  <a:cubicBezTo>
                    <a:pt x="1042" y="75"/>
                    <a:pt x="1028" y="47"/>
                    <a:pt x="999" y="47"/>
                  </a:cubicBezTo>
                  <a:lnTo>
                    <a:pt x="911" y="1"/>
                  </a:ln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763;p48">
              <a:extLst>
                <a:ext uri="{FF2B5EF4-FFF2-40B4-BE49-F238E27FC236}">
                  <a16:creationId xmlns:a16="http://schemas.microsoft.com/office/drawing/2014/main" id="{70AA3E8E-5C64-FCD3-E8A8-0185C324D682}"/>
                </a:ext>
              </a:extLst>
            </p:cNvPr>
            <p:cNvSpPr/>
            <p:nvPr/>
          </p:nvSpPr>
          <p:spPr>
            <a:xfrm>
              <a:off x="5705650" y="2362600"/>
              <a:ext cx="26400" cy="19000"/>
            </a:xfrm>
            <a:custGeom>
              <a:avLst/>
              <a:gdLst/>
              <a:ahLst/>
              <a:cxnLst/>
              <a:rect l="l" t="t" r="r" b="b"/>
              <a:pathLst>
                <a:path w="1056" h="760" extrusionOk="0">
                  <a:moveTo>
                    <a:pt x="1041" y="0"/>
                  </a:moveTo>
                  <a:cubicBezTo>
                    <a:pt x="1041" y="28"/>
                    <a:pt x="1041" y="70"/>
                    <a:pt x="1027" y="102"/>
                  </a:cubicBezTo>
                  <a:cubicBezTo>
                    <a:pt x="1027" y="116"/>
                    <a:pt x="1027" y="130"/>
                    <a:pt x="1013" y="130"/>
                  </a:cubicBezTo>
                  <a:lnTo>
                    <a:pt x="981" y="176"/>
                  </a:lnTo>
                  <a:lnTo>
                    <a:pt x="865" y="334"/>
                  </a:lnTo>
                  <a:cubicBezTo>
                    <a:pt x="837" y="394"/>
                    <a:pt x="791" y="454"/>
                    <a:pt x="749" y="496"/>
                  </a:cubicBezTo>
                  <a:cubicBezTo>
                    <a:pt x="704" y="556"/>
                    <a:pt x="675" y="598"/>
                    <a:pt x="616" y="644"/>
                  </a:cubicBezTo>
                  <a:cubicBezTo>
                    <a:pt x="616" y="658"/>
                    <a:pt x="602" y="658"/>
                    <a:pt x="587" y="672"/>
                  </a:cubicBezTo>
                  <a:lnTo>
                    <a:pt x="556" y="672"/>
                  </a:lnTo>
                  <a:cubicBezTo>
                    <a:pt x="542" y="672"/>
                    <a:pt x="514" y="658"/>
                    <a:pt x="485" y="644"/>
                  </a:cubicBezTo>
                  <a:cubicBezTo>
                    <a:pt x="426" y="630"/>
                    <a:pt x="366" y="584"/>
                    <a:pt x="324" y="556"/>
                  </a:cubicBezTo>
                  <a:cubicBezTo>
                    <a:pt x="204" y="468"/>
                    <a:pt x="102" y="394"/>
                    <a:pt x="0" y="306"/>
                  </a:cubicBezTo>
                  <a:lnTo>
                    <a:pt x="0" y="306"/>
                  </a:lnTo>
                  <a:cubicBezTo>
                    <a:pt x="88" y="408"/>
                    <a:pt x="176" y="510"/>
                    <a:pt x="278" y="598"/>
                  </a:cubicBezTo>
                  <a:cubicBezTo>
                    <a:pt x="324" y="644"/>
                    <a:pt x="380" y="686"/>
                    <a:pt x="440" y="718"/>
                  </a:cubicBezTo>
                  <a:cubicBezTo>
                    <a:pt x="485" y="732"/>
                    <a:pt x="514" y="746"/>
                    <a:pt x="556" y="760"/>
                  </a:cubicBezTo>
                  <a:cubicBezTo>
                    <a:pt x="573" y="760"/>
                    <a:pt x="587" y="760"/>
                    <a:pt x="602" y="746"/>
                  </a:cubicBezTo>
                  <a:lnTo>
                    <a:pt x="630" y="746"/>
                  </a:lnTo>
                  <a:cubicBezTo>
                    <a:pt x="644" y="732"/>
                    <a:pt x="661" y="718"/>
                    <a:pt x="675" y="704"/>
                  </a:cubicBezTo>
                  <a:cubicBezTo>
                    <a:pt x="777" y="616"/>
                    <a:pt x="851" y="496"/>
                    <a:pt x="925" y="380"/>
                  </a:cubicBezTo>
                  <a:cubicBezTo>
                    <a:pt x="953" y="320"/>
                    <a:pt x="981" y="264"/>
                    <a:pt x="1013" y="204"/>
                  </a:cubicBezTo>
                  <a:lnTo>
                    <a:pt x="1041" y="158"/>
                  </a:lnTo>
                  <a:cubicBezTo>
                    <a:pt x="1041" y="130"/>
                    <a:pt x="1055" y="116"/>
                    <a:pt x="1055" y="102"/>
                  </a:cubicBezTo>
                  <a:cubicBezTo>
                    <a:pt x="1055" y="70"/>
                    <a:pt x="1055" y="28"/>
                    <a:pt x="1041"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764;p48">
              <a:extLst>
                <a:ext uri="{FF2B5EF4-FFF2-40B4-BE49-F238E27FC236}">
                  <a16:creationId xmlns:a16="http://schemas.microsoft.com/office/drawing/2014/main" id="{DFF69CA5-33DB-5B17-19E3-40E6DA18E822}"/>
                </a:ext>
              </a:extLst>
            </p:cNvPr>
            <p:cNvSpPr/>
            <p:nvPr/>
          </p:nvSpPr>
          <p:spPr>
            <a:xfrm>
              <a:off x="5731325" y="2366200"/>
              <a:ext cx="27100" cy="17600"/>
            </a:xfrm>
            <a:custGeom>
              <a:avLst/>
              <a:gdLst/>
              <a:ahLst/>
              <a:cxnLst/>
              <a:rect l="l" t="t" r="r" b="b"/>
              <a:pathLst>
                <a:path w="1084" h="704" extrusionOk="0">
                  <a:moveTo>
                    <a:pt x="0" y="0"/>
                  </a:moveTo>
                  <a:lnTo>
                    <a:pt x="0" y="0"/>
                  </a:lnTo>
                  <a:cubicBezTo>
                    <a:pt x="56" y="134"/>
                    <a:pt x="130" y="264"/>
                    <a:pt x="232" y="384"/>
                  </a:cubicBezTo>
                  <a:cubicBezTo>
                    <a:pt x="278" y="454"/>
                    <a:pt x="320" y="514"/>
                    <a:pt x="380" y="560"/>
                  </a:cubicBezTo>
                  <a:cubicBezTo>
                    <a:pt x="408" y="588"/>
                    <a:pt x="426" y="616"/>
                    <a:pt x="468" y="647"/>
                  </a:cubicBezTo>
                  <a:cubicBezTo>
                    <a:pt x="496" y="662"/>
                    <a:pt x="542" y="690"/>
                    <a:pt x="584" y="690"/>
                  </a:cubicBezTo>
                  <a:cubicBezTo>
                    <a:pt x="609" y="699"/>
                    <a:pt x="635" y="704"/>
                    <a:pt x="662" y="704"/>
                  </a:cubicBezTo>
                  <a:cubicBezTo>
                    <a:pt x="715" y="704"/>
                    <a:pt x="771" y="685"/>
                    <a:pt x="820" y="647"/>
                  </a:cubicBezTo>
                  <a:cubicBezTo>
                    <a:pt x="865" y="630"/>
                    <a:pt x="894" y="602"/>
                    <a:pt x="908" y="560"/>
                  </a:cubicBezTo>
                  <a:cubicBezTo>
                    <a:pt x="936" y="528"/>
                    <a:pt x="953" y="500"/>
                    <a:pt x="967" y="454"/>
                  </a:cubicBezTo>
                  <a:cubicBezTo>
                    <a:pt x="1041" y="324"/>
                    <a:pt x="1084" y="176"/>
                    <a:pt x="1069" y="14"/>
                  </a:cubicBezTo>
                  <a:lnTo>
                    <a:pt x="1069" y="14"/>
                  </a:lnTo>
                  <a:cubicBezTo>
                    <a:pt x="1041" y="162"/>
                    <a:pt x="982" y="310"/>
                    <a:pt x="908" y="426"/>
                  </a:cubicBezTo>
                  <a:cubicBezTo>
                    <a:pt x="894" y="454"/>
                    <a:pt x="880" y="486"/>
                    <a:pt x="848" y="514"/>
                  </a:cubicBezTo>
                  <a:cubicBezTo>
                    <a:pt x="834" y="542"/>
                    <a:pt x="806" y="574"/>
                    <a:pt x="778" y="588"/>
                  </a:cubicBezTo>
                  <a:cubicBezTo>
                    <a:pt x="744" y="608"/>
                    <a:pt x="696" y="621"/>
                    <a:pt x="650" y="621"/>
                  </a:cubicBezTo>
                  <a:cubicBezTo>
                    <a:pt x="633" y="621"/>
                    <a:pt x="617" y="620"/>
                    <a:pt x="602" y="616"/>
                  </a:cubicBezTo>
                  <a:cubicBezTo>
                    <a:pt x="570" y="602"/>
                    <a:pt x="542" y="588"/>
                    <a:pt x="514" y="574"/>
                  </a:cubicBezTo>
                  <a:cubicBezTo>
                    <a:pt x="482" y="560"/>
                    <a:pt x="454" y="528"/>
                    <a:pt x="426" y="500"/>
                  </a:cubicBezTo>
                  <a:cubicBezTo>
                    <a:pt x="380" y="454"/>
                    <a:pt x="320" y="398"/>
                    <a:pt x="278" y="352"/>
                  </a:cubicBezTo>
                  <a:cubicBezTo>
                    <a:pt x="176" y="236"/>
                    <a:pt x="88" y="120"/>
                    <a:pt x="0"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765;p48">
              <a:extLst>
                <a:ext uri="{FF2B5EF4-FFF2-40B4-BE49-F238E27FC236}">
                  <a16:creationId xmlns:a16="http://schemas.microsoft.com/office/drawing/2014/main" id="{86FD2D4D-B95B-BC3F-D159-4B5620A15C0C}"/>
                </a:ext>
              </a:extLst>
            </p:cNvPr>
            <p:cNvSpPr/>
            <p:nvPr/>
          </p:nvSpPr>
          <p:spPr>
            <a:xfrm>
              <a:off x="5556500" y="2323675"/>
              <a:ext cx="32300" cy="41850"/>
            </a:xfrm>
            <a:custGeom>
              <a:avLst/>
              <a:gdLst/>
              <a:ahLst/>
              <a:cxnLst/>
              <a:rect l="l" t="t" r="r" b="b"/>
              <a:pathLst>
                <a:path w="1292" h="1674" extrusionOk="0">
                  <a:moveTo>
                    <a:pt x="488" y="1"/>
                  </a:moveTo>
                  <a:cubicBezTo>
                    <a:pt x="477" y="1"/>
                    <a:pt x="466" y="1"/>
                    <a:pt x="454" y="2"/>
                  </a:cubicBezTo>
                  <a:cubicBezTo>
                    <a:pt x="190" y="16"/>
                    <a:pt x="0" y="238"/>
                    <a:pt x="32" y="502"/>
                  </a:cubicBezTo>
                  <a:cubicBezTo>
                    <a:pt x="32" y="590"/>
                    <a:pt x="46" y="646"/>
                    <a:pt x="46" y="734"/>
                  </a:cubicBezTo>
                  <a:cubicBezTo>
                    <a:pt x="60" y="808"/>
                    <a:pt x="74" y="882"/>
                    <a:pt x="74" y="956"/>
                  </a:cubicBezTo>
                  <a:cubicBezTo>
                    <a:pt x="102" y="1100"/>
                    <a:pt x="134" y="1247"/>
                    <a:pt x="176" y="1395"/>
                  </a:cubicBezTo>
                  <a:cubicBezTo>
                    <a:pt x="190" y="1483"/>
                    <a:pt x="222" y="1585"/>
                    <a:pt x="250" y="1673"/>
                  </a:cubicBezTo>
                  <a:cubicBezTo>
                    <a:pt x="542" y="1469"/>
                    <a:pt x="823" y="1233"/>
                    <a:pt x="1101" y="1012"/>
                  </a:cubicBezTo>
                  <a:cubicBezTo>
                    <a:pt x="1158" y="970"/>
                    <a:pt x="1231" y="924"/>
                    <a:pt x="1291" y="868"/>
                  </a:cubicBezTo>
                  <a:cubicBezTo>
                    <a:pt x="1231" y="780"/>
                    <a:pt x="1175" y="678"/>
                    <a:pt x="1101" y="572"/>
                  </a:cubicBezTo>
                  <a:lnTo>
                    <a:pt x="1013" y="414"/>
                  </a:lnTo>
                  <a:cubicBezTo>
                    <a:pt x="968" y="368"/>
                    <a:pt x="940" y="308"/>
                    <a:pt x="911" y="266"/>
                  </a:cubicBezTo>
                  <a:lnTo>
                    <a:pt x="866" y="192"/>
                  </a:lnTo>
                  <a:cubicBezTo>
                    <a:pt x="784" y="84"/>
                    <a:pt x="638" y="1"/>
                    <a:pt x="488" y="1"/>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766;p48">
              <a:extLst>
                <a:ext uri="{FF2B5EF4-FFF2-40B4-BE49-F238E27FC236}">
                  <a16:creationId xmlns:a16="http://schemas.microsoft.com/office/drawing/2014/main" id="{CA5F90FE-F7FB-A5FE-6D74-7C30CE5C221F}"/>
                </a:ext>
              </a:extLst>
            </p:cNvPr>
            <p:cNvSpPr/>
            <p:nvPr/>
          </p:nvSpPr>
          <p:spPr>
            <a:xfrm>
              <a:off x="5545850" y="2289850"/>
              <a:ext cx="41100" cy="47075"/>
            </a:xfrm>
            <a:custGeom>
              <a:avLst/>
              <a:gdLst/>
              <a:ahLst/>
              <a:cxnLst/>
              <a:rect l="l" t="t" r="r" b="b"/>
              <a:pathLst>
                <a:path w="1644" h="1883" extrusionOk="0">
                  <a:moveTo>
                    <a:pt x="1000" y="0"/>
                  </a:moveTo>
                  <a:cubicBezTo>
                    <a:pt x="989" y="0"/>
                    <a:pt x="978" y="3"/>
                    <a:pt x="968" y="8"/>
                  </a:cubicBezTo>
                  <a:cubicBezTo>
                    <a:pt x="852" y="78"/>
                    <a:pt x="898" y="638"/>
                    <a:pt x="898" y="638"/>
                  </a:cubicBezTo>
                  <a:cubicBezTo>
                    <a:pt x="855" y="446"/>
                    <a:pt x="689" y="42"/>
                    <a:pt x="573" y="42"/>
                  </a:cubicBezTo>
                  <a:cubicBezTo>
                    <a:pt x="564" y="42"/>
                    <a:pt x="555" y="45"/>
                    <a:pt x="546" y="50"/>
                  </a:cubicBezTo>
                  <a:cubicBezTo>
                    <a:pt x="426" y="110"/>
                    <a:pt x="602" y="740"/>
                    <a:pt x="602" y="740"/>
                  </a:cubicBezTo>
                  <a:cubicBezTo>
                    <a:pt x="602" y="740"/>
                    <a:pt x="369" y="273"/>
                    <a:pt x="252" y="273"/>
                  </a:cubicBezTo>
                  <a:cubicBezTo>
                    <a:pt x="241" y="273"/>
                    <a:pt x="231" y="277"/>
                    <a:pt x="222" y="286"/>
                  </a:cubicBezTo>
                  <a:cubicBezTo>
                    <a:pt x="120" y="374"/>
                    <a:pt x="310" y="842"/>
                    <a:pt x="310" y="842"/>
                  </a:cubicBezTo>
                  <a:cubicBezTo>
                    <a:pt x="229" y="768"/>
                    <a:pt x="163" y="749"/>
                    <a:pt x="118" y="749"/>
                  </a:cubicBezTo>
                  <a:cubicBezTo>
                    <a:pt x="72" y="749"/>
                    <a:pt x="46" y="768"/>
                    <a:pt x="46" y="768"/>
                  </a:cubicBezTo>
                  <a:cubicBezTo>
                    <a:pt x="1" y="1091"/>
                    <a:pt x="528" y="1883"/>
                    <a:pt x="528" y="1883"/>
                  </a:cubicBezTo>
                  <a:cubicBezTo>
                    <a:pt x="528" y="1883"/>
                    <a:pt x="1292" y="1735"/>
                    <a:pt x="1306" y="1721"/>
                  </a:cubicBezTo>
                  <a:cubicBezTo>
                    <a:pt x="1306" y="1721"/>
                    <a:pt x="1527" y="1018"/>
                    <a:pt x="1584" y="902"/>
                  </a:cubicBezTo>
                  <a:cubicBezTo>
                    <a:pt x="1643" y="782"/>
                    <a:pt x="1615" y="680"/>
                    <a:pt x="1527" y="638"/>
                  </a:cubicBezTo>
                  <a:cubicBezTo>
                    <a:pt x="1519" y="635"/>
                    <a:pt x="1511" y="634"/>
                    <a:pt x="1501" y="634"/>
                  </a:cubicBezTo>
                  <a:cubicBezTo>
                    <a:pt x="1404" y="634"/>
                    <a:pt x="1232" y="768"/>
                    <a:pt x="1232" y="768"/>
                  </a:cubicBezTo>
                  <a:cubicBezTo>
                    <a:pt x="1248" y="286"/>
                    <a:pt x="1114" y="0"/>
                    <a:pt x="1000" y="0"/>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767;p48">
              <a:extLst>
                <a:ext uri="{FF2B5EF4-FFF2-40B4-BE49-F238E27FC236}">
                  <a16:creationId xmlns:a16="http://schemas.microsoft.com/office/drawing/2014/main" id="{C3046D24-6B29-089D-A162-E6E3E13FF550}"/>
                </a:ext>
              </a:extLst>
            </p:cNvPr>
            <p:cNvSpPr/>
            <p:nvPr/>
          </p:nvSpPr>
          <p:spPr>
            <a:xfrm>
              <a:off x="5555450" y="2333200"/>
              <a:ext cx="155325" cy="93525"/>
            </a:xfrm>
            <a:custGeom>
              <a:avLst/>
              <a:gdLst/>
              <a:ahLst/>
              <a:cxnLst/>
              <a:rect l="l" t="t" r="r" b="b"/>
              <a:pathLst>
                <a:path w="6213" h="3741" extrusionOk="0">
                  <a:moveTo>
                    <a:pt x="1089" y="1"/>
                  </a:moveTo>
                  <a:cubicBezTo>
                    <a:pt x="919" y="1"/>
                    <a:pt x="42" y="353"/>
                    <a:pt x="42" y="353"/>
                  </a:cubicBezTo>
                  <a:cubicBezTo>
                    <a:pt x="42" y="353"/>
                    <a:pt x="0" y="2098"/>
                    <a:pt x="1393" y="3153"/>
                  </a:cubicBezTo>
                  <a:cubicBezTo>
                    <a:pt x="1981" y="3598"/>
                    <a:pt x="2488" y="3740"/>
                    <a:pt x="2931" y="3740"/>
                  </a:cubicBezTo>
                  <a:cubicBezTo>
                    <a:pt x="3525" y="3740"/>
                    <a:pt x="4002" y="3484"/>
                    <a:pt x="4397" y="3357"/>
                  </a:cubicBezTo>
                  <a:cubicBezTo>
                    <a:pt x="5086" y="3153"/>
                    <a:pt x="5628" y="2288"/>
                    <a:pt x="5804" y="2126"/>
                  </a:cubicBezTo>
                  <a:cubicBezTo>
                    <a:pt x="5994" y="1950"/>
                    <a:pt x="6212" y="852"/>
                    <a:pt x="5350" y="662"/>
                  </a:cubicBezTo>
                  <a:cubicBezTo>
                    <a:pt x="5280" y="648"/>
                    <a:pt x="5210" y="642"/>
                    <a:pt x="5142" y="642"/>
                  </a:cubicBezTo>
                  <a:cubicBezTo>
                    <a:pt x="4365" y="642"/>
                    <a:pt x="3683" y="1489"/>
                    <a:pt x="2930" y="1732"/>
                  </a:cubicBezTo>
                  <a:cubicBezTo>
                    <a:pt x="2879" y="1748"/>
                    <a:pt x="2828" y="1756"/>
                    <a:pt x="2777" y="1756"/>
                  </a:cubicBezTo>
                  <a:cubicBezTo>
                    <a:pt x="2006" y="1756"/>
                    <a:pt x="1236" y="1"/>
                    <a:pt x="1098" y="1"/>
                  </a:cubicBezTo>
                  <a:cubicBezTo>
                    <a:pt x="1095" y="1"/>
                    <a:pt x="1092" y="1"/>
                    <a:pt x="108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768;p48">
              <a:extLst>
                <a:ext uri="{FF2B5EF4-FFF2-40B4-BE49-F238E27FC236}">
                  <a16:creationId xmlns:a16="http://schemas.microsoft.com/office/drawing/2014/main" id="{6D0C653C-8AE5-0E24-5E67-D8306DA42FC0}"/>
                </a:ext>
              </a:extLst>
            </p:cNvPr>
            <p:cNvSpPr/>
            <p:nvPr/>
          </p:nvSpPr>
          <p:spPr>
            <a:xfrm>
              <a:off x="5608900" y="2369175"/>
              <a:ext cx="27900" cy="14725"/>
            </a:xfrm>
            <a:custGeom>
              <a:avLst/>
              <a:gdLst/>
              <a:ahLst/>
              <a:cxnLst/>
              <a:rect l="l" t="t" r="r" b="b"/>
              <a:pathLst>
                <a:path w="1116" h="589" extrusionOk="0">
                  <a:moveTo>
                    <a:pt x="1" y="1"/>
                  </a:moveTo>
                  <a:lnTo>
                    <a:pt x="1" y="1"/>
                  </a:lnTo>
                  <a:cubicBezTo>
                    <a:pt x="149" y="159"/>
                    <a:pt x="324" y="293"/>
                    <a:pt x="500" y="395"/>
                  </a:cubicBezTo>
                  <a:cubicBezTo>
                    <a:pt x="602" y="455"/>
                    <a:pt x="690" y="511"/>
                    <a:pt x="792" y="543"/>
                  </a:cubicBezTo>
                  <a:cubicBezTo>
                    <a:pt x="876" y="566"/>
                    <a:pt x="971" y="588"/>
                    <a:pt x="1058" y="588"/>
                  </a:cubicBezTo>
                  <a:cubicBezTo>
                    <a:pt x="1078" y="588"/>
                    <a:pt x="1097" y="587"/>
                    <a:pt x="1116" y="585"/>
                  </a:cubicBezTo>
                  <a:cubicBezTo>
                    <a:pt x="1014" y="571"/>
                    <a:pt x="926" y="528"/>
                    <a:pt x="820" y="483"/>
                  </a:cubicBezTo>
                  <a:cubicBezTo>
                    <a:pt x="732" y="441"/>
                    <a:pt x="630" y="381"/>
                    <a:pt x="542" y="335"/>
                  </a:cubicBezTo>
                  <a:cubicBezTo>
                    <a:pt x="367" y="219"/>
                    <a:pt x="191" y="103"/>
                    <a:pt x="1"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769;p48">
              <a:extLst>
                <a:ext uri="{FF2B5EF4-FFF2-40B4-BE49-F238E27FC236}">
                  <a16:creationId xmlns:a16="http://schemas.microsoft.com/office/drawing/2014/main" id="{B53F2599-8316-B81D-0D15-362B1B6C1DA3}"/>
                </a:ext>
              </a:extLst>
            </p:cNvPr>
            <p:cNvSpPr/>
            <p:nvPr/>
          </p:nvSpPr>
          <p:spPr>
            <a:xfrm>
              <a:off x="5559850" y="2338400"/>
              <a:ext cx="30800" cy="17625"/>
            </a:xfrm>
            <a:custGeom>
              <a:avLst/>
              <a:gdLst/>
              <a:ahLst/>
              <a:cxnLst/>
              <a:rect l="l" t="t" r="r" b="b"/>
              <a:pathLst>
                <a:path w="1232" h="705" extrusionOk="0">
                  <a:moveTo>
                    <a:pt x="760" y="1"/>
                  </a:moveTo>
                  <a:lnTo>
                    <a:pt x="760" y="89"/>
                  </a:lnTo>
                  <a:cubicBezTo>
                    <a:pt x="747" y="207"/>
                    <a:pt x="734" y="329"/>
                    <a:pt x="732" y="448"/>
                  </a:cubicBezTo>
                  <a:lnTo>
                    <a:pt x="732" y="448"/>
                  </a:lnTo>
                  <a:cubicBezTo>
                    <a:pt x="494" y="517"/>
                    <a:pt x="240" y="603"/>
                    <a:pt x="0" y="704"/>
                  </a:cubicBezTo>
                  <a:cubicBezTo>
                    <a:pt x="264" y="658"/>
                    <a:pt x="528" y="585"/>
                    <a:pt x="791" y="511"/>
                  </a:cubicBezTo>
                  <a:lnTo>
                    <a:pt x="806" y="511"/>
                  </a:lnTo>
                  <a:lnTo>
                    <a:pt x="820" y="483"/>
                  </a:lnTo>
                  <a:cubicBezTo>
                    <a:pt x="820" y="383"/>
                    <a:pt x="828" y="289"/>
                    <a:pt x="832" y="193"/>
                  </a:cubicBezTo>
                  <a:lnTo>
                    <a:pt x="832" y="193"/>
                  </a:lnTo>
                  <a:cubicBezTo>
                    <a:pt x="912" y="274"/>
                    <a:pt x="991" y="344"/>
                    <a:pt x="1069" y="423"/>
                  </a:cubicBezTo>
                  <a:lnTo>
                    <a:pt x="1083" y="440"/>
                  </a:lnTo>
                  <a:lnTo>
                    <a:pt x="1097" y="423"/>
                  </a:lnTo>
                  <a:cubicBezTo>
                    <a:pt x="1143" y="409"/>
                    <a:pt x="1185" y="381"/>
                    <a:pt x="1231" y="352"/>
                  </a:cubicBezTo>
                  <a:lnTo>
                    <a:pt x="1231" y="352"/>
                  </a:lnTo>
                  <a:cubicBezTo>
                    <a:pt x="1189" y="366"/>
                    <a:pt x="1137" y="379"/>
                    <a:pt x="1093" y="403"/>
                  </a:cubicBezTo>
                  <a:lnTo>
                    <a:pt x="1093" y="403"/>
                  </a:lnTo>
                  <a:cubicBezTo>
                    <a:pt x="1007" y="289"/>
                    <a:pt x="920" y="175"/>
                    <a:pt x="820" y="71"/>
                  </a:cubicBezTo>
                  <a:lnTo>
                    <a:pt x="760" y="1"/>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770;p48">
              <a:extLst>
                <a:ext uri="{FF2B5EF4-FFF2-40B4-BE49-F238E27FC236}">
                  <a16:creationId xmlns:a16="http://schemas.microsoft.com/office/drawing/2014/main" id="{6E6D4EBC-24C4-2B89-D68F-3833E34C465D}"/>
                </a:ext>
              </a:extLst>
            </p:cNvPr>
            <p:cNvSpPr/>
            <p:nvPr/>
          </p:nvSpPr>
          <p:spPr>
            <a:xfrm>
              <a:off x="5663875" y="2414100"/>
              <a:ext cx="8450" cy="3600"/>
            </a:xfrm>
            <a:custGeom>
              <a:avLst/>
              <a:gdLst/>
              <a:ahLst/>
              <a:cxnLst/>
              <a:rect l="l" t="t" r="r" b="b"/>
              <a:pathLst>
                <a:path w="338" h="144" extrusionOk="0">
                  <a:moveTo>
                    <a:pt x="297" y="1"/>
                  </a:moveTo>
                  <a:cubicBezTo>
                    <a:pt x="241" y="1"/>
                    <a:pt x="193" y="22"/>
                    <a:pt x="148" y="33"/>
                  </a:cubicBezTo>
                  <a:cubicBezTo>
                    <a:pt x="88" y="65"/>
                    <a:pt x="46" y="93"/>
                    <a:pt x="0" y="138"/>
                  </a:cubicBezTo>
                  <a:cubicBezTo>
                    <a:pt x="16" y="142"/>
                    <a:pt x="31" y="144"/>
                    <a:pt x="47" y="144"/>
                  </a:cubicBezTo>
                  <a:cubicBezTo>
                    <a:pt x="90" y="144"/>
                    <a:pt x="132" y="130"/>
                    <a:pt x="176" y="107"/>
                  </a:cubicBezTo>
                  <a:cubicBezTo>
                    <a:pt x="236" y="93"/>
                    <a:pt x="292" y="65"/>
                    <a:pt x="338" y="5"/>
                  </a:cubicBezTo>
                  <a:cubicBezTo>
                    <a:pt x="324" y="2"/>
                    <a:pt x="310" y="1"/>
                    <a:pt x="297"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771;p48">
              <a:extLst>
                <a:ext uri="{FF2B5EF4-FFF2-40B4-BE49-F238E27FC236}">
                  <a16:creationId xmlns:a16="http://schemas.microsoft.com/office/drawing/2014/main" id="{68600592-C53D-F75C-D0AA-336C793F7DA6}"/>
                </a:ext>
              </a:extLst>
            </p:cNvPr>
            <p:cNvSpPr/>
            <p:nvPr/>
          </p:nvSpPr>
          <p:spPr>
            <a:xfrm>
              <a:off x="5831300" y="2513150"/>
              <a:ext cx="49900" cy="27550"/>
            </a:xfrm>
            <a:custGeom>
              <a:avLst/>
              <a:gdLst/>
              <a:ahLst/>
              <a:cxnLst/>
              <a:rect l="l" t="t" r="r" b="b"/>
              <a:pathLst>
                <a:path w="1996" h="1102" extrusionOk="0">
                  <a:moveTo>
                    <a:pt x="338" y="0"/>
                  </a:moveTo>
                  <a:cubicBezTo>
                    <a:pt x="148" y="0"/>
                    <a:pt x="1" y="162"/>
                    <a:pt x="1" y="352"/>
                  </a:cubicBezTo>
                  <a:lnTo>
                    <a:pt x="1" y="1101"/>
                  </a:lnTo>
                  <a:lnTo>
                    <a:pt x="250" y="1101"/>
                  </a:lnTo>
                  <a:lnTo>
                    <a:pt x="250" y="352"/>
                  </a:lnTo>
                  <a:cubicBezTo>
                    <a:pt x="250" y="292"/>
                    <a:pt x="296" y="250"/>
                    <a:pt x="338" y="250"/>
                  </a:cubicBezTo>
                  <a:lnTo>
                    <a:pt x="1643" y="250"/>
                  </a:lnTo>
                  <a:cubicBezTo>
                    <a:pt x="1703" y="250"/>
                    <a:pt x="1745" y="292"/>
                    <a:pt x="1745" y="352"/>
                  </a:cubicBezTo>
                  <a:lnTo>
                    <a:pt x="1745" y="1101"/>
                  </a:lnTo>
                  <a:lnTo>
                    <a:pt x="1995" y="1101"/>
                  </a:lnTo>
                  <a:lnTo>
                    <a:pt x="1995" y="352"/>
                  </a:lnTo>
                  <a:cubicBezTo>
                    <a:pt x="1995" y="162"/>
                    <a:pt x="1833" y="0"/>
                    <a:pt x="1643"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772;p48">
              <a:extLst>
                <a:ext uri="{FF2B5EF4-FFF2-40B4-BE49-F238E27FC236}">
                  <a16:creationId xmlns:a16="http://schemas.microsoft.com/office/drawing/2014/main" id="{59C8919D-4D2E-2991-06BD-28147AC0B1E0}"/>
                </a:ext>
              </a:extLst>
            </p:cNvPr>
            <p:cNvSpPr/>
            <p:nvPr/>
          </p:nvSpPr>
          <p:spPr>
            <a:xfrm>
              <a:off x="5799125" y="2534075"/>
              <a:ext cx="113900" cy="73625"/>
            </a:xfrm>
            <a:custGeom>
              <a:avLst/>
              <a:gdLst/>
              <a:ahLst/>
              <a:cxnLst/>
              <a:rect l="l" t="t" r="r" b="b"/>
              <a:pathLst>
                <a:path w="4556" h="2945" extrusionOk="0">
                  <a:moveTo>
                    <a:pt x="232" y="0"/>
                  </a:moveTo>
                  <a:cubicBezTo>
                    <a:pt x="102" y="0"/>
                    <a:pt x="0" y="102"/>
                    <a:pt x="0" y="232"/>
                  </a:cubicBezTo>
                  <a:lnTo>
                    <a:pt x="0" y="2709"/>
                  </a:lnTo>
                  <a:cubicBezTo>
                    <a:pt x="0" y="2842"/>
                    <a:pt x="102" y="2944"/>
                    <a:pt x="232" y="2944"/>
                  </a:cubicBezTo>
                  <a:lnTo>
                    <a:pt x="4323" y="2944"/>
                  </a:lnTo>
                  <a:cubicBezTo>
                    <a:pt x="4453" y="2944"/>
                    <a:pt x="4555" y="2842"/>
                    <a:pt x="4555" y="2709"/>
                  </a:cubicBezTo>
                  <a:lnTo>
                    <a:pt x="4555" y="232"/>
                  </a:lnTo>
                  <a:cubicBezTo>
                    <a:pt x="4555" y="102"/>
                    <a:pt x="4453" y="0"/>
                    <a:pt x="4323"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773;p48">
              <a:extLst>
                <a:ext uri="{FF2B5EF4-FFF2-40B4-BE49-F238E27FC236}">
                  <a16:creationId xmlns:a16="http://schemas.microsoft.com/office/drawing/2014/main" id="{43959279-7D2F-E497-D46E-2B393987EFC4}"/>
                </a:ext>
              </a:extLst>
            </p:cNvPr>
            <p:cNvSpPr/>
            <p:nvPr/>
          </p:nvSpPr>
          <p:spPr>
            <a:xfrm>
              <a:off x="5797625" y="2532225"/>
              <a:ext cx="17950" cy="17950"/>
            </a:xfrm>
            <a:custGeom>
              <a:avLst/>
              <a:gdLst/>
              <a:ahLst/>
              <a:cxnLst/>
              <a:rect l="l" t="t" r="r" b="b"/>
              <a:pathLst>
                <a:path w="718" h="718" extrusionOk="0">
                  <a:moveTo>
                    <a:pt x="394" y="0"/>
                  </a:moveTo>
                  <a:cubicBezTo>
                    <a:pt x="176" y="0"/>
                    <a:pt x="0" y="176"/>
                    <a:pt x="0" y="394"/>
                  </a:cubicBezTo>
                  <a:lnTo>
                    <a:pt x="0" y="718"/>
                  </a:lnTo>
                  <a:lnTo>
                    <a:pt x="292" y="718"/>
                  </a:lnTo>
                  <a:lnTo>
                    <a:pt x="292" y="394"/>
                  </a:lnTo>
                  <a:cubicBezTo>
                    <a:pt x="292" y="338"/>
                    <a:pt x="338" y="306"/>
                    <a:pt x="394" y="306"/>
                  </a:cubicBezTo>
                  <a:lnTo>
                    <a:pt x="718" y="306"/>
                  </a:lnTo>
                  <a:lnTo>
                    <a:pt x="718" y="0"/>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774;p48">
              <a:extLst>
                <a:ext uri="{FF2B5EF4-FFF2-40B4-BE49-F238E27FC236}">
                  <a16:creationId xmlns:a16="http://schemas.microsoft.com/office/drawing/2014/main" id="{0DD2F231-D539-6224-3406-E88148477741}"/>
                </a:ext>
              </a:extLst>
            </p:cNvPr>
            <p:cNvSpPr/>
            <p:nvPr/>
          </p:nvSpPr>
          <p:spPr>
            <a:xfrm>
              <a:off x="5896900" y="2532225"/>
              <a:ext cx="17975" cy="17950"/>
            </a:xfrm>
            <a:custGeom>
              <a:avLst/>
              <a:gdLst/>
              <a:ahLst/>
              <a:cxnLst/>
              <a:rect l="l" t="t" r="r" b="b"/>
              <a:pathLst>
                <a:path w="719" h="718" extrusionOk="0">
                  <a:moveTo>
                    <a:pt x="1" y="0"/>
                  </a:moveTo>
                  <a:lnTo>
                    <a:pt x="1" y="306"/>
                  </a:lnTo>
                  <a:lnTo>
                    <a:pt x="324" y="306"/>
                  </a:lnTo>
                  <a:cubicBezTo>
                    <a:pt x="381" y="306"/>
                    <a:pt x="412" y="338"/>
                    <a:pt x="412" y="394"/>
                  </a:cubicBezTo>
                  <a:lnTo>
                    <a:pt x="412" y="718"/>
                  </a:lnTo>
                  <a:lnTo>
                    <a:pt x="718" y="718"/>
                  </a:lnTo>
                  <a:lnTo>
                    <a:pt x="718" y="394"/>
                  </a:lnTo>
                  <a:cubicBezTo>
                    <a:pt x="718" y="176"/>
                    <a:pt x="542" y="0"/>
                    <a:pt x="324"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775;p48">
              <a:extLst>
                <a:ext uri="{FF2B5EF4-FFF2-40B4-BE49-F238E27FC236}">
                  <a16:creationId xmlns:a16="http://schemas.microsoft.com/office/drawing/2014/main" id="{C3028759-0A30-6449-1A3D-E5B1200D2158}"/>
                </a:ext>
              </a:extLst>
            </p:cNvPr>
            <p:cNvSpPr/>
            <p:nvPr/>
          </p:nvSpPr>
          <p:spPr>
            <a:xfrm>
              <a:off x="5896900" y="2591575"/>
              <a:ext cx="17975" cy="17975"/>
            </a:xfrm>
            <a:custGeom>
              <a:avLst/>
              <a:gdLst/>
              <a:ahLst/>
              <a:cxnLst/>
              <a:rect l="l" t="t" r="r" b="b"/>
              <a:pathLst>
                <a:path w="719" h="719" extrusionOk="0">
                  <a:moveTo>
                    <a:pt x="412" y="1"/>
                  </a:moveTo>
                  <a:lnTo>
                    <a:pt x="412" y="321"/>
                  </a:lnTo>
                  <a:cubicBezTo>
                    <a:pt x="412" y="367"/>
                    <a:pt x="381" y="409"/>
                    <a:pt x="324" y="409"/>
                  </a:cubicBezTo>
                  <a:lnTo>
                    <a:pt x="1" y="409"/>
                  </a:lnTo>
                  <a:lnTo>
                    <a:pt x="1" y="718"/>
                  </a:lnTo>
                  <a:lnTo>
                    <a:pt x="324" y="718"/>
                  </a:lnTo>
                  <a:cubicBezTo>
                    <a:pt x="542" y="718"/>
                    <a:pt x="718" y="542"/>
                    <a:pt x="718" y="321"/>
                  </a:cubicBezTo>
                  <a:lnTo>
                    <a:pt x="718" y="1"/>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776;p48">
              <a:extLst>
                <a:ext uri="{FF2B5EF4-FFF2-40B4-BE49-F238E27FC236}">
                  <a16:creationId xmlns:a16="http://schemas.microsoft.com/office/drawing/2014/main" id="{29D79B22-B7DB-F7E4-127F-2AD397B6C13C}"/>
                </a:ext>
              </a:extLst>
            </p:cNvPr>
            <p:cNvSpPr/>
            <p:nvPr/>
          </p:nvSpPr>
          <p:spPr>
            <a:xfrm>
              <a:off x="5797625" y="2591575"/>
              <a:ext cx="17950" cy="17975"/>
            </a:xfrm>
            <a:custGeom>
              <a:avLst/>
              <a:gdLst/>
              <a:ahLst/>
              <a:cxnLst/>
              <a:rect l="l" t="t" r="r" b="b"/>
              <a:pathLst>
                <a:path w="718" h="719" extrusionOk="0">
                  <a:moveTo>
                    <a:pt x="0" y="1"/>
                  </a:moveTo>
                  <a:lnTo>
                    <a:pt x="0" y="321"/>
                  </a:lnTo>
                  <a:cubicBezTo>
                    <a:pt x="0" y="542"/>
                    <a:pt x="176" y="718"/>
                    <a:pt x="394" y="718"/>
                  </a:cubicBezTo>
                  <a:lnTo>
                    <a:pt x="718" y="718"/>
                  </a:lnTo>
                  <a:lnTo>
                    <a:pt x="718" y="409"/>
                  </a:lnTo>
                  <a:lnTo>
                    <a:pt x="394" y="409"/>
                  </a:lnTo>
                  <a:cubicBezTo>
                    <a:pt x="338" y="409"/>
                    <a:pt x="292" y="367"/>
                    <a:pt x="292" y="321"/>
                  </a:cubicBezTo>
                  <a:lnTo>
                    <a:pt x="292" y="1"/>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777;p48">
              <a:extLst>
                <a:ext uri="{FF2B5EF4-FFF2-40B4-BE49-F238E27FC236}">
                  <a16:creationId xmlns:a16="http://schemas.microsoft.com/office/drawing/2014/main" id="{BB069A8A-0437-76AD-B969-08A8A5CD5FB2}"/>
                </a:ext>
              </a:extLst>
            </p:cNvPr>
            <p:cNvSpPr/>
            <p:nvPr/>
          </p:nvSpPr>
          <p:spPr>
            <a:xfrm>
              <a:off x="5810100" y="2541375"/>
              <a:ext cx="91575" cy="59025"/>
            </a:xfrm>
            <a:custGeom>
              <a:avLst/>
              <a:gdLst/>
              <a:ahLst/>
              <a:cxnLst/>
              <a:rect l="l" t="t" r="r" b="b"/>
              <a:pathLst>
                <a:path w="3663" h="2361" extrusionOk="0">
                  <a:moveTo>
                    <a:pt x="159" y="0"/>
                  </a:moveTo>
                  <a:cubicBezTo>
                    <a:pt x="71" y="0"/>
                    <a:pt x="1" y="60"/>
                    <a:pt x="1" y="148"/>
                  </a:cubicBezTo>
                  <a:lnTo>
                    <a:pt x="1" y="2213"/>
                  </a:lnTo>
                  <a:cubicBezTo>
                    <a:pt x="1" y="2287"/>
                    <a:pt x="71" y="2360"/>
                    <a:pt x="159" y="2360"/>
                  </a:cubicBezTo>
                  <a:lnTo>
                    <a:pt x="3501" y="2360"/>
                  </a:lnTo>
                  <a:cubicBezTo>
                    <a:pt x="3589" y="2360"/>
                    <a:pt x="3663" y="2287"/>
                    <a:pt x="3663" y="2213"/>
                  </a:cubicBezTo>
                  <a:lnTo>
                    <a:pt x="3663" y="148"/>
                  </a:lnTo>
                  <a:cubicBezTo>
                    <a:pt x="3663" y="60"/>
                    <a:pt x="3589" y="0"/>
                    <a:pt x="3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778;p48">
              <a:extLst>
                <a:ext uri="{FF2B5EF4-FFF2-40B4-BE49-F238E27FC236}">
                  <a16:creationId xmlns:a16="http://schemas.microsoft.com/office/drawing/2014/main" id="{6954FEB8-A9F4-76B2-A042-6F58C781F105}"/>
                </a:ext>
              </a:extLst>
            </p:cNvPr>
            <p:cNvSpPr/>
            <p:nvPr/>
          </p:nvSpPr>
          <p:spPr>
            <a:xfrm>
              <a:off x="5863925" y="2564725"/>
              <a:ext cx="32725" cy="29600"/>
            </a:xfrm>
            <a:custGeom>
              <a:avLst/>
              <a:gdLst/>
              <a:ahLst/>
              <a:cxnLst/>
              <a:rect l="l" t="t" r="r" b="b"/>
              <a:pathLst>
                <a:path w="1309" h="1184" extrusionOk="0">
                  <a:moveTo>
                    <a:pt x="631" y="1"/>
                  </a:moveTo>
                  <a:cubicBezTo>
                    <a:pt x="614" y="1"/>
                    <a:pt x="595" y="2"/>
                    <a:pt x="574" y="5"/>
                  </a:cubicBezTo>
                  <a:cubicBezTo>
                    <a:pt x="380" y="33"/>
                    <a:pt x="412" y="223"/>
                    <a:pt x="468" y="399"/>
                  </a:cubicBezTo>
                  <a:cubicBezTo>
                    <a:pt x="389" y="341"/>
                    <a:pt x="298" y="297"/>
                    <a:pt x="219" y="297"/>
                  </a:cubicBezTo>
                  <a:cubicBezTo>
                    <a:pt x="140" y="297"/>
                    <a:pt x="74" y="341"/>
                    <a:pt x="46" y="459"/>
                  </a:cubicBezTo>
                  <a:cubicBezTo>
                    <a:pt x="1" y="649"/>
                    <a:pt x="191" y="691"/>
                    <a:pt x="380" y="709"/>
                  </a:cubicBezTo>
                  <a:cubicBezTo>
                    <a:pt x="222" y="825"/>
                    <a:pt x="74" y="987"/>
                    <a:pt x="278" y="1117"/>
                  </a:cubicBezTo>
                  <a:cubicBezTo>
                    <a:pt x="316" y="1140"/>
                    <a:pt x="351" y="1151"/>
                    <a:pt x="383" y="1151"/>
                  </a:cubicBezTo>
                  <a:cubicBezTo>
                    <a:pt x="491" y="1151"/>
                    <a:pt x="573" y="1034"/>
                    <a:pt x="630" y="899"/>
                  </a:cubicBezTo>
                  <a:cubicBezTo>
                    <a:pt x="665" y="1041"/>
                    <a:pt x="730" y="1184"/>
                    <a:pt x="847" y="1184"/>
                  </a:cubicBezTo>
                  <a:cubicBezTo>
                    <a:pt x="886" y="1184"/>
                    <a:pt x="931" y="1168"/>
                    <a:pt x="982" y="1131"/>
                  </a:cubicBezTo>
                  <a:cubicBezTo>
                    <a:pt x="1144" y="1029"/>
                    <a:pt x="1042" y="867"/>
                    <a:pt x="908" y="737"/>
                  </a:cubicBezTo>
                  <a:lnTo>
                    <a:pt x="908" y="737"/>
                  </a:lnTo>
                  <a:cubicBezTo>
                    <a:pt x="946" y="742"/>
                    <a:pt x="984" y="746"/>
                    <a:pt x="1022" y="746"/>
                  </a:cubicBezTo>
                  <a:cubicBezTo>
                    <a:pt x="1176" y="746"/>
                    <a:pt x="1308" y="688"/>
                    <a:pt x="1260" y="487"/>
                  </a:cubicBezTo>
                  <a:cubicBezTo>
                    <a:pt x="1235" y="391"/>
                    <a:pt x="1172" y="357"/>
                    <a:pt x="1093" y="357"/>
                  </a:cubicBezTo>
                  <a:cubicBezTo>
                    <a:pt x="994" y="357"/>
                    <a:pt x="870" y="410"/>
                    <a:pt x="764" y="459"/>
                  </a:cubicBezTo>
                  <a:cubicBezTo>
                    <a:pt x="816" y="266"/>
                    <a:pt x="859" y="1"/>
                    <a:pt x="631"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779;p48">
              <a:extLst>
                <a:ext uri="{FF2B5EF4-FFF2-40B4-BE49-F238E27FC236}">
                  <a16:creationId xmlns:a16="http://schemas.microsoft.com/office/drawing/2014/main" id="{21179706-5DFD-2E31-938F-3D20721A468F}"/>
                </a:ext>
              </a:extLst>
            </p:cNvPr>
            <p:cNvSpPr/>
            <p:nvPr/>
          </p:nvSpPr>
          <p:spPr>
            <a:xfrm>
              <a:off x="5822150" y="2545300"/>
              <a:ext cx="15625" cy="14175"/>
            </a:xfrm>
            <a:custGeom>
              <a:avLst/>
              <a:gdLst/>
              <a:ahLst/>
              <a:cxnLst/>
              <a:rect l="l" t="t" r="r" b="b"/>
              <a:pathLst>
                <a:path w="625" h="567" extrusionOk="0">
                  <a:moveTo>
                    <a:pt x="312" y="1"/>
                  </a:moveTo>
                  <a:cubicBezTo>
                    <a:pt x="302" y="1"/>
                    <a:pt x="291" y="2"/>
                    <a:pt x="279" y="5"/>
                  </a:cubicBezTo>
                  <a:cubicBezTo>
                    <a:pt x="191" y="19"/>
                    <a:pt x="205" y="107"/>
                    <a:pt x="222" y="195"/>
                  </a:cubicBezTo>
                  <a:cubicBezTo>
                    <a:pt x="185" y="165"/>
                    <a:pt x="141" y="143"/>
                    <a:pt x="105" y="143"/>
                  </a:cubicBezTo>
                  <a:cubicBezTo>
                    <a:pt x="68" y="143"/>
                    <a:pt x="38" y="165"/>
                    <a:pt x="29" y="223"/>
                  </a:cubicBezTo>
                  <a:cubicBezTo>
                    <a:pt x="1" y="311"/>
                    <a:pt x="89" y="325"/>
                    <a:pt x="177" y="343"/>
                  </a:cubicBezTo>
                  <a:cubicBezTo>
                    <a:pt x="103" y="399"/>
                    <a:pt x="46" y="473"/>
                    <a:pt x="134" y="533"/>
                  </a:cubicBezTo>
                  <a:cubicBezTo>
                    <a:pt x="156" y="547"/>
                    <a:pt x="175" y="553"/>
                    <a:pt x="192" y="553"/>
                  </a:cubicBezTo>
                  <a:cubicBezTo>
                    <a:pt x="244" y="553"/>
                    <a:pt x="276" y="497"/>
                    <a:pt x="310" y="431"/>
                  </a:cubicBezTo>
                  <a:cubicBezTo>
                    <a:pt x="321" y="498"/>
                    <a:pt x="357" y="566"/>
                    <a:pt x="413" y="566"/>
                  </a:cubicBezTo>
                  <a:cubicBezTo>
                    <a:pt x="430" y="566"/>
                    <a:pt x="449" y="560"/>
                    <a:pt x="469" y="547"/>
                  </a:cubicBezTo>
                  <a:cubicBezTo>
                    <a:pt x="542" y="487"/>
                    <a:pt x="500" y="413"/>
                    <a:pt x="440" y="357"/>
                  </a:cubicBezTo>
                  <a:lnTo>
                    <a:pt x="440" y="357"/>
                  </a:lnTo>
                  <a:cubicBezTo>
                    <a:pt x="458" y="359"/>
                    <a:pt x="476" y="361"/>
                    <a:pt x="493" y="361"/>
                  </a:cubicBezTo>
                  <a:cubicBezTo>
                    <a:pt x="563" y="361"/>
                    <a:pt x="625" y="333"/>
                    <a:pt x="602" y="237"/>
                  </a:cubicBezTo>
                  <a:cubicBezTo>
                    <a:pt x="590" y="191"/>
                    <a:pt x="559" y="175"/>
                    <a:pt x="520" y="175"/>
                  </a:cubicBezTo>
                  <a:cubicBezTo>
                    <a:pt x="473" y="175"/>
                    <a:pt x="415" y="200"/>
                    <a:pt x="367" y="223"/>
                  </a:cubicBezTo>
                  <a:cubicBezTo>
                    <a:pt x="395" y="131"/>
                    <a:pt x="410" y="1"/>
                    <a:pt x="312"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780;p48">
              <a:extLst>
                <a:ext uri="{FF2B5EF4-FFF2-40B4-BE49-F238E27FC236}">
                  <a16:creationId xmlns:a16="http://schemas.microsoft.com/office/drawing/2014/main" id="{816E6125-BD75-1EA3-275B-667B706D1C38}"/>
                </a:ext>
              </a:extLst>
            </p:cNvPr>
            <p:cNvSpPr/>
            <p:nvPr/>
          </p:nvSpPr>
          <p:spPr>
            <a:xfrm>
              <a:off x="5813000" y="2558575"/>
              <a:ext cx="15275" cy="14275"/>
            </a:xfrm>
            <a:custGeom>
              <a:avLst/>
              <a:gdLst/>
              <a:ahLst/>
              <a:cxnLst/>
              <a:rect l="l" t="t" r="r" b="b"/>
              <a:pathLst>
                <a:path w="611" h="571" extrusionOk="0">
                  <a:moveTo>
                    <a:pt x="283" y="1"/>
                  </a:moveTo>
                  <a:cubicBezTo>
                    <a:pt x="277" y="1"/>
                    <a:pt x="271" y="1"/>
                    <a:pt x="265" y="2"/>
                  </a:cubicBezTo>
                  <a:cubicBezTo>
                    <a:pt x="177" y="16"/>
                    <a:pt x="191" y="104"/>
                    <a:pt x="219" y="192"/>
                  </a:cubicBezTo>
                  <a:cubicBezTo>
                    <a:pt x="173" y="168"/>
                    <a:pt x="127" y="145"/>
                    <a:pt x="90" y="145"/>
                  </a:cubicBezTo>
                  <a:cubicBezTo>
                    <a:pt x="56" y="145"/>
                    <a:pt x="28" y="164"/>
                    <a:pt x="15" y="220"/>
                  </a:cubicBezTo>
                  <a:cubicBezTo>
                    <a:pt x="1" y="308"/>
                    <a:pt x="89" y="339"/>
                    <a:pt x="177" y="339"/>
                  </a:cubicBezTo>
                  <a:cubicBezTo>
                    <a:pt x="89" y="396"/>
                    <a:pt x="29" y="469"/>
                    <a:pt x="131" y="543"/>
                  </a:cubicBezTo>
                  <a:cubicBezTo>
                    <a:pt x="146" y="552"/>
                    <a:pt x="161" y="556"/>
                    <a:pt x="175" y="556"/>
                  </a:cubicBezTo>
                  <a:cubicBezTo>
                    <a:pt x="229" y="556"/>
                    <a:pt x="271" y="500"/>
                    <a:pt x="293" y="441"/>
                  </a:cubicBezTo>
                  <a:cubicBezTo>
                    <a:pt x="316" y="506"/>
                    <a:pt x="345" y="571"/>
                    <a:pt x="394" y="571"/>
                  </a:cubicBezTo>
                  <a:cubicBezTo>
                    <a:pt x="412" y="571"/>
                    <a:pt x="432" y="563"/>
                    <a:pt x="455" y="543"/>
                  </a:cubicBezTo>
                  <a:cubicBezTo>
                    <a:pt x="543" y="498"/>
                    <a:pt x="483" y="410"/>
                    <a:pt x="427" y="353"/>
                  </a:cubicBezTo>
                  <a:lnTo>
                    <a:pt x="427" y="353"/>
                  </a:lnTo>
                  <a:cubicBezTo>
                    <a:pt x="444" y="356"/>
                    <a:pt x="462" y="358"/>
                    <a:pt x="479" y="358"/>
                  </a:cubicBezTo>
                  <a:cubicBezTo>
                    <a:pt x="550" y="358"/>
                    <a:pt x="611" y="330"/>
                    <a:pt x="588" y="234"/>
                  </a:cubicBezTo>
                  <a:cubicBezTo>
                    <a:pt x="580" y="188"/>
                    <a:pt x="550" y="172"/>
                    <a:pt x="511" y="172"/>
                  </a:cubicBezTo>
                  <a:cubicBezTo>
                    <a:pt x="463" y="172"/>
                    <a:pt x="401" y="196"/>
                    <a:pt x="353" y="220"/>
                  </a:cubicBezTo>
                  <a:cubicBezTo>
                    <a:pt x="379" y="123"/>
                    <a:pt x="393" y="1"/>
                    <a:pt x="283"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781;p48">
              <a:extLst>
                <a:ext uri="{FF2B5EF4-FFF2-40B4-BE49-F238E27FC236}">
                  <a16:creationId xmlns:a16="http://schemas.microsoft.com/office/drawing/2014/main" id="{EA8BCD98-442D-762A-7335-5F4E719434DA}"/>
                </a:ext>
              </a:extLst>
            </p:cNvPr>
            <p:cNvSpPr/>
            <p:nvPr/>
          </p:nvSpPr>
          <p:spPr>
            <a:xfrm>
              <a:off x="5819600" y="2596325"/>
              <a:ext cx="47250" cy="1875"/>
            </a:xfrm>
            <a:custGeom>
              <a:avLst/>
              <a:gdLst/>
              <a:ahLst/>
              <a:cxnLst/>
              <a:rect l="l" t="t" r="r" b="b"/>
              <a:pathLst>
                <a:path w="1890" h="75" extrusionOk="0">
                  <a:moveTo>
                    <a:pt x="940" y="1"/>
                  </a:moveTo>
                  <a:cubicBezTo>
                    <a:pt x="630" y="1"/>
                    <a:pt x="324" y="1"/>
                    <a:pt x="1" y="43"/>
                  </a:cubicBezTo>
                  <a:cubicBezTo>
                    <a:pt x="324" y="74"/>
                    <a:pt x="630" y="74"/>
                    <a:pt x="940" y="74"/>
                  </a:cubicBezTo>
                  <a:cubicBezTo>
                    <a:pt x="1260" y="74"/>
                    <a:pt x="1570" y="74"/>
                    <a:pt x="1890" y="43"/>
                  </a:cubicBezTo>
                  <a:cubicBezTo>
                    <a:pt x="1570" y="1"/>
                    <a:pt x="1260" y="1"/>
                    <a:pt x="940" y="1"/>
                  </a:cubicBezTo>
                  <a:close/>
                </a:path>
              </a:pathLst>
            </a:custGeom>
            <a:solidFill>
              <a:srgbClr val="FFF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782;p48">
              <a:extLst>
                <a:ext uri="{FF2B5EF4-FFF2-40B4-BE49-F238E27FC236}">
                  <a16:creationId xmlns:a16="http://schemas.microsoft.com/office/drawing/2014/main" id="{602A1535-C1AF-30C0-92A0-55781FDA1980}"/>
                </a:ext>
              </a:extLst>
            </p:cNvPr>
            <p:cNvSpPr/>
            <p:nvPr/>
          </p:nvSpPr>
          <p:spPr>
            <a:xfrm>
              <a:off x="5834300" y="2479100"/>
              <a:ext cx="28150" cy="46550"/>
            </a:xfrm>
            <a:custGeom>
              <a:avLst/>
              <a:gdLst/>
              <a:ahLst/>
              <a:cxnLst/>
              <a:rect l="l" t="t" r="r" b="b"/>
              <a:pathLst>
                <a:path w="1126" h="1862" extrusionOk="0">
                  <a:moveTo>
                    <a:pt x="996" y="1"/>
                  </a:moveTo>
                  <a:cubicBezTo>
                    <a:pt x="658" y="219"/>
                    <a:pt x="334" y="483"/>
                    <a:pt x="0" y="718"/>
                  </a:cubicBezTo>
                  <a:lnTo>
                    <a:pt x="71" y="863"/>
                  </a:lnTo>
                  <a:lnTo>
                    <a:pt x="144" y="1056"/>
                  </a:lnTo>
                  <a:cubicBezTo>
                    <a:pt x="176" y="1112"/>
                    <a:pt x="190" y="1172"/>
                    <a:pt x="218" y="1232"/>
                  </a:cubicBezTo>
                  <a:cubicBezTo>
                    <a:pt x="264" y="1362"/>
                    <a:pt x="320" y="1478"/>
                    <a:pt x="366" y="1598"/>
                  </a:cubicBezTo>
                  <a:lnTo>
                    <a:pt x="380" y="1626"/>
                  </a:lnTo>
                  <a:cubicBezTo>
                    <a:pt x="440" y="1774"/>
                    <a:pt x="584" y="1862"/>
                    <a:pt x="732" y="1862"/>
                  </a:cubicBezTo>
                  <a:cubicBezTo>
                    <a:pt x="950" y="1862"/>
                    <a:pt x="1126" y="1686"/>
                    <a:pt x="1126" y="1478"/>
                  </a:cubicBezTo>
                  <a:cubicBezTo>
                    <a:pt x="1126" y="1334"/>
                    <a:pt x="1126" y="1186"/>
                    <a:pt x="1112" y="1038"/>
                  </a:cubicBezTo>
                  <a:lnTo>
                    <a:pt x="1112" y="820"/>
                  </a:lnTo>
                  <a:lnTo>
                    <a:pt x="1084" y="616"/>
                  </a:lnTo>
                  <a:lnTo>
                    <a:pt x="1024" y="177"/>
                  </a:lnTo>
                  <a:cubicBezTo>
                    <a:pt x="1024" y="117"/>
                    <a:pt x="1010" y="57"/>
                    <a:pt x="996" y="1"/>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783;p48">
              <a:extLst>
                <a:ext uri="{FF2B5EF4-FFF2-40B4-BE49-F238E27FC236}">
                  <a16:creationId xmlns:a16="http://schemas.microsoft.com/office/drawing/2014/main" id="{565FF713-1B3F-2F36-F958-454289DEC3A2}"/>
                </a:ext>
              </a:extLst>
            </p:cNvPr>
            <p:cNvSpPr/>
            <p:nvPr/>
          </p:nvSpPr>
          <p:spPr>
            <a:xfrm>
              <a:off x="5829100" y="2497675"/>
              <a:ext cx="37400" cy="28450"/>
            </a:xfrm>
            <a:custGeom>
              <a:avLst/>
              <a:gdLst/>
              <a:ahLst/>
              <a:cxnLst/>
              <a:rect l="l" t="t" r="r" b="b"/>
              <a:pathLst>
                <a:path w="1496" h="1138" extrusionOk="0">
                  <a:moveTo>
                    <a:pt x="1294" y="1"/>
                  </a:moveTo>
                  <a:cubicBezTo>
                    <a:pt x="1248" y="1"/>
                    <a:pt x="1088" y="32"/>
                    <a:pt x="1088" y="32"/>
                  </a:cubicBezTo>
                  <a:lnTo>
                    <a:pt x="602" y="105"/>
                  </a:lnTo>
                  <a:lnTo>
                    <a:pt x="602" y="179"/>
                  </a:lnTo>
                  <a:lnTo>
                    <a:pt x="472" y="225"/>
                  </a:lnTo>
                  <a:cubicBezTo>
                    <a:pt x="472" y="225"/>
                    <a:pt x="426" y="253"/>
                    <a:pt x="352" y="313"/>
                  </a:cubicBezTo>
                  <a:cubicBezTo>
                    <a:pt x="208" y="401"/>
                    <a:pt x="1" y="577"/>
                    <a:pt x="60" y="679"/>
                  </a:cubicBezTo>
                  <a:cubicBezTo>
                    <a:pt x="83" y="719"/>
                    <a:pt x="125" y="735"/>
                    <a:pt x="174" y="735"/>
                  </a:cubicBezTo>
                  <a:cubicBezTo>
                    <a:pt x="282" y="735"/>
                    <a:pt x="426" y="660"/>
                    <a:pt x="486" y="619"/>
                  </a:cubicBezTo>
                  <a:cubicBezTo>
                    <a:pt x="500" y="619"/>
                    <a:pt x="514" y="605"/>
                    <a:pt x="514" y="605"/>
                  </a:cubicBezTo>
                  <a:lnTo>
                    <a:pt x="514" y="707"/>
                  </a:lnTo>
                  <a:lnTo>
                    <a:pt x="514" y="753"/>
                  </a:lnTo>
                  <a:cubicBezTo>
                    <a:pt x="528" y="795"/>
                    <a:pt x="588" y="985"/>
                    <a:pt x="662" y="1059"/>
                  </a:cubicBezTo>
                  <a:cubicBezTo>
                    <a:pt x="702" y="1102"/>
                    <a:pt x="759" y="1136"/>
                    <a:pt x="827" y="1136"/>
                  </a:cubicBezTo>
                  <a:cubicBezTo>
                    <a:pt x="854" y="1136"/>
                    <a:pt x="882" y="1130"/>
                    <a:pt x="912" y="1119"/>
                  </a:cubicBezTo>
                  <a:cubicBezTo>
                    <a:pt x="912" y="1119"/>
                    <a:pt x="951" y="1137"/>
                    <a:pt x="1011" y="1137"/>
                  </a:cubicBezTo>
                  <a:cubicBezTo>
                    <a:pt x="1041" y="1137"/>
                    <a:pt x="1077" y="1133"/>
                    <a:pt x="1116" y="1119"/>
                  </a:cubicBezTo>
                  <a:cubicBezTo>
                    <a:pt x="1116" y="1119"/>
                    <a:pt x="1135" y="1128"/>
                    <a:pt x="1174" y="1128"/>
                  </a:cubicBezTo>
                  <a:cubicBezTo>
                    <a:pt x="1202" y="1128"/>
                    <a:pt x="1242" y="1123"/>
                    <a:pt x="1292" y="1104"/>
                  </a:cubicBezTo>
                  <a:cubicBezTo>
                    <a:pt x="1292" y="1104"/>
                    <a:pt x="1310" y="1111"/>
                    <a:pt x="1341" y="1111"/>
                  </a:cubicBezTo>
                  <a:cubicBezTo>
                    <a:pt x="1356" y="1111"/>
                    <a:pt x="1374" y="1109"/>
                    <a:pt x="1394" y="1104"/>
                  </a:cubicBezTo>
                  <a:cubicBezTo>
                    <a:pt x="1422" y="1104"/>
                    <a:pt x="1439" y="1087"/>
                    <a:pt x="1467" y="1087"/>
                  </a:cubicBezTo>
                  <a:cubicBezTo>
                    <a:pt x="1496" y="1059"/>
                    <a:pt x="1496" y="929"/>
                    <a:pt x="1482" y="753"/>
                  </a:cubicBezTo>
                  <a:cubicBezTo>
                    <a:pt x="1467" y="489"/>
                    <a:pt x="1306" y="3"/>
                    <a:pt x="1306" y="3"/>
                  </a:cubicBezTo>
                  <a:cubicBezTo>
                    <a:pt x="1306" y="1"/>
                    <a:pt x="1301" y="1"/>
                    <a:pt x="1294" y="1"/>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784;p48">
              <a:extLst>
                <a:ext uri="{FF2B5EF4-FFF2-40B4-BE49-F238E27FC236}">
                  <a16:creationId xmlns:a16="http://schemas.microsoft.com/office/drawing/2014/main" id="{AA74A416-730B-EFEC-FB67-AF68FD3F7433}"/>
                </a:ext>
              </a:extLst>
            </p:cNvPr>
            <p:cNvSpPr/>
            <p:nvPr/>
          </p:nvSpPr>
          <p:spPr>
            <a:xfrm>
              <a:off x="5758775" y="2350050"/>
              <a:ext cx="105525" cy="147675"/>
            </a:xfrm>
            <a:custGeom>
              <a:avLst/>
              <a:gdLst/>
              <a:ahLst/>
              <a:cxnLst/>
              <a:rect l="l" t="t" r="r" b="b"/>
              <a:pathLst>
                <a:path w="4221" h="5907" extrusionOk="0">
                  <a:moveTo>
                    <a:pt x="895" y="1"/>
                  </a:moveTo>
                  <a:cubicBezTo>
                    <a:pt x="70" y="1"/>
                    <a:pt x="0" y="773"/>
                    <a:pt x="31" y="1012"/>
                  </a:cubicBezTo>
                  <a:cubicBezTo>
                    <a:pt x="59" y="1262"/>
                    <a:pt x="865" y="2539"/>
                    <a:pt x="1452" y="3196"/>
                  </a:cubicBezTo>
                  <a:cubicBezTo>
                    <a:pt x="2036" y="3858"/>
                    <a:pt x="2961" y="5866"/>
                    <a:pt x="2961" y="5866"/>
                  </a:cubicBezTo>
                  <a:cubicBezTo>
                    <a:pt x="3016" y="5895"/>
                    <a:pt x="3096" y="5906"/>
                    <a:pt x="3189" y="5906"/>
                  </a:cubicBezTo>
                  <a:cubicBezTo>
                    <a:pt x="3563" y="5906"/>
                    <a:pt x="4147" y="5719"/>
                    <a:pt x="4147" y="5719"/>
                  </a:cubicBezTo>
                  <a:cubicBezTo>
                    <a:pt x="4147" y="5719"/>
                    <a:pt x="4221" y="5131"/>
                    <a:pt x="3753" y="3826"/>
                  </a:cubicBezTo>
                  <a:cubicBezTo>
                    <a:pt x="3267" y="2525"/>
                    <a:pt x="2536" y="1452"/>
                    <a:pt x="1966" y="678"/>
                  </a:cubicBezTo>
                  <a:cubicBezTo>
                    <a:pt x="1486" y="15"/>
                    <a:pt x="1006" y="3"/>
                    <a:pt x="969" y="3"/>
                  </a:cubicBezTo>
                  <a:cubicBezTo>
                    <a:pt x="968" y="3"/>
                    <a:pt x="967" y="3"/>
                    <a:pt x="967" y="3"/>
                  </a:cubicBezTo>
                  <a:cubicBezTo>
                    <a:pt x="942" y="1"/>
                    <a:pt x="919" y="1"/>
                    <a:pt x="895"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785;p48">
              <a:extLst>
                <a:ext uri="{FF2B5EF4-FFF2-40B4-BE49-F238E27FC236}">
                  <a16:creationId xmlns:a16="http://schemas.microsoft.com/office/drawing/2014/main" id="{20524A5C-F951-C566-7D69-E8599DE594F2}"/>
                </a:ext>
              </a:extLst>
            </p:cNvPr>
            <p:cNvSpPr/>
            <p:nvPr/>
          </p:nvSpPr>
          <p:spPr>
            <a:xfrm>
              <a:off x="5793575" y="2425550"/>
              <a:ext cx="6275" cy="9975"/>
            </a:xfrm>
            <a:custGeom>
              <a:avLst/>
              <a:gdLst/>
              <a:ahLst/>
              <a:cxnLst/>
              <a:rect l="l" t="t" r="r" b="b"/>
              <a:pathLst>
                <a:path w="251" h="399" extrusionOk="0">
                  <a:moveTo>
                    <a:pt x="1" y="1"/>
                  </a:moveTo>
                  <a:lnTo>
                    <a:pt x="1" y="1"/>
                  </a:lnTo>
                  <a:cubicBezTo>
                    <a:pt x="15" y="74"/>
                    <a:pt x="60" y="148"/>
                    <a:pt x="89" y="222"/>
                  </a:cubicBezTo>
                  <a:cubicBezTo>
                    <a:pt x="134" y="296"/>
                    <a:pt x="176" y="352"/>
                    <a:pt x="250" y="398"/>
                  </a:cubicBezTo>
                  <a:cubicBezTo>
                    <a:pt x="236" y="324"/>
                    <a:pt x="205" y="250"/>
                    <a:pt x="162" y="176"/>
                  </a:cubicBezTo>
                  <a:cubicBezTo>
                    <a:pt x="117" y="103"/>
                    <a:pt x="74" y="46"/>
                    <a:pt x="1"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786;p48">
              <a:extLst>
                <a:ext uri="{FF2B5EF4-FFF2-40B4-BE49-F238E27FC236}">
                  <a16:creationId xmlns:a16="http://schemas.microsoft.com/office/drawing/2014/main" id="{1E047BA2-2091-C33C-6BD2-F4D226781323}"/>
                </a:ext>
              </a:extLst>
            </p:cNvPr>
            <p:cNvSpPr/>
            <p:nvPr/>
          </p:nvSpPr>
          <p:spPr>
            <a:xfrm>
              <a:off x="5663875" y="2345000"/>
              <a:ext cx="51725" cy="114425"/>
            </a:xfrm>
            <a:custGeom>
              <a:avLst/>
              <a:gdLst/>
              <a:ahLst/>
              <a:cxnLst/>
              <a:rect l="l" t="t" r="r" b="b"/>
              <a:pathLst>
                <a:path w="2069" h="4577" extrusionOk="0">
                  <a:moveTo>
                    <a:pt x="1495" y="1"/>
                  </a:moveTo>
                  <a:cubicBezTo>
                    <a:pt x="1291" y="1"/>
                    <a:pt x="764" y="117"/>
                    <a:pt x="616" y="159"/>
                  </a:cubicBezTo>
                  <a:cubicBezTo>
                    <a:pt x="602" y="159"/>
                    <a:pt x="588" y="190"/>
                    <a:pt x="588" y="205"/>
                  </a:cubicBezTo>
                  <a:cubicBezTo>
                    <a:pt x="851" y="2357"/>
                    <a:pt x="88" y="3796"/>
                    <a:pt x="0" y="3940"/>
                  </a:cubicBezTo>
                  <a:lnTo>
                    <a:pt x="0" y="3958"/>
                  </a:lnTo>
                  <a:lnTo>
                    <a:pt x="46" y="4528"/>
                  </a:lnTo>
                  <a:cubicBezTo>
                    <a:pt x="46" y="4551"/>
                    <a:pt x="65" y="4577"/>
                    <a:pt x="88" y="4577"/>
                  </a:cubicBezTo>
                  <a:cubicBezTo>
                    <a:pt x="93" y="4577"/>
                    <a:pt x="97" y="4576"/>
                    <a:pt x="102" y="4573"/>
                  </a:cubicBezTo>
                  <a:cubicBezTo>
                    <a:pt x="2069" y="4028"/>
                    <a:pt x="1597" y="440"/>
                    <a:pt x="1541" y="43"/>
                  </a:cubicBezTo>
                  <a:cubicBezTo>
                    <a:pt x="1523" y="15"/>
                    <a:pt x="1509" y="1"/>
                    <a:pt x="149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787;p48">
              <a:extLst>
                <a:ext uri="{FF2B5EF4-FFF2-40B4-BE49-F238E27FC236}">
                  <a16:creationId xmlns:a16="http://schemas.microsoft.com/office/drawing/2014/main" id="{F44AF630-78AD-C5C7-8AEB-033722DB57BC}"/>
                </a:ext>
              </a:extLst>
            </p:cNvPr>
            <p:cNvSpPr/>
            <p:nvPr/>
          </p:nvSpPr>
          <p:spPr>
            <a:xfrm>
              <a:off x="5667550" y="2348950"/>
              <a:ext cx="33725" cy="96775"/>
            </a:xfrm>
            <a:custGeom>
              <a:avLst/>
              <a:gdLst/>
              <a:ahLst/>
              <a:cxnLst/>
              <a:rect l="l" t="t" r="r" b="b"/>
              <a:pathLst>
                <a:path w="1349" h="3871" extrusionOk="0">
                  <a:moveTo>
                    <a:pt x="1172" y="1"/>
                  </a:moveTo>
                  <a:lnTo>
                    <a:pt x="1218" y="251"/>
                  </a:lnTo>
                  <a:cubicBezTo>
                    <a:pt x="1232" y="324"/>
                    <a:pt x="1260" y="412"/>
                    <a:pt x="1260" y="500"/>
                  </a:cubicBezTo>
                  <a:lnTo>
                    <a:pt x="1288" y="750"/>
                  </a:lnTo>
                  <a:lnTo>
                    <a:pt x="1288" y="866"/>
                  </a:lnTo>
                  <a:lnTo>
                    <a:pt x="1288" y="1000"/>
                  </a:lnTo>
                  <a:lnTo>
                    <a:pt x="1288" y="1250"/>
                  </a:lnTo>
                  <a:cubicBezTo>
                    <a:pt x="1288" y="1337"/>
                    <a:pt x="1274" y="1408"/>
                    <a:pt x="1274" y="1496"/>
                  </a:cubicBezTo>
                  <a:lnTo>
                    <a:pt x="1260" y="1629"/>
                  </a:lnTo>
                  <a:lnTo>
                    <a:pt x="1232" y="1746"/>
                  </a:lnTo>
                  <a:cubicBezTo>
                    <a:pt x="1218" y="1833"/>
                    <a:pt x="1200" y="1907"/>
                    <a:pt x="1172" y="1995"/>
                  </a:cubicBezTo>
                  <a:cubicBezTo>
                    <a:pt x="1098" y="2319"/>
                    <a:pt x="968" y="2625"/>
                    <a:pt x="792" y="2903"/>
                  </a:cubicBezTo>
                  <a:cubicBezTo>
                    <a:pt x="704" y="3051"/>
                    <a:pt x="602" y="3184"/>
                    <a:pt x="497" y="3314"/>
                  </a:cubicBezTo>
                  <a:cubicBezTo>
                    <a:pt x="450" y="3361"/>
                    <a:pt x="403" y="3411"/>
                    <a:pt x="355" y="3460"/>
                  </a:cubicBezTo>
                  <a:lnTo>
                    <a:pt x="355" y="3460"/>
                  </a:lnTo>
                  <a:cubicBezTo>
                    <a:pt x="365" y="3445"/>
                    <a:pt x="374" y="3431"/>
                    <a:pt x="381" y="3416"/>
                  </a:cubicBezTo>
                  <a:lnTo>
                    <a:pt x="441" y="3300"/>
                  </a:lnTo>
                  <a:cubicBezTo>
                    <a:pt x="469" y="3240"/>
                    <a:pt x="515" y="3167"/>
                    <a:pt x="543" y="3096"/>
                  </a:cubicBezTo>
                  <a:lnTo>
                    <a:pt x="617" y="2875"/>
                  </a:lnTo>
                  <a:cubicBezTo>
                    <a:pt x="704" y="2569"/>
                    <a:pt x="778" y="2259"/>
                    <a:pt x="792" y="1935"/>
                  </a:cubicBezTo>
                  <a:cubicBezTo>
                    <a:pt x="806" y="1629"/>
                    <a:pt x="792" y="1306"/>
                    <a:pt x="747" y="1000"/>
                  </a:cubicBezTo>
                  <a:cubicBezTo>
                    <a:pt x="690" y="690"/>
                    <a:pt x="631" y="384"/>
                    <a:pt x="529" y="89"/>
                  </a:cubicBezTo>
                  <a:lnTo>
                    <a:pt x="529" y="89"/>
                  </a:lnTo>
                  <a:cubicBezTo>
                    <a:pt x="617" y="398"/>
                    <a:pt x="673" y="704"/>
                    <a:pt x="704" y="1014"/>
                  </a:cubicBezTo>
                  <a:cubicBezTo>
                    <a:pt x="733" y="1320"/>
                    <a:pt x="747" y="1629"/>
                    <a:pt x="719" y="1935"/>
                  </a:cubicBezTo>
                  <a:cubicBezTo>
                    <a:pt x="704" y="2245"/>
                    <a:pt x="645" y="2551"/>
                    <a:pt x="543" y="2846"/>
                  </a:cubicBezTo>
                  <a:lnTo>
                    <a:pt x="469" y="3065"/>
                  </a:lnTo>
                  <a:cubicBezTo>
                    <a:pt x="441" y="3138"/>
                    <a:pt x="395" y="3198"/>
                    <a:pt x="367" y="3272"/>
                  </a:cubicBezTo>
                  <a:lnTo>
                    <a:pt x="307" y="3374"/>
                  </a:lnTo>
                  <a:cubicBezTo>
                    <a:pt x="293" y="3402"/>
                    <a:pt x="279" y="3448"/>
                    <a:pt x="251" y="3476"/>
                  </a:cubicBezTo>
                  <a:lnTo>
                    <a:pt x="147" y="3642"/>
                  </a:lnTo>
                  <a:lnTo>
                    <a:pt x="147" y="3642"/>
                  </a:lnTo>
                  <a:cubicBezTo>
                    <a:pt x="141" y="3645"/>
                    <a:pt x="136" y="3649"/>
                    <a:pt x="131" y="3652"/>
                  </a:cubicBezTo>
                  <a:lnTo>
                    <a:pt x="137" y="3657"/>
                  </a:lnTo>
                  <a:lnTo>
                    <a:pt x="137" y="3657"/>
                  </a:lnTo>
                  <a:lnTo>
                    <a:pt x="131" y="3666"/>
                  </a:lnTo>
                  <a:lnTo>
                    <a:pt x="1" y="3870"/>
                  </a:lnTo>
                  <a:lnTo>
                    <a:pt x="191" y="3726"/>
                  </a:lnTo>
                  <a:cubicBezTo>
                    <a:pt x="455" y="3504"/>
                    <a:pt x="673" y="3240"/>
                    <a:pt x="849" y="2948"/>
                  </a:cubicBezTo>
                  <a:cubicBezTo>
                    <a:pt x="1025" y="2657"/>
                    <a:pt x="1158" y="2333"/>
                    <a:pt x="1246" y="2009"/>
                  </a:cubicBezTo>
                  <a:cubicBezTo>
                    <a:pt x="1260" y="1921"/>
                    <a:pt x="1274" y="1833"/>
                    <a:pt x="1288" y="1760"/>
                  </a:cubicBezTo>
                  <a:lnTo>
                    <a:pt x="1320" y="1629"/>
                  </a:lnTo>
                  <a:lnTo>
                    <a:pt x="1320" y="1496"/>
                  </a:lnTo>
                  <a:cubicBezTo>
                    <a:pt x="1334" y="1425"/>
                    <a:pt x="1334" y="1337"/>
                    <a:pt x="1348" y="1250"/>
                  </a:cubicBezTo>
                  <a:lnTo>
                    <a:pt x="1334" y="1000"/>
                  </a:lnTo>
                  <a:lnTo>
                    <a:pt x="1334" y="866"/>
                  </a:lnTo>
                  <a:lnTo>
                    <a:pt x="1320" y="736"/>
                  </a:lnTo>
                  <a:lnTo>
                    <a:pt x="1288" y="486"/>
                  </a:lnTo>
                  <a:cubicBezTo>
                    <a:pt x="1260" y="324"/>
                    <a:pt x="1218" y="163"/>
                    <a:pt x="1172"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788;p48">
              <a:extLst>
                <a:ext uri="{FF2B5EF4-FFF2-40B4-BE49-F238E27FC236}">
                  <a16:creationId xmlns:a16="http://schemas.microsoft.com/office/drawing/2014/main" id="{FB5B5FC9-1A44-672C-FB26-CDA737F981BC}"/>
                </a:ext>
              </a:extLst>
            </p:cNvPr>
            <p:cNvSpPr/>
            <p:nvPr/>
          </p:nvSpPr>
          <p:spPr>
            <a:xfrm>
              <a:off x="5749600" y="2345000"/>
              <a:ext cx="51750" cy="114425"/>
            </a:xfrm>
            <a:custGeom>
              <a:avLst/>
              <a:gdLst/>
              <a:ahLst/>
              <a:cxnLst/>
              <a:rect l="l" t="t" r="r" b="b"/>
              <a:pathLst>
                <a:path w="2070" h="4577" extrusionOk="0">
                  <a:moveTo>
                    <a:pt x="574" y="1"/>
                  </a:moveTo>
                  <a:cubicBezTo>
                    <a:pt x="557" y="1"/>
                    <a:pt x="543" y="15"/>
                    <a:pt x="528" y="43"/>
                  </a:cubicBezTo>
                  <a:cubicBezTo>
                    <a:pt x="469" y="440"/>
                    <a:pt x="1" y="4028"/>
                    <a:pt x="1964" y="4573"/>
                  </a:cubicBezTo>
                  <a:cubicBezTo>
                    <a:pt x="1969" y="4576"/>
                    <a:pt x="1974" y="4577"/>
                    <a:pt x="1979" y="4577"/>
                  </a:cubicBezTo>
                  <a:cubicBezTo>
                    <a:pt x="2004" y="4577"/>
                    <a:pt x="2023" y="4551"/>
                    <a:pt x="2023" y="4528"/>
                  </a:cubicBezTo>
                  <a:lnTo>
                    <a:pt x="2069" y="3958"/>
                  </a:lnTo>
                  <a:cubicBezTo>
                    <a:pt x="2069" y="3958"/>
                    <a:pt x="2069" y="3940"/>
                    <a:pt x="2052" y="3940"/>
                  </a:cubicBezTo>
                  <a:cubicBezTo>
                    <a:pt x="1981" y="3796"/>
                    <a:pt x="1218" y="2357"/>
                    <a:pt x="1482" y="205"/>
                  </a:cubicBezTo>
                  <a:cubicBezTo>
                    <a:pt x="1482" y="190"/>
                    <a:pt x="1468" y="159"/>
                    <a:pt x="1454" y="159"/>
                  </a:cubicBezTo>
                  <a:cubicBezTo>
                    <a:pt x="1306" y="117"/>
                    <a:pt x="778" y="1"/>
                    <a:pt x="574"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789;p48">
              <a:extLst>
                <a:ext uri="{FF2B5EF4-FFF2-40B4-BE49-F238E27FC236}">
                  <a16:creationId xmlns:a16="http://schemas.microsoft.com/office/drawing/2014/main" id="{C9A109CB-B149-2742-0B22-8CFEC50331B8}"/>
                </a:ext>
              </a:extLst>
            </p:cNvPr>
            <p:cNvSpPr/>
            <p:nvPr/>
          </p:nvSpPr>
          <p:spPr>
            <a:xfrm>
              <a:off x="5764300" y="2349750"/>
              <a:ext cx="29650" cy="99300"/>
            </a:xfrm>
            <a:custGeom>
              <a:avLst/>
              <a:gdLst/>
              <a:ahLst/>
              <a:cxnLst/>
              <a:rect l="l" t="t" r="r" b="b"/>
              <a:pathLst>
                <a:path w="1186" h="3972" extrusionOk="0">
                  <a:moveTo>
                    <a:pt x="57" y="0"/>
                  </a:moveTo>
                  <a:cubicBezTo>
                    <a:pt x="14" y="352"/>
                    <a:pt x="0" y="718"/>
                    <a:pt x="0" y="1070"/>
                  </a:cubicBezTo>
                  <a:cubicBezTo>
                    <a:pt x="0" y="1422"/>
                    <a:pt x="28" y="1773"/>
                    <a:pt x="74" y="2125"/>
                  </a:cubicBezTo>
                  <a:cubicBezTo>
                    <a:pt x="102" y="2315"/>
                    <a:pt x="130" y="2477"/>
                    <a:pt x="190" y="2653"/>
                  </a:cubicBezTo>
                  <a:cubicBezTo>
                    <a:pt x="232" y="2829"/>
                    <a:pt x="292" y="3004"/>
                    <a:pt x="366" y="3166"/>
                  </a:cubicBezTo>
                  <a:cubicBezTo>
                    <a:pt x="440" y="3328"/>
                    <a:pt x="542" y="3486"/>
                    <a:pt x="658" y="3620"/>
                  </a:cubicBezTo>
                  <a:cubicBezTo>
                    <a:pt x="778" y="3750"/>
                    <a:pt x="922" y="3870"/>
                    <a:pt x="1098" y="3926"/>
                  </a:cubicBezTo>
                  <a:lnTo>
                    <a:pt x="1186" y="3972"/>
                  </a:lnTo>
                  <a:lnTo>
                    <a:pt x="1157" y="3884"/>
                  </a:lnTo>
                  <a:cubicBezTo>
                    <a:pt x="1055" y="3574"/>
                    <a:pt x="968" y="3268"/>
                    <a:pt x="894" y="2959"/>
                  </a:cubicBezTo>
                  <a:cubicBezTo>
                    <a:pt x="820" y="2653"/>
                    <a:pt x="760" y="2329"/>
                    <a:pt x="718" y="2023"/>
                  </a:cubicBezTo>
                  <a:cubicBezTo>
                    <a:pt x="658" y="1699"/>
                    <a:pt x="630" y="1393"/>
                    <a:pt x="630" y="1070"/>
                  </a:cubicBezTo>
                  <a:cubicBezTo>
                    <a:pt x="630" y="746"/>
                    <a:pt x="644" y="426"/>
                    <a:pt x="746" y="117"/>
                  </a:cubicBezTo>
                  <a:lnTo>
                    <a:pt x="746" y="117"/>
                  </a:lnTo>
                  <a:cubicBezTo>
                    <a:pt x="630" y="426"/>
                    <a:pt x="602" y="746"/>
                    <a:pt x="584" y="1070"/>
                  </a:cubicBezTo>
                  <a:cubicBezTo>
                    <a:pt x="584" y="1393"/>
                    <a:pt x="616" y="1714"/>
                    <a:pt x="658" y="2023"/>
                  </a:cubicBezTo>
                  <a:cubicBezTo>
                    <a:pt x="690" y="2343"/>
                    <a:pt x="746" y="2667"/>
                    <a:pt x="820" y="2976"/>
                  </a:cubicBezTo>
                  <a:cubicBezTo>
                    <a:pt x="887" y="3266"/>
                    <a:pt x="965" y="3547"/>
                    <a:pt x="1055" y="3824"/>
                  </a:cubicBezTo>
                  <a:lnTo>
                    <a:pt x="1055" y="3824"/>
                  </a:lnTo>
                  <a:cubicBezTo>
                    <a:pt x="926" y="3763"/>
                    <a:pt x="816" y="3673"/>
                    <a:pt x="718" y="3560"/>
                  </a:cubicBezTo>
                  <a:cubicBezTo>
                    <a:pt x="602" y="3430"/>
                    <a:pt x="514" y="3282"/>
                    <a:pt x="440" y="3135"/>
                  </a:cubicBezTo>
                  <a:cubicBezTo>
                    <a:pt x="278" y="2814"/>
                    <a:pt x="204" y="2463"/>
                    <a:pt x="144" y="2125"/>
                  </a:cubicBezTo>
                  <a:cubicBezTo>
                    <a:pt x="88" y="1773"/>
                    <a:pt x="57" y="1422"/>
                    <a:pt x="42" y="1070"/>
                  </a:cubicBezTo>
                  <a:cubicBezTo>
                    <a:pt x="28" y="718"/>
                    <a:pt x="28" y="366"/>
                    <a:pt x="57"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790;p48">
              <a:extLst>
                <a:ext uri="{FF2B5EF4-FFF2-40B4-BE49-F238E27FC236}">
                  <a16:creationId xmlns:a16="http://schemas.microsoft.com/office/drawing/2014/main" id="{3F8C2529-FB61-B53A-FD5C-4AD9E6B82B99}"/>
                </a:ext>
              </a:extLst>
            </p:cNvPr>
            <p:cNvSpPr/>
            <p:nvPr/>
          </p:nvSpPr>
          <p:spPr>
            <a:xfrm>
              <a:off x="5662825" y="2269100"/>
              <a:ext cx="9500" cy="2575"/>
            </a:xfrm>
            <a:custGeom>
              <a:avLst/>
              <a:gdLst/>
              <a:ahLst/>
              <a:cxnLst/>
              <a:rect l="l" t="t" r="r" b="b"/>
              <a:pathLst>
                <a:path w="380" h="103" extrusionOk="0">
                  <a:moveTo>
                    <a:pt x="28" y="1"/>
                  </a:moveTo>
                  <a:cubicBezTo>
                    <a:pt x="14" y="1"/>
                    <a:pt x="0" y="15"/>
                    <a:pt x="0" y="29"/>
                  </a:cubicBezTo>
                  <a:cubicBezTo>
                    <a:pt x="0" y="47"/>
                    <a:pt x="14" y="61"/>
                    <a:pt x="28" y="75"/>
                  </a:cubicBezTo>
                  <a:lnTo>
                    <a:pt x="320" y="103"/>
                  </a:lnTo>
                  <a:cubicBezTo>
                    <a:pt x="352" y="103"/>
                    <a:pt x="380" y="89"/>
                    <a:pt x="380" y="61"/>
                  </a:cubicBezTo>
                  <a:cubicBezTo>
                    <a:pt x="380" y="29"/>
                    <a:pt x="352" y="15"/>
                    <a:pt x="320" y="15"/>
                  </a:cubicBezTo>
                  <a:lnTo>
                    <a:pt x="28"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791;p48">
              <a:extLst>
                <a:ext uri="{FF2B5EF4-FFF2-40B4-BE49-F238E27FC236}">
                  <a16:creationId xmlns:a16="http://schemas.microsoft.com/office/drawing/2014/main" id="{EBB1824B-4E56-2922-7F39-1DC4CC7C0FBC}"/>
                </a:ext>
              </a:extLst>
            </p:cNvPr>
            <p:cNvSpPr/>
            <p:nvPr/>
          </p:nvSpPr>
          <p:spPr>
            <a:xfrm>
              <a:off x="5663525" y="2264725"/>
              <a:ext cx="9525" cy="4200"/>
            </a:xfrm>
            <a:custGeom>
              <a:avLst/>
              <a:gdLst/>
              <a:ahLst/>
              <a:cxnLst/>
              <a:rect l="l" t="t" r="r" b="b"/>
              <a:pathLst>
                <a:path w="381" h="168" extrusionOk="0">
                  <a:moveTo>
                    <a:pt x="42" y="0"/>
                  </a:moveTo>
                  <a:cubicBezTo>
                    <a:pt x="28" y="0"/>
                    <a:pt x="14" y="0"/>
                    <a:pt x="14" y="14"/>
                  </a:cubicBezTo>
                  <a:cubicBezTo>
                    <a:pt x="0" y="28"/>
                    <a:pt x="14" y="60"/>
                    <a:pt x="28" y="60"/>
                  </a:cubicBezTo>
                  <a:lnTo>
                    <a:pt x="306" y="162"/>
                  </a:lnTo>
                  <a:cubicBezTo>
                    <a:pt x="315" y="166"/>
                    <a:pt x="323" y="167"/>
                    <a:pt x="330" y="167"/>
                  </a:cubicBezTo>
                  <a:cubicBezTo>
                    <a:pt x="351" y="167"/>
                    <a:pt x="366" y="154"/>
                    <a:pt x="366" y="134"/>
                  </a:cubicBezTo>
                  <a:cubicBezTo>
                    <a:pt x="380" y="102"/>
                    <a:pt x="366" y="88"/>
                    <a:pt x="338" y="74"/>
                  </a:cubicBezTo>
                  <a:lnTo>
                    <a:pt x="42"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792;p48">
              <a:extLst>
                <a:ext uri="{FF2B5EF4-FFF2-40B4-BE49-F238E27FC236}">
                  <a16:creationId xmlns:a16="http://schemas.microsoft.com/office/drawing/2014/main" id="{8C93DAC2-BEA2-FC57-DBE1-3F60DA7EC5A3}"/>
                </a:ext>
              </a:extLst>
            </p:cNvPr>
            <p:cNvSpPr/>
            <p:nvPr/>
          </p:nvSpPr>
          <p:spPr>
            <a:xfrm>
              <a:off x="5665000" y="2259600"/>
              <a:ext cx="8825" cy="5625"/>
            </a:xfrm>
            <a:custGeom>
              <a:avLst/>
              <a:gdLst/>
              <a:ahLst/>
              <a:cxnLst/>
              <a:rect l="l" t="t" r="r" b="b"/>
              <a:pathLst>
                <a:path w="353" h="225" extrusionOk="0">
                  <a:moveTo>
                    <a:pt x="57" y="1"/>
                  </a:moveTo>
                  <a:cubicBezTo>
                    <a:pt x="43" y="1"/>
                    <a:pt x="29" y="1"/>
                    <a:pt x="15" y="15"/>
                  </a:cubicBezTo>
                  <a:cubicBezTo>
                    <a:pt x="1" y="29"/>
                    <a:pt x="15" y="43"/>
                    <a:pt x="29" y="57"/>
                  </a:cubicBezTo>
                  <a:lnTo>
                    <a:pt x="265" y="219"/>
                  </a:lnTo>
                  <a:lnTo>
                    <a:pt x="279" y="219"/>
                  </a:lnTo>
                  <a:cubicBezTo>
                    <a:pt x="283" y="223"/>
                    <a:pt x="288" y="225"/>
                    <a:pt x="294" y="225"/>
                  </a:cubicBezTo>
                  <a:cubicBezTo>
                    <a:pt x="308" y="225"/>
                    <a:pt x="325" y="215"/>
                    <a:pt x="335" y="205"/>
                  </a:cubicBezTo>
                  <a:cubicBezTo>
                    <a:pt x="353" y="177"/>
                    <a:pt x="335" y="145"/>
                    <a:pt x="321" y="145"/>
                  </a:cubicBezTo>
                  <a:lnTo>
                    <a:pt x="57"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793;p48">
              <a:extLst>
                <a:ext uri="{FF2B5EF4-FFF2-40B4-BE49-F238E27FC236}">
                  <a16:creationId xmlns:a16="http://schemas.microsoft.com/office/drawing/2014/main" id="{F04E3CF7-6FFD-C269-5F63-2C2AA89A6A0E}"/>
                </a:ext>
              </a:extLst>
            </p:cNvPr>
            <p:cNvSpPr/>
            <p:nvPr/>
          </p:nvSpPr>
          <p:spPr>
            <a:xfrm>
              <a:off x="5789175" y="2272450"/>
              <a:ext cx="9525" cy="2575"/>
            </a:xfrm>
            <a:custGeom>
              <a:avLst/>
              <a:gdLst/>
              <a:ahLst/>
              <a:cxnLst/>
              <a:rect l="l" t="t" r="r" b="b"/>
              <a:pathLst>
                <a:path w="381" h="103" extrusionOk="0">
                  <a:moveTo>
                    <a:pt x="46" y="1"/>
                  </a:moveTo>
                  <a:cubicBezTo>
                    <a:pt x="29" y="15"/>
                    <a:pt x="1" y="29"/>
                    <a:pt x="1" y="57"/>
                  </a:cubicBezTo>
                  <a:cubicBezTo>
                    <a:pt x="15" y="88"/>
                    <a:pt x="29" y="103"/>
                    <a:pt x="60" y="103"/>
                  </a:cubicBezTo>
                  <a:lnTo>
                    <a:pt x="352" y="71"/>
                  </a:lnTo>
                  <a:cubicBezTo>
                    <a:pt x="367" y="57"/>
                    <a:pt x="381" y="43"/>
                    <a:pt x="381" y="29"/>
                  </a:cubicBezTo>
                  <a:cubicBezTo>
                    <a:pt x="381" y="15"/>
                    <a:pt x="367" y="1"/>
                    <a:pt x="35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794;p48">
              <a:extLst>
                <a:ext uri="{FF2B5EF4-FFF2-40B4-BE49-F238E27FC236}">
                  <a16:creationId xmlns:a16="http://schemas.microsoft.com/office/drawing/2014/main" id="{3BCBA791-EE7E-C6AE-EBA7-D25EEEC446E6}"/>
                </a:ext>
              </a:extLst>
            </p:cNvPr>
            <p:cNvSpPr/>
            <p:nvPr/>
          </p:nvSpPr>
          <p:spPr>
            <a:xfrm>
              <a:off x="5788475" y="2268050"/>
              <a:ext cx="9525" cy="3975"/>
            </a:xfrm>
            <a:custGeom>
              <a:avLst/>
              <a:gdLst/>
              <a:ahLst/>
              <a:cxnLst/>
              <a:rect l="l" t="t" r="r" b="b"/>
              <a:pathLst>
                <a:path w="381" h="159" extrusionOk="0">
                  <a:moveTo>
                    <a:pt x="338" y="1"/>
                  </a:moveTo>
                  <a:lnTo>
                    <a:pt x="43" y="57"/>
                  </a:lnTo>
                  <a:lnTo>
                    <a:pt x="43" y="71"/>
                  </a:lnTo>
                  <a:cubicBezTo>
                    <a:pt x="15" y="71"/>
                    <a:pt x="1" y="103"/>
                    <a:pt x="15" y="131"/>
                  </a:cubicBezTo>
                  <a:cubicBezTo>
                    <a:pt x="15" y="145"/>
                    <a:pt x="43" y="159"/>
                    <a:pt x="74" y="159"/>
                  </a:cubicBezTo>
                  <a:lnTo>
                    <a:pt x="352" y="57"/>
                  </a:lnTo>
                  <a:cubicBezTo>
                    <a:pt x="366" y="57"/>
                    <a:pt x="380" y="43"/>
                    <a:pt x="380" y="15"/>
                  </a:cubicBezTo>
                  <a:cubicBezTo>
                    <a:pt x="366" y="1"/>
                    <a:pt x="352" y="1"/>
                    <a:pt x="33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795;p48">
              <a:extLst>
                <a:ext uri="{FF2B5EF4-FFF2-40B4-BE49-F238E27FC236}">
                  <a16:creationId xmlns:a16="http://schemas.microsoft.com/office/drawing/2014/main" id="{44969E0C-BBDE-1691-789F-E1184B096B43}"/>
                </a:ext>
              </a:extLst>
            </p:cNvPr>
            <p:cNvSpPr/>
            <p:nvPr/>
          </p:nvSpPr>
          <p:spPr>
            <a:xfrm>
              <a:off x="5787675" y="2262725"/>
              <a:ext cx="8825" cy="5700"/>
            </a:xfrm>
            <a:custGeom>
              <a:avLst/>
              <a:gdLst/>
              <a:ahLst/>
              <a:cxnLst/>
              <a:rect l="l" t="t" r="r" b="b"/>
              <a:pathLst>
                <a:path w="353" h="228" extrusionOk="0">
                  <a:moveTo>
                    <a:pt x="323" y="0"/>
                  </a:moveTo>
                  <a:cubicBezTo>
                    <a:pt x="319" y="0"/>
                    <a:pt x="315" y="2"/>
                    <a:pt x="310" y="6"/>
                  </a:cubicBezTo>
                  <a:lnTo>
                    <a:pt x="47" y="140"/>
                  </a:lnTo>
                  <a:lnTo>
                    <a:pt x="33" y="140"/>
                  </a:lnTo>
                  <a:cubicBezTo>
                    <a:pt x="18" y="154"/>
                    <a:pt x="1" y="182"/>
                    <a:pt x="18" y="196"/>
                  </a:cubicBezTo>
                  <a:cubicBezTo>
                    <a:pt x="33" y="228"/>
                    <a:pt x="61" y="228"/>
                    <a:pt x="89" y="228"/>
                  </a:cubicBezTo>
                  <a:lnTo>
                    <a:pt x="339" y="66"/>
                  </a:lnTo>
                  <a:cubicBezTo>
                    <a:pt x="353" y="52"/>
                    <a:pt x="353" y="38"/>
                    <a:pt x="353" y="20"/>
                  </a:cubicBezTo>
                  <a:cubicBezTo>
                    <a:pt x="343" y="10"/>
                    <a:pt x="333" y="0"/>
                    <a:pt x="323"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796;p48">
              <a:extLst>
                <a:ext uri="{FF2B5EF4-FFF2-40B4-BE49-F238E27FC236}">
                  <a16:creationId xmlns:a16="http://schemas.microsoft.com/office/drawing/2014/main" id="{0390B9EC-C82F-A96E-F9A3-4AB6EB9D2BBB}"/>
                </a:ext>
              </a:extLst>
            </p:cNvPr>
            <p:cNvSpPr/>
            <p:nvPr/>
          </p:nvSpPr>
          <p:spPr>
            <a:xfrm>
              <a:off x="5748900" y="2251150"/>
              <a:ext cx="42850" cy="38875"/>
            </a:xfrm>
            <a:custGeom>
              <a:avLst/>
              <a:gdLst/>
              <a:ahLst/>
              <a:cxnLst/>
              <a:rect l="l" t="t" r="r" b="b"/>
              <a:pathLst>
                <a:path w="1714" h="1555" extrusionOk="0">
                  <a:moveTo>
                    <a:pt x="864" y="1"/>
                  </a:moveTo>
                  <a:cubicBezTo>
                    <a:pt x="796" y="1"/>
                    <a:pt x="727" y="10"/>
                    <a:pt x="658" y="29"/>
                  </a:cubicBezTo>
                  <a:cubicBezTo>
                    <a:pt x="233" y="149"/>
                    <a:pt x="1" y="571"/>
                    <a:pt x="117" y="983"/>
                  </a:cubicBezTo>
                  <a:cubicBezTo>
                    <a:pt x="213" y="1324"/>
                    <a:pt x="523" y="1554"/>
                    <a:pt x="860" y="1554"/>
                  </a:cubicBezTo>
                  <a:cubicBezTo>
                    <a:pt x="930" y="1554"/>
                    <a:pt x="1000" y="1545"/>
                    <a:pt x="1070" y="1524"/>
                  </a:cubicBezTo>
                  <a:cubicBezTo>
                    <a:pt x="1482" y="1422"/>
                    <a:pt x="1714" y="983"/>
                    <a:pt x="1612" y="571"/>
                  </a:cubicBezTo>
                  <a:cubicBezTo>
                    <a:pt x="1515" y="231"/>
                    <a:pt x="1203" y="1"/>
                    <a:pt x="86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797;p48">
              <a:extLst>
                <a:ext uri="{FF2B5EF4-FFF2-40B4-BE49-F238E27FC236}">
                  <a16:creationId xmlns:a16="http://schemas.microsoft.com/office/drawing/2014/main" id="{82BF71E3-EA0B-5CB6-2332-7F8B8CA7E56E}"/>
                </a:ext>
              </a:extLst>
            </p:cNvPr>
            <p:cNvSpPr/>
            <p:nvPr/>
          </p:nvSpPr>
          <p:spPr>
            <a:xfrm>
              <a:off x="5750300" y="2250475"/>
              <a:ext cx="40050" cy="40300"/>
            </a:xfrm>
            <a:custGeom>
              <a:avLst/>
              <a:gdLst/>
              <a:ahLst/>
              <a:cxnLst/>
              <a:rect l="l" t="t" r="r" b="b"/>
              <a:pathLst>
                <a:path w="1602" h="1612" extrusionOk="0">
                  <a:moveTo>
                    <a:pt x="792" y="56"/>
                  </a:moveTo>
                  <a:cubicBezTo>
                    <a:pt x="1130" y="56"/>
                    <a:pt x="1426" y="278"/>
                    <a:pt x="1528" y="616"/>
                  </a:cubicBezTo>
                  <a:cubicBezTo>
                    <a:pt x="1542" y="672"/>
                    <a:pt x="1542" y="746"/>
                    <a:pt x="1542" y="806"/>
                  </a:cubicBezTo>
                  <a:cubicBezTo>
                    <a:pt x="1542" y="1143"/>
                    <a:pt x="1338" y="1435"/>
                    <a:pt x="1000" y="1523"/>
                  </a:cubicBezTo>
                  <a:cubicBezTo>
                    <a:pt x="940" y="1551"/>
                    <a:pt x="866" y="1551"/>
                    <a:pt x="810" y="1551"/>
                  </a:cubicBezTo>
                  <a:cubicBezTo>
                    <a:pt x="486" y="1551"/>
                    <a:pt x="177" y="1333"/>
                    <a:pt x="89" y="1010"/>
                  </a:cubicBezTo>
                  <a:cubicBezTo>
                    <a:pt x="75" y="936"/>
                    <a:pt x="61" y="862"/>
                    <a:pt x="61" y="806"/>
                  </a:cubicBezTo>
                  <a:cubicBezTo>
                    <a:pt x="61" y="468"/>
                    <a:pt x="282" y="176"/>
                    <a:pt x="602" y="88"/>
                  </a:cubicBezTo>
                  <a:cubicBezTo>
                    <a:pt x="676" y="71"/>
                    <a:pt x="736" y="56"/>
                    <a:pt x="792" y="56"/>
                  </a:cubicBezTo>
                  <a:close/>
                  <a:moveTo>
                    <a:pt x="792" y="0"/>
                  </a:moveTo>
                  <a:cubicBezTo>
                    <a:pt x="736" y="0"/>
                    <a:pt x="662" y="14"/>
                    <a:pt x="588" y="28"/>
                  </a:cubicBezTo>
                  <a:cubicBezTo>
                    <a:pt x="237" y="130"/>
                    <a:pt x="1" y="454"/>
                    <a:pt x="1" y="806"/>
                  </a:cubicBezTo>
                  <a:cubicBezTo>
                    <a:pt x="1" y="880"/>
                    <a:pt x="19" y="950"/>
                    <a:pt x="33" y="1024"/>
                  </a:cubicBezTo>
                  <a:cubicBezTo>
                    <a:pt x="135" y="1376"/>
                    <a:pt x="458" y="1611"/>
                    <a:pt x="810" y="1611"/>
                  </a:cubicBezTo>
                  <a:cubicBezTo>
                    <a:pt x="880" y="1611"/>
                    <a:pt x="954" y="1611"/>
                    <a:pt x="1014" y="1583"/>
                  </a:cubicBezTo>
                  <a:cubicBezTo>
                    <a:pt x="1380" y="1495"/>
                    <a:pt x="1601" y="1172"/>
                    <a:pt x="1601" y="806"/>
                  </a:cubicBezTo>
                  <a:cubicBezTo>
                    <a:pt x="1601" y="746"/>
                    <a:pt x="1601" y="672"/>
                    <a:pt x="1570" y="598"/>
                  </a:cubicBezTo>
                  <a:cubicBezTo>
                    <a:pt x="1482" y="232"/>
                    <a:pt x="1162" y="0"/>
                    <a:pt x="7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798;p48">
              <a:extLst>
                <a:ext uri="{FF2B5EF4-FFF2-40B4-BE49-F238E27FC236}">
                  <a16:creationId xmlns:a16="http://schemas.microsoft.com/office/drawing/2014/main" id="{0B9435B2-F1AA-2DE8-794E-F93F094FC597}"/>
                </a:ext>
              </a:extLst>
            </p:cNvPr>
            <p:cNvSpPr/>
            <p:nvPr/>
          </p:nvSpPr>
          <p:spPr>
            <a:xfrm>
              <a:off x="5748900" y="2252975"/>
              <a:ext cx="42850" cy="38750"/>
            </a:xfrm>
            <a:custGeom>
              <a:avLst/>
              <a:gdLst/>
              <a:ahLst/>
              <a:cxnLst/>
              <a:rect l="l" t="t" r="r" b="b"/>
              <a:pathLst>
                <a:path w="1714" h="1550" extrusionOk="0">
                  <a:moveTo>
                    <a:pt x="858" y="1"/>
                  </a:moveTo>
                  <a:cubicBezTo>
                    <a:pt x="787" y="1"/>
                    <a:pt x="716" y="10"/>
                    <a:pt x="644" y="30"/>
                  </a:cubicBezTo>
                  <a:cubicBezTo>
                    <a:pt x="233" y="132"/>
                    <a:pt x="1" y="558"/>
                    <a:pt x="117" y="984"/>
                  </a:cubicBezTo>
                  <a:cubicBezTo>
                    <a:pt x="214" y="1330"/>
                    <a:pt x="521" y="1549"/>
                    <a:pt x="861" y="1549"/>
                  </a:cubicBezTo>
                  <a:cubicBezTo>
                    <a:pt x="926" y="1549"/>
                    <a:pt x="991" y="1541"/>
                    <a:pt x="1056" y="1525"/>
                  </a:cubicBezTo>
                  <a:cubicBezTo>
                    <a:pt x="1464" y="1409"/>
                    <a:pt x="1714" y="984"/>
                    <a:pt x="1598" y="572"/>
                  </a:cubicBezTo>
                  <a:cubicBezTo>
                    <a:pt x="1502" y="220"/>
                    <a:pt x="1194" y="1"/>
                    <a:pt x="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799;p48">
              <a:extLst>
                <a:ext uri="{FF2B5EF4-FFF2-40B4-BE49-F238E27FC236}">
                  <a16:creationId xmlns:a16="http://schemas.microsoft.com/office/drawing/2014/main" id="{87FE4BE8-0D7F-F4DF-2953-ECB80C269734}"/>
                </a:ext>
              </a:extLst>
            </p:cNvPr>
            <p:cNvSpPr/>
            <p:nvPr/>
          </p:nvSpPr>
          <p:spPr>
            <a:xfrm>
              <a:off x="5756200" y="2259525"/>
              <a:ext cx="27900" cy="25450"/>
            </a:xfrm>
            <a:custGeom>
              <a:avLst/>
              <a:gdLst/>
              <a:ahLst/>
              <a:cxnLst/>
              <a:rect l="l" t="t" r="r" b="b"/>
              <a:pathLst>
                <a:path w="1116" h="1018" extrusionOk="0">
                  <a:moveTo>
                    <a:pt x="556" y="0"/>
                  </a:moveTo>
                  <a:cubicBezTo>
                    <a:pt x="513" y="0"/>
                    <a:pt x="469" y="6"/>
                    <a:pt x="426" y="18"/>
                  </a:cubicBezTo>
                  <a:cubicBezTo>
                    <a:pt x="162" y="92"/>
                    <a:pt x="1" y="370"/>
                    <a:pt x="89" y="648"/>
                  </a:cubicBezTo>
                  <a:cubicBezTo>
                    <a:pt x="150" y="868"/>
                    <a:pt x="345" y="1017"/>
                    <a:pt x="561" y="1017"/>
                  </a:cubicBezTo>
                  <a:cubicBezTo>
                    <a:pt x="603" y="1017"/>
                    <a:pt x="647" y="1012"/>
                    <a:pt x="690" y="999"/>
                  </a:cubicBezTo>
                  <a:cubicBezTo>
                    <a:pt x="968" y="926"/>
                    <a:pt x="1116" y="648"/>
                    <a:pt x="1042" y="384"/>
                  </a:cubicBezTo>
                  <a:cubicBezTo>
                    <a:pt x="980" y="151"/>
                    <a:pt x="775" y="0"/>
                    <a:pt x="5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800;p48">
              <a:extLst>
                <a:ext uri="{FF2B5EF4-FFF2-40B4-BE49-F238E27FC236}">
                  <a16:creationId xmlns:a16="http://schemas.microsoft.com/office/drawing/2014/main" id="{2972BDFC-68DB-317A-B03F-F8A1F9A484BC}"/>
                </a:ext>
              </a:extLst>
            </p:cNvPr>
            <p:cNvSpPr/>
            <p:nvPr/>
          </p:nvSpPr>
          <p:spPr>
            <a:xfrm>
              <a:off x="5775625" y="2265150"/>
              <a:ext cx="9525" cy="6400"/>
            </a:xfrm>
            <a:custGeom>
              <a:avLst/>
              <a:gdLst/>
              <a:ahLst/>
              <a:cxnLst/>
              <a:rect l="l" t="t" r="r" b="b"/>
              <a:pathLst>
                <a:path w="381" h="256" extrusionOk="0">
                  <a:moveTo>
                    <a:pt x="237" y="0"/>
                  </a:moveTo>
                  <a:cubicBezTo>
                    <a:pt x="214" y="0"/>
                    <a:pt x="189" y="4"/>
                    <a:pt x="163" y="11"/>
                  </a:cubicBezTo>
                  <a:cubicBezTo>
                    <a:pt x="75" y="43"/>
                    <a:pt x="1" y="117"/>
                    <a:pt x="15" y="173"/>
                  </a:cubicBezTo>
                  <a:cubicBezTo>
                    <a:pt x="37" y="220"/>
                    <a:pt x="96" y="256"/>
                    <a:pt x="171" y="256"/>
                  </a:cubicBezTo>
                  <a:cubicBezTo>
                    <a:pt x="192" y="256"/>
                    <a:pt x="214" y="253"/>
                    <a:pt x="237" y="247"/>
                  </a:cubicBezTo>
                  <a:cubicBezTo>
                    <a:pt x="325" y="219"/>
                    <a:pt x="381" y="145"/>
                    <a:pt x="367" y="85"/>
                  </a:cubicBezTo>
                  <a:cubicBezTo>
                    <a:pt x="356" y="30"/>
                    <a:pt x="305" y="0"/>
                    <a:pt x="2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801;p48">
              <a:extLst>
                <a:ext uri="{FF2B5EF4-FFF2-40B4-BE49-F238E27FC236}">
                  <a16:creationId xmlns:a16="http://schemas.microsoft.com/office/drawing/2014/main" id="{76E685BB-17DB-169A-264B-87C725FCFD96}"/>
                </a:ext>
              </a:extLst>
            </p:cNvPr>
            <p:cNvSpPr/>
            <p:nvPr/>
          </p:nvSpPr>
          <p:spPr>
            <a:xfrm>
              <a:off x="5670475" y="2251775"/>
              <a:ext cx="41075" cy="39100"/>
            </a:xfrm>
            <a:custGeom>
              <a:avLst/>
              <a:gdLst/>
              <a:ahLst/>
              <a:cxnLst/>
              <a:rect l="l" t="t" r="r" b="b"/>
              <a:pathLst>
                <a:path w="1643" h="1564" extrusionOk="0">
                  <a:moveTo>
                    <a:pt x="830" y="1"/>
                  </a:moveTo>
                  <a:cubicBezTo>
                    <a:pt x="439" y="1"/>
                    <a:pt x="99" y="295"/>
                    <a:pt x="60" y="694"/>
                  </a:cubicBezTo>
                  <a:cubicBezTo>
                    <a:pt x="0" y="1120"/>
                    <a:pt x="310" y="1513"/>
                    <a:pt x="732" y="1559"/>
                  </a:cubicBezTo>
                  <a:cubicBezTo>
                    <a:pt x="758" y="1562"/>
                    <a:pt x="784" y="1563"/>
                    <a:pt x="810" y="1563"/>
                  </a:cubicBezTo>
                  <a:cubicBezTo>
                    <a:pt x="1203" y="1563"/>
                    <a:pt x="1543" y="1269"/>
                    <a:pt x="1583" y="870"/>
                  </a:cubicBezTo>
                  <a:cubicBezTo>
                    <a:pt x="1643" y="444"/>
                    <a:pt x="1333" y="50"/>
                    <a:pt x="908" y="4"/>
                  </a:cubicBezTo>
                  <a:cubicBezTo>
                    <a:pt x="881" y="2"/>
                    <a:pt x="855" y="1"/>
                    <a:pt x="830"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802;p48">
              <a:extLst>
                <a:ext uri="{FF2B5EF4-FFF2-40B4-BE49-F238E27FC236}">
                  <a16:creationId xmlns:a16="http://schemas.microsoft.com/office/drawing/2014/main" id="{AB8A553E-2D1C-F864-C475-6FFE3650C112}"/>
                </a:ext>
              </a:extLst>
            </p:cNvPr>
            <p:cNvSpPr/>
            <p:nvPr/>
          </p:nvSpPr>
          <p:spPr>
            <a:xfrm>
              <a:off x="5670825" y="2251175"/>
              <a:ext cx="40375" cy="40300"/>
            </a:xfrm>
            <a:custGeom>
              <a:avLst/>
              <a:gdLst/>
              <a:ahLst/>
              <a:cxnLst/>
              <a:rect l="l" t="t" r="r" b="b"/>
              <a:pathLst>
                <a:path w="1615" h="1612" extrusionOk="0">
                  <a:moveTo>
                    <a:pt x="894" y="60"/>
                  </a:moveTo>
                  <a:cubicBezTo>
                    <a:pt x="1277" y="102"/>
                    <a:pt x="1555" y="426"/>
                    <a:pt x="1555" y="806"/>
                  </a:cubicBezTo>
                  <a:cubicBezTo>
                    <a:pt x="1555" y="834"/>
                    <a:pt x="1555" y="866"/>
                    <a:pt x="1541" y="894"/>
                  </a:cubicBezTo>
                  <a:cubicBezTo>
                    <a:pt x="1495" y="1274"/>
                    <a:pt x="1175" y="1555"/>
                    <a:pt x="806" y="1555"/>
                  </a:cubicBezTo>
                  <a:lnTo>
                    <a:pt x="718" y="1555"/>
                  </a:lnTo>
                  <a:cubicBezTo>
                    <a:pt x="338" y="1509"/>
                    <a:pt x="60" y="1186"/>
                    <a:pt x="60" y="806"/>
                  </a:cubicBezTo>
                  <a:cubicBezTo>
                    <a:pt x="60" y="778"/>
                    <a:pt x="60" y="746"/>
                    <a:pt x="74" y="718"/>
                  </a:cubicBezTo>
                  <a:cubicBezTo>
                    <a:pt x="120" y="338"/>
                    <a:pt x="440" y="60"/>
                    <a:pt x="806" y="60"/>
                  </a:cubicBezTo>
                  <a:close/>
                  <a:moveTo>
                    <a:pt x="806" y="0"/>
                  </a:moveTo>
                  <a:cubicBezTo>
                    <a:pt x="412" y="0"/>
                    <a:pt x="60" y="306"/>
                    <a:pt x="14" y="718"/>
                  </a:cubicBezTo>
                  <a:cubicBezTo>
                    <a:pt x="0" y="746"/>
                    <a:pt x="0" y="778"/>
                    <a:pt x="0" y="806"/>
                  </a:cubicBezTo>
                  <a:cubicBezTo>
                    <a:pt x="0" y="1217"/>
                    <a:pt x="310" y="1569"/>
                    <a:pt x="718" y="1611"/>
                  </a:cubicBezTo>
                  <a:lnTo>
                    <a:pt x="806" y="1611"/>
                  </a:lnTo>
                  <a:cubicBezTo>
                    <a:pt x="1203" y="1611"/>
                    <a:pt x="1555" y="1305"/>
                    <a:pt x="1597" y="894"/>
                  </a:cubicBezTo>
                  <a:cubicBezTo>
                    <a:pt x="1615" y="866"/>
                    <a:pt x="1615" y="834"/>
                    <a:pt x="1615" y="806"/>
                  </a:cubicBezTo>
                  <a:cubicBezTo>
                    <a:pt x="1615" y="394"/>
                    <a:pt x="1305" y="43"/>
                    <a:pt x="8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803;p48">
              <a:extLst>
                <a:ext uri="{FF2B5EF4-FFF2-40B4-BE49-F238E27FC236}">
                  <a16:creationId xmlns:a16="http://schemas.microsoft.com/office/drawing/2014/main" id="{9402C2F9-C405-9928-6B02-A0E2FBBB84C9}"/>
                </a:ext>
              </a:extLst>
            </p:cNvPr>
            <p:cNvSpPr/>
            <p:nvPr/>
          </p:nvSpPr>
          <p:spPr>
            <a:xfrm>
              <a:off x="5671175" y="2253525"/>
              <a:ext cx="40375" cy="38825"/>
            </a:xfrm>
            <a:custGeom>
              <a:avLst/>
              <a:gdLst/>
              <a:ahLst/>
              <a:cxnLst/>
              <a:rect l="l" t="t" r="r" b="b"/>
              <a:pathLst>
                <a:path w="1615" h="1553" extrusionOk="0">
                  <a:moveTo>
                    <a:pt x="792" y="1"/>
                  </a:moveTo>
                  <a:cubicBezTo>
                    <a:pt x="410" y="1"/>
                    <a:pt x="85" y="294"/>
                    <a:pt x="46" y="684"/>
                  </a:cubicBezTo>
                  <a:cubicBezTo>
                    <a:pt x="0" y="1109"/>
                    <a:pt x="296" y="1503"/>
                    <a:pt x="721" y="1549"/>
                  </a:cubicBezTo>
                  <a:cubicBezTo>
                    <a:pt x="747" y="1552"/>
                    <a:pt x="773" y="1553"/>
                    <a:pt x="799" y="1553"/>
                  </a:cubicBezTo>
                  <a:cubicBezTo>
                    <a:pt x="1190" y="1553"/>
                    <a:pt x="1529" y="1259"/>
                    <a:pt x="1569" y="860"/>
                  </a:cubicBezTo>
                  <a:cubicBezTo>
                    <a:pt x="1615" y="434"/>
                    <a:pt x="1319" y="54"/>
                    <a:pt x="897" y="8"/>
                  </a:cubicBezTo>
                  <a:cubicBezTo>
                    <a:pt x="862" y="3"/>
                    <a:pt x="827" y="1"/>
                    <a:pt x="7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804;p48">
              <a:extLst>
                <a:ext uri="{FF2B5EF4-FFF2-40B4-BE49-F238E27FC236}">
                  <a16:creationId xmlns:a16="http://schemas.microsoft.com/office/drawing/2014/main" id="{00FB79FA-7844-1377-4B20-BA0CE03127A4}"/>
                </a:ext>
              </a:extLst>
            </p:cNvPr>
            <p:cNvSpPr/>
            <p:nvPr/>
          </p:nvSpPr>
          <p:spPr>
            <a:xfrm>
              <a:off x="5678200" y="2260250"/>
              <a:ext cx="26400" cy="25125"/>
            </a:xfrm>
            <a:custGeom>
              <a:avLst/>
              <a:gdLst/>
              <a:ahLst/>
              <a:cxnLst/>
              <a:rect l="l" t="t" r="r" b="b"/>
              <a:pathLst>
                <a:path w="1056" h="1005" extrusionOk="0">
                  <a:moveTo>
                    <a:pt x="533" y="1"/>
                  </a:moveTo>
                  <a:cubicBezTo>
                    <a:pt x="276" y="1"/>
                    <a:pt x="55" y="195"/>
                    <a:pt x="29" y="443"/>
                  </a:cubicBezTo>
                  <a:cubicBezTo>
                    <a:pt x="1" y="721"/>
                    <a:pt x="191" y="970"/>
                    <a:pt x="468" y="999"/>
                  </a:cubicBezTo>
                  <a:cubicBezTo>
                    <a:pt x="495" y="1003"/>
                    <a:pt x="521" y="1005"/>
                    <a:pt x="546" y="1005"/>
                  </a:cubicBezTo>
                  <a:cubicBezTo>
                    <a:pt x="792" y="1005"/>
                    <a:pt x="999" y="814"/>
                    <a:pt x="1024" y="559"/>
                  </a:cubicBezTo>
                  <a:cubicBezTo>
                    <a:pt x="1056" y="281"/>
                    <a:pt x="862" y="31"/>
                    <a:pt x="584" y="3"/>
                  </a:cubicBezTo>
                  <a:cubicBezTo>
                    <a:pt x="567" y="1"/>
                    <a:pt x="550" y="1"/>
                    <a:pt x="5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805;p48">
              <a:extLst>
                <a:ext uri="{FF2B5EF4-FFF2-40B4-BE49-F238E27FC236}">
                  <a16:creationId xmlns:a16="http://schemas.microsoft.com/office/drawing/2014/main" id="{03B4889B-7CDB-F7C9-B20E-302190F8E259}"/>
                </a:ext>
              </a:extLst>
            </p:cNvPr>
            <p:cNvSpPr/>
            <p:nvPr/>
          </p:nvSpPr>
          <p:spPr>
            <a:xfrm>
              <a:off x="5676000" y="2267550"/>
              <a:ext cx="9175" cy="6050"/>
            </a:xfrm>
            <a:custGeom>
              <a:avLst/>
              <a:gdLst/>
              <a:ahLst/>
              <a:cxnLst/>
              <a:rect l="l" t="t" r="r" b="b"/>
              <a:pathLst>
                <a:path w="367" h="242" extrusionOk="0">
                  <a:moveTo>
                    <a:pt x="168" y="1"/>
                  </a:moveTo>
                  <a:cubicBezTo>
                    <a:pt x="82" y="1"/>
                    <a:pt x="13" y="44"/>
                    <a:pt x="1" y="109"/>
                  </a:cubicBezTo>
                  <a:cubicBezTo>
                    <a:pt x="1" y="165"/>
                    <a:pt x="71" y="225"/>
                    <a:pt x="177" y="239"/>
                  </a:cubicBezTo>
                  <a:cubicBezTo>
                    <a:pt x="190" y="241"/>
                    <a:pt x="202" y="241"/>
                    <a:pt x="214" y="241"/>
                  </a:cubicBezTo>
                  <a:cubicBezTo>
                    <a:pt x="297" y="241"/>
                    <a:pt x="354" y="201"/>
                    <a:pt x="366" y="137"/>
                  </a:cubicBezTo>
                  <a:cubicBezTo>
                    <a:pt x="366" y="77"/>
                    <a:pt x="293" y="21"/>
                    <a:pt x="205" y="3"/>
                  </a:cubicBezTo>
                  <a:cubicBezTo>
                    <a:pt x="192" y="1"/>
                    <a:pt x="180"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806;p48">
              <a:extLst>
                <a:ext uri="{FF2B5EF4-FFF2-40B4-BE49-F238E27FC236}">
                  <a16:creationId xmlns:a16="http://schemas.microsoft.com/office/drawing/2014/main" id="{D0C69576-2ACB-CF36-7893-FB79A8898233}"/>
                </a:ext>
              </a:extLst>
            </p:cNvPr>
            <p:cNvSpPr/>
            <p:nvPr/>
          </p:nvSpPr>
          <p:spPr>
            <a:xfrm>
              <a:off x="5726125" y="2294100"/>
              <a:ext cx="19825" cy="13550"/>
            </a:xfrm>
            <a:custGeom>
              <a:avLst/>
              <a:gdLst/>
              <a:ahLst/>
              <a:cxnLst/>
              <a:rect l="l" t="t" r="r" b="b"/>
              <a:pathLst>
                <a:path w="793" h="542" extrusionOk="0">
                  <a:moveTo>
                    <a:pt x="759" y="1"/>
                  </a:moveTo>
                  <a:cubicBezTo>
                    <a:pt x="753" y="1"/>
                    <a:pt x="750" y="5"/>
                    <a:pt x="750" y="14"/>
                  </a:cubicBezTo>
                  <a:lnTo>
                    <a:pt x="750" y="28"/>
                  </a:lnTo>
                  <a:cubicBezTo>
                    <a:pt x="736" y="28"/>
                    <a:pt x="736" y="42"/>
                    <a:pt x="736" y="56"/>
                  </a:cubicBezTo>
                  <a:cubicBezTo>
                    <a:pt x="722" y="56"/>
                    <a:pt x="722" y="70"/>
                    <a:pt x="704" y="84"/>
                  </a:cubicBezTo>
                  <a:cubicBezTo>
                    <a:pt x="690" y="102"/>
                    <a:pt x="690" y="130"/>
                    <a:pt x="676" y="144"/>
                  </a:cubicBezTo>
                  <a:cubicBezTo>
                    <a:pt x="662" y="158"/>
                    <a:pt x="648" y="172"/>
                    <a:pt x="634" y="204"/>
                  </a:cubicBezTo>
                  <a:cubicBezTo>
                    <a:pt x="616" y="218"/>
                    <a:pt x="602" y="232"/>
                    <a:pt x="588" y="260"/>
                  </a:cubicBezTo>
                  <a:cubicBezTo>
                    <a:pt x="560" y="278"/>
                    <a:pt x="546" y="292"/>
                    <a:pt x="528" y="306"/>
                  </a:cubicBezTo>
                  <a:lnTo>
                    <a:pt x="500" y="334"/>
                  </a:lnTo>
                  <a:cubicBezTo>
                    <a:pt x="486" y="348"/>
                    <a:pt x="472" y="366"/>
                    <a:pt x="458" y="366"/>
                  </a:cubicBezTo>
                  <a:cubicBezTo>
                    <a:pt x="440" y="380"/>
                    <a:pt x="412" y="394"/>
                    <a:pt x="384" y="408"/>
                  </a:cubicBezTo>
                  <a:cubicBezTo>
                    <a:pt x="370" y="422"/>
                    <a:pt x="338" y="422"/>
                    <a:pt x="310" y="436"/>
                  </a:cubicBezTo>
                  <a:cubicBezTo>
                    <a:pt x="282" y="454"/>
                    <a:pt x="264" y="454"/>
                    <a:pt x="236" y="468"/>
                  </a:cubicBezTo>
                  <a:cubicBezTo>
                    <a:pt x="208" y="468"/>
                    <a:pt x="194" y="482"/>
                    <a:pt x="162" y="482"/>
                  </a:cubicBezTo>
                  <a:lnTo>
                    <a:pt x="106" y="482"/>
                  </a:lnTo>
                  <a:cubicBezTo>
                    <a:pt x="89" y="496"/>
                    <a:pt x="74" y="496"/>
                    <a:pt x="60" y="496"/>
                  </a:cubicBezTo>
                  <a:lnTo>
                    <a:pt x="18" y="496"/>
                  </a:lnTo>
                  <a:cubicBezTo>
                    <a:pt x="18" y="496"/>
                    <a:pt x="1" y="496"/>
                    <a:pt x="1" y="510"/>
                  </a:cubicBezTo>
                  <a:cubicBezTo>
                    <a:pt x="1" y="524"/>
                    <a:pt x="18" y="524"/>
                    <a:pt x="18" y="524"/>
                  </a:cubicBezTo>
                  <a:cubicBezTo>
                    <a:pt x="18" y="524"/>
                    <a:pt x="32" y="542"/>
                    <a:pt x="60" y="542"/>
                  </a:cubicBezTo>
                  <a:lnTo>
                    <a:pt x="177" y="542"/>
                  </a:lnTo>
                  <a:cubicBezTo>
                    <a:pt x="194" y="542"/>
                    <a:pt x="222" y="542"/>
                    <a:pt x="250" y="524"/>
                  </a:cubicBezTo>
                  <a:cubicBezTo>
                    <a:pt x="282" y="524"/>
                    <a:pt x="310" y="510"/>
                    <a:pt x="338" y="510"/>
                  </a:cubicBezTo>
                  <a:cubicBezTo>
                    <a:pt x="352" y="496"/>
                    <a:pt x="398" y="496"/>
                    <a:pt x="412" y="468"/>
                  </a:cubicBezTo>
                  <a:cubicBezTo>
                    <a:pt x="440" y="454"/>
                    <a:pt x="472" y="454"/>
                    <a:pt x="500" y="422"/>
                  </a:cubicBezTo>
                  <a:cubicBezTo>
                    <a:pt x="514" y="422"/>
                    <a:pt x="528" y="408"/>
                    <a:pt x="546" y="394"/>
                  </a:cubicBezTo>
                  <a:lnTo>
                    <a:pt x="574" y="366"/>
                  </a:lnTo>
                  <a:cubicBezTo>
                    <a:pt x="602" y="348"/>
                    <a:pt x="616" y="320"/>
                    <a:pt x="648" y="306"/>
                  </a:cubicBezTo>
                  <a:cubicBezTo>
                    <a:pt x="662" y="278"/>
                    <a:pt x="676" y="260"/>
                    <a:pt x="690" y="232"/>
                  </a:cubicBezTo>
                  <a:cubicBezTo>
                    <a:pt x="704" y="218"/>
                    <a:pt x="722" y="190"/>
                    <a:pt x="736" y="172"/>
                  </a:cubicBezTo>
                  <a:cubicBezTo>
                    <a:pt x="750" y="130"/>
                    <a:pt x="764" y="102"/>
                    <a:pt x="778" y="70"/>
                  </a:cubicBezTo>
                  <a:lnTo>
                    <a:pt x="778" y="42"/>
                  </a:lnTo>
                  <a:cubicBezTo>
                    <a:pt x="778" y="28"/>
                    <a:pt x="792" y="28"/>
                    <a:pt x="792" y="28"/>
                  </a:cubicBezTo>
                  <a:cubicBezTo>
                    <a:pt x="792" y="14"/>
                    <a:pt x="778" y="14"/>
                    <a:pt x="778" y="14"/>
                  </a:cubicBezTo>
                  <a:cubicBezTo>
                    <a:pt x="771" y="5"/>
                    <a:pt x="764" y="1"/>
                    <a:pt x="759"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807;p48">
              <a:extLst>
                <a:ext uri="{FF2B5EF4-FFF2-40B4-BE49-F238E27FC236}">
                  <a16:creationId xmlns:a16="http://schemas.microsoft.com/office/drawing/2014/main" id="{0EA9ABCE-E0A3-2FBF-D029-DA647282C895}"/>
                </a:ext>
              </a:extLst>
            </p:cNvPr>
            <p:cNvSpPr/>
            <p:nvPr/>
          </p:nvSpPr>
          <p:spPr>
            <a:xfrm>
              <a:off x="5755500" y="2225900"/>
              <a:ext cx="52175" cy="19450"/>
            </a:xfrm>
            <a:custGeom>
              <a:avLst/>
              <a:gdLst/>
              <a:ahLst/>
              <a:cxnLst/>
              <a:rect l="l" t="t" r="r" b="b"/>
              <a:pathLst>
                <a:path w="2087" h="778" extrusionOk="0">
                  <a:moveTo>
                    <a:pt x="589" y="1"/>
                  </a:moveTo>
                  <a:cubicBezTo>
                    <a:pt x="454" y="1"/>
                    <a:pt x="342" y="37"/>
                    <a:pt x="278" y="132"/>
                  </a:cubicBezTo>
                  <a:cubicBezTo>
                    <a:pt x="0" y="526"/>
                    <a:pt x="1130" y="762"/>
                    <a:pt x="1305" y="776"/>
                  </a:cubicBezTo>
                  <a:cubicBezTo>
                    <a:pt x="1322" y="777"/>
                    <a:pt x="1343" y="778"/>
                    <a:pt x="1368" y="778"/>
                  </a:cubicBezTo>
                  <a:cubicBezTo>
                    <a:pt x="1589" y="778"/>
                    <a:pt x="2086" y="713"/>
                    <a:pt x="1745" y="410"/>
                  </a:cubicBezTo>
                  <a:cubicBezTo>
                    <a:pt x="1745" y="410"/>
                    <a:pt x="1040" y="1"/>
                    <a:pt x="589"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808;p48">
              <a:extLst>
                <a:ext uri="{FF2B5EF4-FFF2-40B4-BE49-F238E27FC236}">
                  <a16:creationId xmlns:a16="http://schemas.microsoft.com/office/drawing/2014/main" id="{3943EC29-9187-571D-DA35-D34EC0C2C526}"/>
                </a:ext>
              </a:extLst>
            </p:cNvPr>
            <p:cNvSpPr/>
            <p:nvPr/>
          </p:nvSpPr>
          <p:spPr>
            <a:xfrm>
              <a:off x="5656425" y="2225750"/>
              <a:ext cx="52150" cy="19250"/>
            </a:xfrm>
            <a:custGeom>
              <a:avLst/>
              <a:gdLst/>
              <a:ahLst/>
              <a:cxnLst/>
              <a:rect l="l" t="t" r="r" b="b"/>
              <a:pathLst>
                <a:path w="2086" h="770" extrusionOk="0">
                  <a:moveTo>
                    <a:pt x="1514" y="0"/>
                  </a:moveTo>
                  <a:cubicBezTo>
                    <a:pt x="1067" y="0"/>
                    <a:pt x="344" y="416"/>
                    <a:pt x="344" y="416"/>
                  </a:cubicBezTo>
                  <a:cubicBezTo>
                    <a:pt x="0" y="706"/>
                    <a:pt x="496" y="770"/>
                    <a:pt x="729" y="770"/>
                  </a:cubicBezTo>
                  <a:cubicBezTo>
                    <a:pt x="756" y="770"/>
                    <a:pt x="780" y="769"/>
                    <a:pt x="798" y="768"/>
                  </a:cubicBezTo>
                  <a:cubicBezTo>
                    <a:pt x="960" y="753"/>
                    <a:pt x="2085" y="532"/>
                    <a:pt x="1807" y="124"/>
                  </a:cubicBezTo>
                  <a:cubicBezTo>
                    <a:pt x="1748" y="35"/>
                    <a:pt x="1642" y="0"/>
                    <a:pt x="1514"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809;p48">
              <a:extLst>
                <a:ext uri="{FF2B5EF4-FFF2-40B4-BE49-F238E27FC236}">
                  <a16:creationId xmlns:a16="http://schemas.microsoft.com/office/drawing/2014/main" id="{43C529C4-4BD7-53E3-A438-C9625A18F58E}"/>
                </a:ext>
              </a:extLst>
            </p:cNvPr>
            <p:cNvSpPr/>
            <p:nvPr/>
          </p:nvSpPr>
          <p:spPr>
            <a:xfrm>
              <a:off x="5714775" y="2248275"/>
              <a:ext cx="20600" cy="46900"/>
            </a:xfrm>
            <a:custGeom>
              <a:avLst/>
              <a:gdLst/>
              <a:ahLst/>
              <a:cxnLst/>
              <a:rect l="l" t="t" r="r" b="b"/>
              <a:pathLst>
                <a:path w="824" h="1876" extrusionOk="0">
                  <a:moveTo>
                    <a:pt x="718" y="0"/>
                  </a:moveTo>
                  <a:cubicBezTo>
                    <a:pt x="704" y="0"/>
                    <a:pt x="704" y="14"/>
                    <a:pt x="704" y="14"/>
                  </a:cubicBezTo>
                  <a:lnTo>
                    <a:pt x="704" y="130"/>
                  </a:lnTo>
                  <a:cubicBezTo>
                    <a:pt x="718" y="218"/>
                    <a:pt x="736" y="320"/>
                    <a:pt x="736" y="454"/>
                  </a:cubicBezTo>
                  <a:cubicBezTo>
                    <a:pt x="750" y="584"/>
                    <a:pt x="750" y="746"/>
                    <a:pt x="750" y="908"/>
                  </a:cubicBezTo>
                  <a:cubicBezTo>
                    <a:pt x="750" y="936"/>
                    <a:pt x="750" y="982"/>
                    <a:pt x="736" y="1024"/>
                  </a:cubicBezTo>
                  <a:cubicBezTo>
                    <a:pt x="736" y="1070"/>
                    <a:pt x="718" y="1112"/>
                    <a:pt x="704" y="1143"/>
                  </a:cubicBezTo>
                  <a:cubicBezTo>
                    <a:pt x="704" y="1157"/>
                    <a:pt x="690" y="1172"/>
                    <a:pt x="676" y="1172"/>
                  </a:cubicBezTo>
                  <a:lnTo>
                    <a:pt x="662" y="1172"/>
                  </a:lnTo>
                  <a:lnTo>
                    <a:pt x="631" y="1186"/>
                  </a:lnTo>
                  <a:cubicBezTo>
                    <a:pt x="602" y="1172"/>
                    <a:pt x="560" y="1172"/>
                    <a:pt x="514" y="1157"/>
                  </a:cubicBezTo>
                  <a:cubicBezTo>
                    <a:pt x="441" y="1126"/>
                    <a:pt x="353" y="1098"/>
                    <a:pt x="251" y="1084"/>
                  </a:cubicBezTo>
                  <a:cubicBezTo>
                    <a:pt x="208" y="1084"/>
                    <a:pt x="149" y="1098"/>
                    <a:pt x="103" y="1126"/>
                  </a:cubicBezTo>
                  <a:cubicBezTo>
                    <a:pt x="61" y="1157"/>
                    <a:pt x="47" y="1200"/>
                    <a:pt x="33" y="1245"/>
                  </a:cubicBezTo>
                  <a:cubicBezTo>
                    <a:pt x="1" y="1333"/>
                    <a:pt x="1" y="1421"/>
                    <a:pt x="33" y="1509"/>
                  </a:cubicBezTo>
                  <a:cubicBezTo>
                    <a:pt x="61" y="1583"/>
                    <a:pt x="103" y="1639"/>
                    <a:pt x="163" y="1685"/>
                  </a:cubicBezTo>
                  <a:cubicBezTo>
                    <a:pt x="265" y="1787"/>
                    <a:pt x="367" y="1815"/>
                    <a:pt x="441" y="1847"/>
                  </a:cubicBezTo>
                  <a:cubicBezTo>
                    <a:pt x="486" y="1861"/>
                    <a:pt x="514" y="1861"/>
                    <a:pt x="528" y="1875"/>
                  </a:cubicBezTo>
                  <a:lnTo>
                    <a:pt x="574" y="1875"/>
                  </a:lnTo>
                  <a:cubicBezTo>
                    <a:pt x="574" y="1875"/>
                    <a:pt x="588" y="1875"/>
                    <a:pt x="588" y="1861"/>
                  </a:cubicBezTo>
                  <a:cubicBezTo>
                    <a:pt x="588" y="1861"/>
                    <a:pt x="588" y="1847"/>
                    <a:pt x="574" y="1847"/>
                  </a:cubicBezTo>
                  <a:cubicBezTo>
                    <a:pt x="574" y="1847"/>
                    <a:pt x="528" y="1829"/>
                    <a:pt x="455" y="1801"/>
                  </a:cubicBezTo>
                  <a:cubicBezTo>
                    <a:pt x="426" y="1787"/>
                    <a:pt x="384" y="1773"/>
                    <a:pt x="339" y="1741"/>
                  </a:cubicBezTo>
                  <a:cubicBezTo>
                    <a:pt x="296" y="1727"/>
                    <a:pt x="251" y="1685"/>
                    <a:pt x="191" y="1653"/>
                  </a:cubicBezTo>
                  <a:cubicBezTo>
                    <a:pt x="149" y="1611"/>
                    <a:pt x="103" y="1551"/>
                    <a:pt x="89" y="1478"/>
                  </a:cubicBezTo>
                  <a:cubicBezTo>
                    <a:pt x="75" y="1421"/>
                    <a:pt x="75" y="1347"/>
                    <a:pt x="103" y="1274"/>
                  </a:cubicBezTo>
                  <a:cubicBezTo>
                    <a:pt x="103" y="1231"/>
                    <a:pt x="120" y="1200"/>
                    <a:pt x="149" y="1186"/>
                  </a:cubicBezTo>
                  <a:cubicBezTo>
                    <a:pt x="177" y="1172"/>
                    <a:pt x="208" y="1157"/>
                    <a:pt x="251" y="1157"/>
                  </a:cubicBezTo>
                  <a:cubicBezTo>
                    <a:pt x="324" y="1172"/>
                    <a:pt x="412" y="1200"/>
                    <a:pt x="500" y="1231"/>
                  </a:cubicBezTo>
                  <a:cubicBezTo>
                    <a:pt x="543" y="1245"/>
                    <a:pt x="588" y="1260"/>
                    <a:pt x="648" y="1260"/>
                  </a:cubicBezTo>
                  <a:lnTo>
                    <a:pt x="676" y="1245"/>
                  </a:lnTo>
                  <a:lnTo>
                    <a:pt x="690" y="1245"/>
                  </a:lnTo>
                  <a:cubicBezTo>
                    <a:pt x="704" y="1245"/>
                    <a:pt x="718" y="1245"/>
                    <a:pt x="718" y="1231"/>
                  </a:cubicBezTo>
                  <a:cubicBezTo>
                    <a:pt x="750" y="1214"/>
                    <a:pt x="764" y="1186"/>
                    <a:pt x="778" y="1172"/>
                  </a:cubicBezTo>
                  <a:cubicBezTo>
                    <a:pt x="792" y="1126"/>
                    <a:pt x="806" y="1084"/>
                    <a:pt x="806" y="1038"/>
                  </a:cubicBezTo>
                  <a:cubicBezTo>
                    <a:pt x="824" y="996"/>
                    <a:pt x="824" y="950"/>
                    <a:pt x="824" y="908"/>
                  </a:cubicBezTo>
                  <a:cubicBezTo>
                    <a:pt x="824" y="820"/>
                    <a:pt x="824" y="746"/>
                    <a:pt x="806" y="658"/>
                  </a:cubicBezTo>
                  <a:cubicBezTo>
                    <a:pt x="806" y="584"/>
                    <a:pt x="806" y="510"/>
                    <a:pt x="792" y="454"/>
                  </a:cubicBezTo>
                  <a:cubicBezTo>
                    <a:pt x="778" y="320"/>
                    <a:pt x="764" y="204"/>
                    <a:pt x="750" y="130"/>
                  </a:cubicBezTo>
                  <a:cubicBezTo>
                    <a:pt x="736" y="57"/>
                    <a:pt x="736" y="14"/>
                    <a:pt x="736" y="14"/>
                  </a:cubicBezTo>
                  <a:cubicBezTo>
                    <a:pt x="736" y="0"/>
                    <a:pt x="718" y="0"/>
                    <a:pt x="71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3"/>
                                        </p:tgtEl>
                                        <p:attrNameLst>
                                          <p:attrName>style.visibility</p:attrName>
                                        </p:attrNameLst>
                                      </p:cBhvr>
                                      <p:to>
                                        <p:strVal val="visible"/>
                                      </p:to>
                                    </p:set>
                                    <p:anim calcmode="lin" valueType="num">
                                      <p:cBhvr>
                                        <p:cTn id="7" dur="500" fill="hold"/>
                                        <p:tgtEl>
                                          <p:spTgt spid="1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3"/>
                                        </p:tgtEl>
                                        <p:attrNameLst>
                                          <p:attrName>ppt_y</p:attrName>
                                        </p:attrNameLst>
                                      </p:cBhvr>
                                      <p:tavLst>
                                        <p:tav tm="0">
                                          <p:val>
                                            <p:strVal val="#ppt_y"/>
                                          </p:val>
                                        </p:tav>
                                        <p:tav tm="100000">
                                          <p:val>
                                            <p:strVal val="#ppt_y"/>
                                          </p:val>
                                        </p:tav>
                                      </p:tavLst>
                                    </p:anim>
                                    <p:anim calcmode="lin" valueType="num">
                                      <p:cBhvr>
                                        <p:cTn id="9" dur="500" fill="hold"/>
                                        <p:tgtEl>
                                          <p:spTgt spid="1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4" name="Picture 3">
            <a:extLst>
              <a:ext uri="{FF2B5EF4-FFF2-40B4-BE49-F238E27FC236}">
                <a16:creationId xmlns:a16="http://schemas.microsoft.com/office/drawing/2014/main" id="{614C090E-C40D-E93E-4164-EA35CB9F0DAF}"/>
              </a:ext>
            </a:extLst>
          </p:cNvPr>
          <p:cNvPicPr>
            <a:picLocks noChangeAspect="1"/>
          </p:cNvPicPr>
          <p:nvPr/>
        </p:nvPicPr>
        <p:blipFill>
          <a:blip r:embed="rId3"/>
          <a:stretch>
            <a:fillRect/>
          </a:stretch>
        </p:blipFill>
        <p:spPr>
          <a:xfrm>
            <a:off x="7666073" y="2665722"/>
            <a:ext cx="1316351" cy="2452873"/>
          </a:xfrm>
          <a:prstGeom prst="rect">
            <a:avLst/>
          </a:prstGeom>
        </p:spPr>
      </p:pic>
      <p:pic>
        <p:nvPicPr>
          <p:cNvPr id="5" name="Picture 2" descr="Đi bộ: Khỏe người, sạch vỉa hè - Báo Người lao động">
            <a:extLst>
              <a:ext uri="{FF2B5EF4-FFF2-40B4-BE49-F238E27FC236}">
                <a16:creationId xmlns:a16="http://schemas.microsoft.com/office/drawing/2014/main" id="{A212B214-EA71-B0CF-4E1A-72801215F5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977" y="1077914"/>
            <a:ext cx="5065694" cy="33771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D9922489-9DD8-1C52-E55E-40B75323BDE4}"/>
              </a:ext>
            </a:extLst>
          </p:cNvPr>
          <p:cNvSpPr txBox="1"/>
          <p:nvPr/>
        </p:nvSpPr>
        <p:spPr>
          <a:xfrm>
            <a:off x="5765368" y="2115855"/>
            <a:ext cx="3217055" cy="549867"/>
          </a:xfrm>
          <a:prstGeom prst="roundRect">
            <a:avLst/>
          </a:prstGeom>
          <a:noFill/>
          <a:ln w="19050">
            <a:solidFill>
              <a:schemeClr val="tx1"/>
            </a:solidFill>
          </a:ln>
        </p:spPr>
        <p:txBody>
          <a:bodyPr wrap="square" rtlCol="0">
            <a:spAutoFit/>
          </a:bodyPr>
          <a:lstStyle/>
          <a:p>
            <a:pPr algn="ctr">
              <a:lnSpc>
                <a:spcPct val="150000"/>
              </a:lnSpc>
            </a:pPr>
            <a:r>
              <a:rPr lang="en-US" sz="2000">
                <a:latin typeface="Times New Roman" panose="02020603050405020304" pitchFamily="18" charset="0"/>
                <a:cs typeface="Times New Roman" panose="02020603050405020304" pitchFamily="18" charset="0"/>
              </a:rPr>
              <a:t>Đi bộ trên vỉa hè</a:t>
            </a:r>
          </a:p>
        </p:txBody>
      </p:sp>
    </p:spTree>
    <p:extLst>
      <p:ext uri="{BB962C8B-B14F-4D97-AF65-F5344CB8AC3E}">
        <p14:creationId xmlns:p14="http://schemas.microsoft.com/office/powerpoint/2010/main" val="19779998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FF78EEA-B91E-87A3-1AC5-0284A32A7F81}"/>
              </a:ext>
            </a:extLst>
          </p:cNvPr>
          <p:cNvSpPr/>
          <p:nvPr/>
        </p:nvSpPr>
        <p:spPr>
          <a:xfrm>
            <a:off x="2020186" y="1177999"/>
            <a:ext cx="6645349" cy="2211572"/>
          </a:xfrm>
          <a:prstGeom prst="roundRect">
            <a:avLst/>
          </a:prstGeom>
          <a:solidFill>
            <a:schemeClr val="accent3">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anose="05000000000000000000" pitchFamily="2" charset="2"/>
              <a:buChar char="§"/>
            </a:pPr>
            <a:r>
              <a:rPr lang="nl-NL" sz="2000" dirty="0">
                <a:solidFill>
                  <a:srgbClr val="000000"/>
                </a:solidFill>
                <a:effectLst/>
                <a:latin typeface="+mj-lt"/>
                <a:ea typeface="Calibri" panose="020F0502020204030204" pitchFamily="34" charset="0"/>
                <a:cs typeface="Times New Roman" panose="02020603050405020304" pitchFamily="18" charset="0"/>
              </a:rPr>
              <a:t>Có những hành vi tham gia giao thông nào trong các bức ảnh trên?</a:t>
            </a:r>
          </a:p>
          <a:p>
            <a:pPr marL="342900" indent="-342900">
              <a:lnSpc>
                <a:spcPct val="150000"/>
              </a:lnSpc>
              <a:buFont typeface="Wingdings" panose="05000000000000000000" pitchFamily="2" charset="2"/>
              <a:buChar char="§"/>
            </a:pPr>
            <a:r>
              <a:rPr lang="nl-NL" sz="2000" dirty="0">
                <a:solidFill>
                  <a:srgbClr val="000000"/>
                </a:solidFill>
                <a:effectLst/>
                <a:latin typeface="+mj-lt"/>
                <a:ea typeface="Calibri" panose="020F0502020204030204" pitchFamily="34" charset="0"/>
                <a:cs typeface="Times New Roman" panose="02020603050405020304" pitchFamily="18" charset="0"/>
              </a:rPr>
              <a:t>Em thường tham gia giao thông bằng phương tiện gì? Em đã làm gì để tham gia giao thông an toàn?</a:t>
            </a:r>
            <a:endParaRPr lang="en-US" sz="2000" dirty="0">
              <a:latin typeface="+mj-lt"/>
            </a:endParaRPr>
          </a:p>
        </p:txBody>
      </p:sp>
      <p:pic>
        <p:nvPicPr>
          <p:cNvPr id="7" name="Picture 6">
            <a:extLst>
              <a:ext uri="{FF2B5EF4-FFF2-40B4-BE49-F238E27FC236}">
                <a16:creationId xmlns:a16="http://schemas.microsoft.com/office/drawing/2014/main" id="{DF5EE2D9-4E0E-2C1C-7054-6E3E159E2EFD}"/>
              </a:ext>
            </a:extLst>
          </p:cNvPr>
          <p:cNvPicPr>
            <a:picLocks noChangeAspect="1"/>
          </p:cNvPicPr>
          <p:nvPr/>
        </p:nvPicPr>
        <p:blipFill rotWithShape="1">
          <a:blip r:embed="rId3"/>
          <a:srcRect l="26230" r="31191"/>
          <a:stretch/>
        </p:blipFill>
        <p:spPr>
          <a:xfrm>
            <a:off x="191386" y="848390"/>
            <a:ext cx="1828800" cy="4295110"/>
          </a:xfrm>
          <a:prstGeom prst="rect">
            <a:avLst/>
          </a:prstGeom>
        </p:spPr>
      </p:pic>
      <p:pic>
        <p:nvPicPr>
          <p:cNvPr id="9" name="Picture 8">
            <a:extLst>
              <a:ext uri="{FF2B5EF4-FFF2-40B4-BE49-F238E27FC236}">
                <a16:creationId xmlns:a16="http://schemas.microsoft.com/office/drawing/2014/main" id="{EF67025C-A977-B00B-EF8B-4475D128CB26}"/>
              </a:ext>
            </a:extLst>
          </p:cNvPr>
          <p:cNvPicPr>
            <a:picLocks noChangeAspect="1"/>
          </p:cNvPicPr>
          <p:nvPr/>
        </p:nvPicPr>
        <p:blipFill>
          <a:blip r:embed="rId4"/>
          <a:stretch>
            <a:fillRect/>
          </a:stretch>
        </p:blipFill>
        <p:spPr>
          <a:xfrm>
            <a:off x="4391247" y="126483"/>
            <a:ext cx="1443813" cy="1443813"/>
          </a:xfrm>
          <a:prstGeom prst="rect">
            <a:avLst/>
          </a:prstGeom>
        </p:spPr>
      </p:pic>
    </p:spTree>
    <p:extLst>
      <p:ext uri="{BB962C8B-B14F-4D97-AF65-F5344CB8AC3E}">
        <p14:creationId xmlns:p14="http://schemas.microsoft.com/office/powerpoint/2010/main" val="22375434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4" name="Picture 3">
            <a:extLst>
              <a:ext uri="{FF2B5EF4-FFF2-40B4-BE49-F238E27FC236}">
                <a16:creationId xmlns:a16="http://schemas.microsoft.com/office/drawing/2014/main" id="{9E10B2A1-F90F-321F-D0D4-F84A73BE3A95}"/>
              </a:ext>
            </a:extLst>
          </p:cNvPr>
          <p:cNvPicPr>
            <a:picLocks noChangeAspect="1"/>
          </p:cNvPicPr>
          <p:nvPr/>
        </p:nvPicPr>
        <p:blipFill>
          <a:blip r:embed="rId3"/>
          <a:stretch>
            <a:fillRect/>
          </a:stretch>
        </p:blipFill>
        <p:spPr>
          <a:xfrm>
            <a:off x="-489098" y="2464538"/>
            <a:ext cx="2678962" cy="2678962"/>
          </a:xfrm>
          <a:prstGeom prst="rect">
            <a:avLst/>
          </a:prstGeom>
        </p:spPr>
      </p:pic>
      <p:sp>
        <p:nvSpPr>
          <p:cNvPr id="5" name="TextBox 4">
            <a:extLst>
              <a:ext uri="{FF2B5EF4-FFF2-40B4-BE49-F238E27FC236}">
                <a16:creationId xmlns:a16="http://schemas.microsoft.com/office/drawing/2014/main" id="{0407FD1A-1365-702B-252C-AC870679F3C6}"/>
              </a:ext>
            </a:extLst>
          </p:cNvPr>
          <p:cNvSpPr txBox="1"/>
          <p:nvPr/>
        </p:nvSpPr>
        <p:spPr>
          <a:xfrm>
            <a:off x="1180214" y="704873"/>
            <a:ext cx="6957354" cy="3076291"/>
          </a:xfrm>
          <a:prstGeom prst="rect">
            <a:avLst/>
          </a:prstGeom>
          <a:noFill/>
        </p:spPr>
        <p:txBody>
          <a:bodyPr wrap="none" rtlCol="0">
            <a:spAutoFit/>
          </a:bodyPr>
          <a:lstStyle/>
          <a:p>
            <a:pPr>
              <a:lnSpc>
                <a:spcPct val="150000"/>
              </a:lnSpc>
            </a:pPr>
            <a:r>
              <a:rPr lang="en-US" sz="2000" dirty="0" err="1">
                <a:solidFill>
                  <a:srgbClr val="FF0000"/>
                </a:solidFill>
                <a:latin typeface="Times New Roman" panose="02020603050405020304" pitchFamily="18" charset="0"/>
                <a:cs typeface="Times New Roman" panose="02020603050405020304" pitchFamily="18" charset="0"/>
              </a:rPr>
              <a:t>Câu</a:t>
            </a:r>
            <a:r>
              <a:rPr lang="en-US" sz="2000" dirty="0">
                <a:solidFill>
                  <a:srgbClr val="FF0000"/>
                </a:solidFill>
                <a:latin typeface="Times New Roman" panose="02020603050405020304" pitchFamily="18" charset="0"/>
                <a:cs typeface="Times New Roman" panose="02020603050405020304" pitchFamily="18" charset="0"/>
              </a:rPr>
              <a:t> 1:</a:t>
            </a:r>
          </a:p>
          <a:p>
            <a:pPr>
              <a:lnSpc>
                <a:spcPct val="150000"/>
              </a:lnSpc>
            </a:pPr>
            <a:r>
              <a:rPr lang="nl-NL"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 hành vi tham gia giao thông trong các bức ảnh trên là:</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50000"/>
              </a:lnSpc>
              <a:spcBef>
                <a:spcPts val="300"/>
              </a:spcBef>
              <a:spcAft>
                <a:spcPts val="300"/>
              </a:spcAft>
              <a:buFont typeface="Symbol" panose="05050102010706020507" pitchFamily="18" charset="2"/>
              <a:buChar char=""/>
            </a:pPr>
            <a:r>
              <a:rPr lang="nl-NL"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Mặc áo phao khi tham gia giao thông đường thủy.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Bef>
                <a:spcPts val="300"/>
              </a:spcBef>
              <a:spcAft>
                <a:spcPts val="300"/>
              </a:spcAft>
              <a:buFont typeface="Symbol" panose="05050102010706020507" pitchFamily="18" charset="2"/>
              <a:buChar char=""/>
            </a:pPr>
            <a:r>
              <a:rPr lang="nl-NL"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 qua đường nơi có vạch kẻ đường dành cho người đi bộ.</a:t>
            </a:r>
            <a:r>
              <a:rPr lang="nl-NL" sz="20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lnSpc>
                <a:spcPct val="150000"/>
              </a:lnSpc>
              <a:spcBef>
                <a:spcPts val="300"/>
              </a:spcBef>
              <a:spcAft>
                <a:spcPts val="300"/>
              </a:spcAft>
              <a:buFont typeface="Symbol" panose="05050102010706020507" pitchFamily="18" charset="2"/>
              <a:buChar char=""/>
            </a:pPr>
            <a:r>
              <a:rPr lang="nl-NL" sz="2000" dirty="0">
                <a:latin typeface="Times New Roman" panose="02020603050405020304" pitchFamily="18" charset="0"/>
                <a:ea typeface="Calibri" panose="020F0502020204030204" pitchFamily="34" charset="0"/>
                <a:cs typeface="Times New Roman" panose="02020603050405020304" pitchFamily="18" charset="0"/>
              </a:rPr>
              <a:t>Đi bộ trên vỉa hè.</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50000"/>
              </a:lnSpc>
              <a:spcBef>
                <a:spcPts val="300"/>
              </a:spcBef>
              <a:spcAft>
                <a:spcPts val="300"/>
              </a:spcAft>
              <a:buFont typeface="Symbol" panose="05050102010706020507" pitchFamily="18" charset="2"/>
              <a:buChar char=""/>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60790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4" name="Picture 3">
            <a:extLst>
              <a:ext uri="{FF2B5EF4-FFF2-40B4-BE49-F238E27FC236}">
                <a16:creationId xmlns:a16="http://schemas.microsoft.com/office/drawing/2014/main" id="{9E10B2A1-F90F-321F-D0D4-F84A73BE3A95}"/>
              </a:ext>
            </a:extLst>
          </p:cNvPr>
          <p:cNvPicPr>
            <a:picLocks noChangeAspect="1"/>
          </p:cNvPicPr>
          <p:nvPr/>
        </p:nvPicPr>
        <p:blipFill>
          <a:blip r:embed="rId3"/>
          <a:stretch>
            <a:fillRect/>
          </a:stretch>
        </p:blipFill>
        <p:spPr>
          <a:xfrm>
            <a:off x="-446568" y="2464538"/>
            <a:ext cx="2678962" cy="2678962"/>
          </a:xfrm>
          <a:prstGeom prst="rect">
            <a:avLst/>
          </a:prstGeom>
        </p:spPr>
      </p:pic>
      <p:sp>
        <p:nvSpPr>
          <p:cNvPr id="5" name="TextBox 4">
            <a:extLst>
              <a:ext uri="{FF2B5EF4-FFF2-40B4-BE49-F238E27FC236}">
                <a16:creationId xmlns:a16="http://schemas.microsoft.com/office/drawing/2014/main" id="{0407FD1A-1365-702B-252C-AC870679F3C6}"/>
              </a:ext>
            </a:extLst>
          </p:cNvPr>
          <p:cNvSpPr txBox="1"/>
          <p:nvPr/>
        </p:nvSpPr>
        <p:spPr>
          <a:xfrm>
            <a:off x="1726509" y="830212"/>
            <a:ext cx="6654386" cy="3268652"/>
          </a:xfrm>
          <a:prstGeom prst="rect">
            <a:avLst/>
          </a:prstGeom>
          <a:noFill/>
        </p:spPr>
        <p:txBody>
          <a:bodyPr wrap="none" rtlCol="0">
            <a:spAutoFit/>
          </a:bodyPr>
          <a:lstStyle/>
          <a:p>
            <a:pPr>
              <a:lnSpc>
                <a:spcPct val="150000"/>
              </a:lnSpc>
            </a:pPr>
            <a:r>
              <a:rPr lang="en-US" sz="2000" dirty="0" err="1">
                <a:solidFill>
                  <a:srgbClr val="FF0000"/>
                </a:solidFill>
                <a:latin typeface="Times New Roman" panose="02020603050405020304" pitchFamily="18" charset="0"/>
                <a:cs typeface="Times New Roman" panose="02020603050405020304" pitchFamily="18" charset="0"/>
              </a:rPr>
              <a:t>Câu</a:t>
            </a:r>
            <a:r>
              <a:rPr lang="en-US" sz="2000" dirty="0">
                <a:solidFill>
                  <a:srgbClr val="FF0000"/>
                </a:solidFill>
                <a:latin typeface="Times New Roman" panose="02020603050405020304" pitchFamily="18" charset="0"/>
                <a:cs typeface="Times New Roman" panose="02020603050405020304" pitchFamily="18" charset="0"/>
              </a:rPr>
              <a:t> 2:</a:t>
            </a:r>
          </a:p>
          <a:p>
            <a:pPr>
              <a:lnSpc>
                <a:spcPct val="150000"/>
              </a:lnSpc>
            </a:pPr>
            <a:r>
              <a:rPr lang="vi-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 việc làm để tham gia giao thông an toàn là:</a:t>
            </a:r>
          </a:p>
          <a:p>
            <a:pPr marL="342900" indent="-342900">
              <a:lnSpc>
                <a:spcPct val="150000"/>
              </a:lnSpc>
              <a:buFont typeface="Wingdings" panose="05000000000000000000" pitchFamily="2" charset="2"/>
              <a:buChar char="§"/>
            </a:pPr>
            <a:r>
              <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 đúng làn đường quy định.</a:t>
            </a:r>
          </a:p>
          <a:p>
            <a:pPr marL="342900" indent="-342900">
              <a:lnSpc>
                <a:spcPct val="150000"/>
              </a:lnSpc>
              <a:buFont typeface="Wingdings" panose="05000000000000000000" pitchFamily="2" charset="2"/>
              <a:buChar char="§"/>
            </a:pPr>
            <a:r>
              <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Chở đúng số người quy định.</a:t>
            </a:r>
          </a:p>
          <a:p>
            <a:pPr marL="342900" indent="-342900">
              <a:lnSpc>
                <a:spcPct val="150000"/>
              </a:lnSpc>
              <a:buFont typeface="Wingdings" panose="05000000000000000000" pitchFamily="2" charset="2"/>
              <a:buChar char="§"/>
            </a:pPr>
            <a:r>
              <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 lạng lách, đánh võng.</a:t>
            </a:r>
          </a:p>
          <a:p>
            <a:pPr marL="342900" indent="-342900">
              <a:lnSpc>
                <a:spcPct val="150000"/>
              </a:lnSpc>
              <a:buFont typeface="Wingdings" panose="05000000000000000000" pitchFamily="2" charset="2"/>
              <a:buChar char="§"/>
            </a:pPr>
            <a:r>
              <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 đi bộ không đi xuống lòng đường.</a:t>
            </a:r>
          </a:p>
          <a:p>
            <a:pPr marL="342900" indent="-342900">
              <a:lnSpc>
                <a:spcPct val="150000"/>
              </a:lnSpc>
              <a:buFont typeface="Wingdings" panose="05000000000000000000" pitchFamily="2" charset="2"/>
              <a:buChar char="§"/>
            </a:pPr>
            <a:r>
              <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 </a:t>
            </a:r>
            <a:r>
              <a:rPr lang="vi-VN" sz="2000" dirty="0">
                <a:latin typeface="Times New Roman" panose="02020603050405020304" pitchFamily="18" charset="0"/>
                <a:ea typeface="Calibri" panose="020F0502020204030204" pitchFamily="34" charset="0"/>
                <a:cs typeface="Times New Roman" panose="02020603050405020304" pitchFamily="18" charset="0"/>
              </a:rPr>
              <a:t>ngồi trên</a:t>
            </a:r>
            <a:r>
              <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xe máy, xe đạp điện phải đội mũ bảo hiểm.</a:t>
            </a:r>
          </a:p>
        </p:txBody>
      </p:sp>
    </p:spTree>
    <p:extLst>
      <p:ext uri="{BB962C8B-B14F-4D97-AF65-F5344CB8AC3E}">
        <p14:creationId xmlns:p14="http://schemas.microsoft.com/office/powerpoint/2010/main" val="24260115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 name="TextBox 1">
            <a:extLst>
              <a:ext uri="{FF2B5EF4-FFF2-40B4-BE49-F238E27FC236}">
                <a16:creationId xmlns:a16="http://schemas.microsoft.com/office/drawing/2014/main" id="{5C20195A-CDE5-A747-0445-1D44E71E591A}"/>
              </a:ext>
            </a:extLst>
          </p:cNvPr>
          <p:cNvSpPr txBox="1"/>
          <p:nvPr/>
        </p:nvSpPr>
        <p:spPr>
          <a:xfrm>
            <a:off x="1913861" y="435935"/>
            <a:ext cx="5603357" cy="442674"/>
          </a:xfrm>
          <a:prstGeom prst="roundRect">
            <a:avLst/>
          </a:prstGeom>
          <a:noFill/>
          <a:ln w="19050">
            <a:solidFill>
              <a:schemeClr val="tx1"/>
            </a:solidFill>
          </a:ln>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tắc</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khác</a:t>
            </a:r>
            <a:endParaRPr lang="en-US" sz="20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ABB1DE5-EDD1-0AA3-CCE6-8C5D77747E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561" y="1624012"/>
            <a:ext cx="3277710" cy="23950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8329EE0C-C5BD-FB69-DD2D-B4A6D1FC2B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7550" y="1594945"/>
            <a:ext cx="3880515" cy="24823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4541722E-69EA-DF02-D003-5A1EF5A43815}"/>
              </a:ext>
            </a:extLst>
          </p:cNvPr>
          <p:cNvSpPr txBox="1"/>
          <p:nvPr/>
        </p:nvSpPr>
        <p:spPr>
          <a:xfrm>
            <a:off x="646604" y="4338233"/>
            <a:ext cx="3377848" cy="369332"/>
          </a:xfrm>
          <a:prstGeom prst="rect">
            <a:avLst/>
          </a:prstGeom>
          <a:noFill/>
        </p:spPr>
        <p:txBody>
          <a:bodyPr wrap="none" rtlCol="0">
            <a:spAutoFit/>
          </a:bodyPr>
          <a:lstStyle/>
          <a:p>
            <a:r>
              <a:rPr lang="en-US" sz="1800" dirty="0" err="1">
                <a:latin typeface="Times New Roman" panose="02020603050405020304" pitchFamily="18" charset="0"/>
                <a:cs typeface="Times New Roman" panose="02020603050405020304" pitchFamily="18" charset="0"/>
              </a:rPr>
              <a:t>Thắt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dây</a:t>
            </a:r>
            <a:r>
              <a:rPr lang="en-US" sz="1800" dirty="0">
                <a:latin typeface="Times New Roman" panose="02020603050405020304" pitchFamily="18" charset="0"/>
                <a:cs typeface="Times New Roman" panose="02020603050405020304" pitchFamily="18" charset="0"/>
              </a:rPr>
              <a:t> an </a:t>
            </a:r>
            <a:r>
              <a:rPr lang="en-US" sz="1800" dirty="0" err="1">
                <a:latin typeface="Times New Roman" panose="02020603050405020304" pitchFamily="18" charset="0"/>
                <a:cs typeface="Times New Roman" panose="02020603050405020304" pitchFamily="18" charset="0"/>
              </a:rPr>
              <a:t>toàn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ngồi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trên</a:t>
            </a:r>
            <a:r>
              <a:rPr lang="en-US" sz="1800" dirty="0">
                <a:latin typeface="Times New Roman" panose="02020603050405020304" pitchFamily="18" charset="0"/>
                <a:cs typeface="Times New Roman" panose="02020603050405020304" pitchFamily="18" charset="0"/>
              </a:rPr>
              <a:t> ô </a:t>
            </a:r>
            <a:r>
              <a:rPr lang="en-US" sz="1800" dirty="0" err="1">
                <a:latin typeface="Times New Roman" panose="02020603050405020304" pitchFamily="18" charset="0"/>
                <a:cs typeface="Times New Roman" panose="02020603050405020304" pitchFamily="18" charset="0"/>
              </a:rPr>
              <a:t>tô</a:t>
            </a:r>
            <a:endParaRPr lang="en-US" sz="1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3F66ECF-EDAF-5726-DC0A-C459B0F8FFAD}"/>
              </a:ext>
            </a:extLst>
          </p:cNvPr>
          <p:cNvSpPr txBox="1"/>
          <p:nvPr/>
        </p:nvSpPr>
        <p:spPr>
          <a:xfrm>
            <a:off x="4620424" y="4338233"/>
            <a:ext cx="4294765" cy="369332"/>
          </a:xfrm>
          <a:prstGeom prst="rect">
            <a:avLst/>
          </a:prstGeom>
          <a:noFill/>
        </p:spPr>
        <p:txBody>
          <a:bodyPr wrap="none" rtlCol="0">
            <a:spAutoFit/>
          </a:bodyPr>
          <a:lstStyle/>
          <a:p>
            <a:r>
              <a:rPr lang="en-US" sz="1800" dirty="0" err="1">
                <a:latin typeface="Times New Roman" panose="02020603050405020304" pitchFamily="18" charset="0"/>
                <a:cs typeface="Times New Roman" panose="02020603050405020304" pitchFamily="18" charset="0"/>
              </a:rPr>
              <a:t>Đội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mũ</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hiểm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máy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xe</a:t>
            </a:r>
            <a:r>
              <a:rPr lang="en-US" sz="1800"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đạp điện</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0027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3" name="TextBox 2">
            <a:extLst>
              <a:ext uri="{FF2B5EF4-FFF2-40B4-BE49-F238E27FC236}">
                <a16:creationId xmlns:a16="http://schemas.microsoft.com/office/drawing/2014/main" id="{4541722E-69EA-DF02-D003-5A1EF5A43815}"/>
              </a:ext>
            </a:extLst>
          </p:cNvPr>
          <p:cNvSpPr txBox="1"/>
          <p:nvPr/>
        </p:nvSpPr>
        <p:spPr>
          <a:xfrm>
            <a:off x="794629" y="3532872"/>
            <a:ext cx="2887329" cy="873572"/>
          </a:xfrm>
          <a:prstGeom prst="rect">
            <a:avLst/>
          </a:prstGeom>
          <a:noFill/>
        </p:spPr>
        <p:txBody>
          <a:bodyPr wrap="none" rtlCol="0">
            <a:spAutoFit/>
          </a:bodyPr>
          <a:lstStyle/>
          <a:p>
            <a:pPr algn="ctr">
              <a:lnSpc>
                <a:spcPct val="150000"/>
              </a:lnSpc>
            </a:pPr>
            <a:r>
              <a:rPr lang="en-US" sz="1800" dirty="0" err="1">
                <a:latin typeface="Times New Roman" panose="02020603050405020304" pitchFamily="18" charset="0"/>
                <a:cs typeface="Times New Roman" panose="02020603050405020304" pitchFamily="18" charset="0"/>
              </a:rPr>
              <a:t>Chở</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đúng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người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định</a:t>
            </a:r>
            <a:r>
              <a:rPr lang="en-US" sz="1800" dirty="0">
                <a:latin typeface="Times New Roman" panose="02020603050405020304" pitchFamily="18" charset="0"/>
                <a:cs typeface="Times New Roman" panose="02020603050405020304" pitchFamily="18" charset="0"/>
              </a:rPr>
              <a:t> </a:t>
            </a:r>
          </a:p>
          <a:p>
            <a:pPr algn="ctr">
              <a:lnSpc>
                <a:spcPct val="150000"/>
              </a:lnSpc>
            </a:pPr>
            <a:r>
              <a:rPr lang="en-US" sz="1800" dirty="0" err="1">
                <a:latin typeface="Times New Roman" panose="02020603050405020304" pitchFamily="18" charset="0"/>
                <a:cs typeface="Times New Roman" panose="02020603050405020304" pitchFamily="18" charset="0"/>
              </a:rPr>
              <a:t>khi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máy</a:t>
            </a:r>
            <a:endParaRPr lang="en-US" sz="1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3F66ECF-EDAF-5726-DC0A-C459B0F8FFAD}"/>
              </a:ext>
            </a:extLst>
          </p:cNvPr>
          <p:cNvSpPr txBox="1"/>
          <p:nvPr/>
        </p:nvSpPr>
        <p:spPr>
          <a:xfrm>
            <a:off x="5160734" y="3532872"/>
            <a:ext cx="3518912" cy="873572"/>
          </a:xfrm>
          <a:prstGeom prst="rect">
            <a:avLst/>
          </a:prstGeom>
          <a:noFill/>
        </p:spPr>
        <p:txBody>
          <a:bodyPr wrap="none" rtlCol="0">
            <a:spAutoFit/>
          </a:bodyPr>
          <a:lstStyle/>
          <a:p>
            <a:pPr algn="ctr">
              <a:lnSpc>
                <a:spcPct val="150000"/>
              </a:lnSpc>
            </a:pPr>
            <a:r>
              <a:rPr lang="en-US" sz="1800" dirty="0">
                <a:latin typeface="Times New Roman" panose="02020603050405020304" pitchFamily="18" charset="0"/>
                <a:cs typeface="Times New Roman" panose="02020603050405020304" pitchFamily="18" charset="0"/>
              </a:rPr>
              <a:t>Các </a:t>
            </a:r>
            <a:r>
              <a:rPr lang="en-US" sz="1800" dirty="0" err="1">
                <a:latin typeface="Times New Roman" panose="02020603050405020304" pitchFamily="18" charset="0"/>
                <a:cs typeface="Times New Roman" panose="02020603050405020304" pitchFamily="18" charset="0"/>
              </a:rPr>
              <a:t>phương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tiện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đúng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đường</a:t>
            </a:r>
            <a:r>
              <a:rPr lang="en-US" sz="1800" dirty="0">
                <a:latin typeface="Times New Roman" panose="02020603050405020304" pitchFamily="18" charset="0"/>
                <a:cs typeface="Times New Roman" panose="02020603050405020304" pitchFamily="18" charset="0"/>
              </a:rPr>
              <a:t> </a:t>
            </a:r>
          </a:p>
          <a:p>
            <a:pPr algn="ctr">
              <a:lnSpc>
                <a:spcPct val="150000"/>
              </a:lnSpc>
            </a:pPr>
            <a:r>
              <a:rPr lang="en-US" sz="1800" dirty="0" err="1">
                <a:latin typeface="Times New Roman" panose="02020603050405020304" pitchFamily="18" charset="0"/>
                <a:cs typeface="Times New Roman" panose="02020603050405020304" pitchFamily="18" charset="0"/>
              </a:rPr>
              <a:t>đã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định</a:t>
            </a:r>
            <a:endParaRPr lang="en-US" sz="18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DD52634-97C1-EFBE-9872-D0D07B5CCA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731" y="1028640"/>
            <a:ext cx="3477127" cy="21947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a:extLst>
              <a:ext uri="{FF2B5EF4-FFF2-40B4-BE49-F238E27FC236}">
                <a16:creationId xmlns:a16="http://schemas.microsoft.com/office/drawing/2014/main" id="{61E58790-066D-E175-B39F-147560AE57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8756" y="1162503"/>
            <a:ext cx="3660631" cy="20609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236025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3" name="TextBox 2">
            <a:extLst>
              <a:ext uri="{FF2B5EF4-FFF2-40B4-BE49-F238E27FC236}">
                <a16:creationId xmlns:a16="http://schemas.microsoft.com/office/drawing/2014/main" id="{4541722E-69EA-DF02-D003-5A1EF5A43815}"/>
              </a:ext>
            </a:extLst>
          </p:cNvPr>
          <p:cNvSpPr txBox="1"/>
          <p:nvPr/>
        </p:nvSpPr>
        <p:spPr>
          <a:xfrm>
            <a:off x="2402174" y="4187080"/>
            <a:ext cx="4339650" cy="873572"/>
          </a:xfrm>
          <a:prstGeom prst="rect">
            <a:avLst/>
          </a:prstGeom>
          <a:noFill/>
        </p:spPr>
        <p:txBody>
          <a:bodyPr wrap="none" rtlCol="0">
            <a:spAutoFit/>
          </a:bodyPr>
          <a:lstStyle/>
          <a:p>
            <a:pPr algn="ctr">
              <a:lnSpc>
                <a:spcPct val="150000"/>
              </a:lnSpc>
            </a:pP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vượt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đèn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đỏ</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dừng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đỗ</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đúng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hiệu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lệnh</a:t>
            </a:r>
            <a:r>
              <a:rPr lang="en-US" sz="1800" dirty="0">
                <a:latin typeface="Times New Roman" panose="02020603050405020304" pitchFamily="18" charset="0"/>
                <a:cs typeface="Times New Roman" panose="02020603050405020304" pitchFamily="18" charset="0"/>
              </a:rPr>
              <a:t> </a:t>
            </a:r>
          </a:p>
          <a:p>
            <a:pPr algn="ctr">
              <a:lnSpc>
                <a:spcPct val="150000"/>
              </a:lnSpc>
            </a:pP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đèn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hiệu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giao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thông</a:t>
            </a:r>
            <a:endParaRPr lang="en-US" sz="1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8D251C5-8896-1CEF-4F76-B3E5B17F17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6189" y="647911"/>
            <a:ext cx="5811619" cy="34609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483403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8"/>
          <p:cNvSpPr txBox="1">
            <a:spLocks noGrp="1"/>
          </p:cNvSpPr>
          <p:nvPr>
            <p:ph type="title"/>
          </p:nvPr>
        </p:nvSpPr>
        <p:spPr>
          <a:xfrm>
            <a:off x="457200" y="85061"/>
            <a:ext cx="8229600" cy="1186840"/>
          </a:xfrm>
          <a:prstGeom prst="rect">
            <a:avLst/>
          </a:prstGeom>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en-US" sz="3000" dirty="0" err="1">
                <a:solidFill>
                  <a:schemeClr val="tx2">
                    <a:lumMod val="10000"/>
                  </a:schemeClr>
                </a:solidFill>
                <a:latin typeface="Times New Roman" panose="02020603050405020304" pitchFamily="18" charset="0"/>
                <a:cs typeface="Times New Roman" panose="02020603050405020304" pitchFamily="18" charset="0"/>
              </a:rPr>
              <a:t>Một</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số</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hành</a:t>
            </a:r>
            <a:r>
              <a:rPr lang="en-US" sz="3000" dirty="0">
                <a:solidFill>
                  <a:schemeClr val="tx2">
                    <a:lumMod val="10000"/>
                  </a:schemeClr>
                </a:solidFill>
                <a:latin typeface="Times New Roman" panose="02020603050405020304" pitchFamily="18" charset="0"/>
                <a:cs typeface="Times New Roman" panose="02020603050405020304" pitchFamily="18" charset="0"/>
              </a:rPr>
              <a:t> vi </a:t>
            </a:r>
            <a:r>
              <a:rPr lang="en-US" sz="3000" dirty="0" err="1">
                <a:solidFill>
                  <a:schemeClr val="tx2">
                    <a:lumMod val="10000"/>
                  </a:schemeClr>
                </a:solidFill>
                <a:latin typeface="Times New Roman" panose="02020603050405020304" pitchFamily="18" charset="0"/>
                <a:cs typeface="Times New Roman" panose="02020603050405020304" pitchFamily="18" charset="0"/>
              </a:rPr>
              <a:t>không</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đúng</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khi</a:t>
            </a:r>
            <a:r>
              <a:rPr lang="en-US" sz="3000" dirty="0">
                <a:solidFill>
                  <a:schemeClr val="tx2">
                    <a:lumMod val="10000"/>
                  </a:schemeClr>
                </a:solidFill>
                <a:latin typeface="Times New Roman" panose="02020603050405020304" pitchFamily="18" charset="0"/>
                <a:cs typeface="Times New Roman" panose="02020603050405020304" pitchFamily="18" charset="0"/>
              </a:rPr>
              <a:t> </a:t>
            </a:r>
            <a:br>
              <a:rPr lang="en-US" sz="3000" dirty="0">
                <a:solidFill>
                  <a:schemeClr val="tx2">
                    <a:lumMod val="10000"/>
                  </a:schemeClr>
                </a:solidFill>
                <a:latin typeface="Times New Roman" panose="02020603050405020304" pitchFamily="18" charset="0"/>
                <a:cs typeface="Times New Roman" panose="02020603050405020304" pitchFamily="18" charset="0"/>
              </a:rPr>
            </a:br>
            <a:r>
              <a:rPr lang="en-US" sz="3000" dirty="0" err="1">
                <a:solidFill>
                  <a:schemeClr val="tx2">
                    <a:lumMod val="10000"/>
                  </a:schemeClr>
                </a:solidFill>
                <a:latin typeface="Times New Roman" panose="02020603050405020304" pitchFamily="18" charset="0"/>
                <a:cs typeface="Times New Roman" panose="02020603050405020304" pitchFamily="18" charset="0"/>
              </a:rPr>
              <a:t>tham</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gia</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giao</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thông</a:t>
            </a:r>
            <a:endParaRPr lang="en-US" sz="3000" dirty="0">
              <a:solidFill>
                <a:schemeClr val="tx2">
                  <a:lumMod val="10000"/>
                </a:schemeClr>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0AE42FFE-A4A3-CD4E-5A79-3C5EDD3420B3}"/>
              </a:ext>
            </a:extLst>
          </p:cNvPr>
          <p:cNvPicPr>
            <a:picLocks noChangeAspect="1"/>
          </p:cNvPicPr>
          <p:nvPr/>
        </p:nvPicPr>
        <p:blipFill rotWithShape="1">
          <a:blip r:embed="rId3"/>
          <a:srcRect r="51415" b="15557"/>
          <a:stretch/>
        </p:blipFill>
        <p:spPr>
          <a:xfrm>
            <a:off x="615141" y="1395522"/>
            <a:ext cx="3159417" cy="2879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E6B28B80-9BCD-BBDB-A339-A5901B3E6961}"/>
              </a:ext>
            </a:extLst>
          </p:cNvPr>
          <p:cNvPicPr>
            <a:picLocks noChangeAspect="1"/>
          </p:cNvPicPr>
          <p:nvPr/>
        </p:nvPicPr>
        <p:blipFill rotWithShape="1">
          <a:blip r:embed="rId4">
            <a:extLst>
              <a:ext uri="{28A0092B-C50C-407E-A947-70E740481C1C}">
                <a14:useLocalDpi xmlns:a14="http://schemas.microsoft.com/office/drawing/2010/main" val="0"/>
              </a:ext>
            </a:extLst>
          </a:blip>
          <a:srcRect l="48638" t="-1" r="4037" b="16224"/>
          <a:stretch/>
        </p:blipFill>
        <p:spPr>
          <a:xfrm>
            <a:off x="5369443" y="1493209"/>
            <a:ext cx="2885687" cy="26840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F2CA81AE-ABEA-746E-9427-EA964D194E24}"/>
              </a:ext>
            </a:extLst>
          </p:cNvPr>
          <p:cNvSpPr txBox="1"/>
          <p:nvPr/>
        </p:nvSpPr>
        <p:spPr>
          <a:xfrm>
            <a:off x="1077024" y="4525447"/>
            <a:ext cx="6353021" cy="408623"/>
          </a:xfrm>
          <a:prstGeom prst="roundRect">
            <a:avLst/>
          </a:prstGeom>
          <a:noFill/>
          <a:ln w="12700">
            <a:solidFill>
              <a:schemeClr val="tx1"/>
            </a:solidFill>
          </a:ln>
        </p:spPr>
        <p:txBody>
          <a:bodyPr wrap="none" rtlCol="0">
            <a:spAutoFit/>
          </a:bodyPr>
          <a:lstStyle/>
          <a:p>
            <a:r>
              <a:rPr lang="nl-NL"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 những hành vi tham gia giao thông nào trong các bức ảnh trên?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E3FD517-3AD0-E9ED-1F98-B9E9ED3DF4AD}"/>
              </a:ext>
            </a:extLst>
          </p:cNvPr>
          <p:cNvPicPr>
            <a:picLocks noChangeAspect="1"/>
          </p:cNvPicPr>
          <p:nvPr/>
        </p:nvPicPr>
        <p:blipFill>
          <a:blip r:embed="rId5"/>
          <a:stretch>
            <a:fillRect/>
          </a:stretch>
        </p:blipFill>
        <p:spPr>
          <a:xfrm rot="19093036">
            <a:off x="3577971" y="2851370"/>
            <a:ext cx="1718666" cy="1718666"/>
          </a:xfrm>
          <a:prstGeom prst="rect">
            <a:avLst/>
          </a:prstGeom>
        </p:spPr>
      </p:pic>
    </p:spTree>
    <p:extLst>
      <p:ext uri="{BB962C8B-B14F-4D97-AF65-F5344CB8AC3E}">
        <p14:creationId xmlns:p14="http://schemas.microsoft.com/office/powerpoint/2010/main" val="32004863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barn(inVertical)">
                                      <p:cBhvr>
                                        <p:cTn id="7" dur="500"/>
                                        <p:tgtEl>
                                          <p:spTgt spid="25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 name="Picture 1">
            <a:extLst>
              <a:ext uri="{FF2B5EF4-FFF2-40B4-BE49-F238E27FC236}">
                <a16:creationId xmlns:a16="http://schemas.microsoft.com/office/drawing/2014/main" id="{0AE42FFE-A4A3-CD4E-5A79-3C5EDD3420B3}"/>
              </a:ext>
            </a:extLst>
          </p:cNvPr>
          <p:cNvPicPr>
            <a:picLocks noChangeAspect="1"/>
          </p:cNvPicPr>
          <p:nvPr/>
        </p:nvPicPr>
        <p:blipFill rotWithShape="1">
          <a:blip r:embed="rId3"/>
          <a:srcRect r="51415" b="15557"/>
          <a:stretch/>
        </p:blipFill>
        <p:spPr>
          <a:xfrm>
            <a:off x="637954" y="929682"/>
            <a:ext cx="3361436" cy="30635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a:extLst>
              <a:ext uri="{FF2B5EF4-FFF2-40B4-BE49-F238E27FC236}">
                <a16:creationId xmlns:a16="http://schemas.microsoft.com/office/drawing/2014/main" id="{E6B28B80-9BCD-BBDB-A339-A5901B3E6961}"/>
              </a:ext>
            </a:extLst>
          </p:cNvPr>
          <p:cNvPicPr>
            <a:picLocks noChangeAspect="1"/>
          </p:cNvPicPr>
          <p:nvPr/>
        </p:nvPicPr>
        <p:blipFill rotWithShape="1">
          <a:blip r:embed="rId4">
            <a:extLst>
              <a:ext uri="{28A0092B-C50C-407E-A947-70E740481C1C}">
                <a14:useLocalDpi xmlns:a14="http://schemas.microsoft.com/office/drawing/2010/main" val="0"/>
              </a:ext>
            </a:extLst>
          </a:blip>
          <a:srcRect l="48638" t="-1" r="4037" b="16224"/>
          <a:stretch/>
        </p:blipFill>
        <p:spPr>
          <a:xfrm>
            <a:off x="4922875" y="668675"/>
            <a:ext cx="3444948" cy="32041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C30AE857-5170-A802-A509-256D6B02C023}"/>
              </a:ext>
            </a:extLst>
          </p:cNvPr>
          <p:cNvSpPr txBox="1"/>
          <p:nvPr/>
        </p:nvSpPr>
        <p:spPr>
          <a:xfrm>
            <a:off x="765545" y="4465674"/>
            <a:ext cx="2986715" cy="400110"/>
          </a:xfrm>
          <a:prstGeom prst="rect">
            <a:avLst/>
          </a:prstGeom>
          <a:noFill/>
        </p:spPr>
        <p:txBody>
          <a:bodyPr wrap="none" rtlCol="0">
            <a:spAutoFit/>
          </a:bodyPr>
          <a:lstStyle/>
          <a:p>
            <a:r>
              <a:rPr lang="en-US" sz="2000" b="1" dirty="0" err="1">
                <a:latin typeface="Times New Roman" panose="02020603050405020304" pitchFamily="18" charset="0"/>
                <a:cs typeface="Times New Roman" panose="02020603050405020304" pitchFamily="18" charset="0"/>
              </a:rPr>
              <a:t>Đá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bóng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dưới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lòng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đường</a:t>
            </a:r>
            <a:endParaRPr lang="en-US" sz="20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3093C37-59D3-68F8-A7C0-35244267B8EF}"/>
              </a:ext>
            </a:extLst>
          </p:cNvPr>
          <p:cNvSpPr txBox="1"/>
          <p:nvPr/>
        </p:nvSpPr>
        <p:spPr>
          <a:xfrm>
            <a:off x="4818727" y="4511841"/>
            <a:ext cx="3488455" cy="707886"/>
          </a:xfrm>
          <a:prstGeom prst="rect">
            <a:avLst/>
          </a:prstGeom>
          <a:noFill/>
        </p:spPr>
        <p:txBody>
          <a:bodyPr wrap="none" rtlCol="0">
            <a:spAutoFit/>
          </a:bodyPr>
          <a:lstStyle/>
          <a:p>
            <a:r>
              <a:rPr lang="en-US" sz="2000" b="1" dirty="0" err="1">
                <a:latin typeface="Times New Roman" panose="02020603050405020304" pitchFamily="18" charset="0"/>
                <a:cs typeface="Times New Roman" panose="02020603050405020304" pitchFamily="18" charset="0"/>
              </a:rPr>
              <a:t>Chở</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định</a:t>
            </a:r>
            <a:r>
              <a:rPr lang="en-US"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và</a:t>
            </a:r>
            <a:br>
              <a:rPr lang="vi-VN" sz="2000" b="1" dirty="0">
                <a:latin typeface="Times New Roman" panose="02020603050405020304" pitchFamily="18" charset="0"/>
                <a:cs typeface="Times New Roman" panose="02020603050405020304" pitchFamily="18" charset="0"/>
              </a:rPr>
            </a:br>
            <a:r>
              <a:rPr lang="vi-VN" sz="2000" b="1" dirty="0">
                <a:latin typeface="Times New Roman" panose="02020603050405020304" pitchFamily="18" charset="0"/>
                <a:cs typeface="Times New Roman" panose="02020603050405020304" pitchFamily="18" charset="0"/>
              </a:rPr>
              <a:t>không đội mũ bảo hiểm</a:t>
            </a:r>
            <a:endParaRPr lang="en-US" sz="2000" b="1" dirty="0">
              <a:latin typeface="Times New Roman" panose="02020603050405020304" pitchFamily="18" charset="0"/>
              <a:cs typeface="Times New Roman" panose="02020603050405020304" pitchFamily="18" charset="0"/>
            </a:endParaRPr>
          </a:p>
        </p:txBody>
      </p:sp>
      <p:pic>
        <p:nvPicPr>
          <p:cNvPr id="11" name="Picture 6" descr="Jasmine ">
            <a:extLst>
              <a:ext uri="{FF2B5EF4-FFF2-40B4-BE49-F238E27FC236}">
                <a16:creationId xmlns:a16="http://schemas.microsoft.com/office/drawing/2014/main" id="{8BEF1331-92BB-7715-4CDE-280E2AD80D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3823" y="448559"/>
            <a:ext cx="878958" cy="8789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Jasmine ">
            <a:extLst>
              <a:ext uri="{FF2B5EF4-FFF2-40B4-BE49-F238E27FC236}">
                <a16:creationId xmlns:a16="http://schemas.microsoft.com/office/drawing/2014/main" id="{61A39A5E-63A5-3884-F8CD-C2A8B93C20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9484" y="3586716"/>
            <a:ext cx="878958" cy="878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1224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80">
                                          <p:stCondLst>
                                            <p:cond delay="0"/>
                                          </p:stCondLst>
                                        </p:cTn>
                                        <p:tgtEl>
                                          <p:spTgt spid="7">
                                            <p:txEl>
                                              <p:pRg st="0" end="0"/>
                                            </p:txEl>
                                          </p:spTgt>
                                        </p:tgtEl>
                                      </p:cBhvr>
                                    </p:animEffect>
                                    <p:anim calcmode="lin" valueType="num">
                                      <p:cBhvr>
                                        <p:cTn id="16"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xEl>
                                              <p:pRg st="0" end="0"/>
                                            </p:txEl>
                                          </p:spTgt>
                                        </p:tgtEl>
                                      </p:cBhvr>
                                      <p:to x="100000" y="60000"/>
                                    </p:animScale>
                                    <p:animScale>
                                      <p:cBhvr>
                                        <p:cTn id="22" dur="166" decel="50000">
                                          <p:stCondLst>
                                            <p:cond delay="676"/>
                                          </p:stCondLst>
                                        </p:cTn>
                                        <p:tgtEl>
                                          <p:spTgt spid="7">
                                            <p:txEl>
                                              <p:pRg st="0" end="0"/>
                                            </p:txEl>
                                          </p:spTgt>
                                        </p:tgtEl>
                                      </p:cBhvr>
                                      <p:to x="100000" y="100000"/>
                                    </p:animScale>
                                    <p:animScale>
                                      <p:cBhvr>
                                        <p:cTn id="23" dur="26">
                                          <p:stCondLst>
                                            <p:cond delay="1312"/>
                                          </p:stCondLst>
                                        </p:cTn>
                                        <p:tgtEl>
                                          <p:spTgt spid="7">
                                            <p:txEl>
                                              <p:pRg st="0" end="0"/>
                                            </p:txEl>
                                          </p:spTgt>
                                        </p:tgtEl>
                                      </p:cBhvr>
                                      <p:to x="100000" y="80000"/>
                                    </p:animScale>
                                    <p:animScale>
                                      <p:cBhvr>
                                        <p:cTn id="24" dur="166" decel="50000">
                                          <p:stCondLst>
                                            <p:cond delay="1338"/>
                                          </p:stCondLst>
                                        </p:cTn>
                                        <p:tgtEl>
                                          <p:spTgt spid="7">
                                            <p:txEl>
                                              <p:pRg st="0" end="0"/>
                                            </p:txEl>
                                          </p:spTgt>
                                        </p:tgtEl>
                                      </p:cBhvr>
                                      <p:to x="100000" y="100000"/>
                                    </p:animScale>
                                    <p:animScale>
                                      <p:cBhvr>
                                        <p:cTn id="25" dur="26">
                                          <p:stCondLst>
                                            <p:cond delay="1642"/>
                                          </p:stCondLst>
                                        </p:cTn>
                                        <p:tgtEl>
                                          <p:spTgt spid="7">
                                            <p:txEl>
                                              <p:pRg st="0" end="0"/>
                                            </p:txEl>
                                          </p:spTgt>
                                        </p:tgtEl>
                                      </p:cBhvr>
                                      <p:to x="100000" y="90000"/>
                                    </p:animScale>
                                    <p:animScale>
                                      <p:cBhvr>
                                        <p:cTn id="26" dur="166" decel="50000">
                                          <p:stCondLst>
                                            <p:cond delay="1668"/>
                                          </p:stCondLst>
                                        </p:cTn>
                                        <p:tgtEl>
                                          <p:spTgt spid="7">
                                            <p:txEl>
                                              <p:pRg st="0" end="0"/>
                                            </p:txEl>
                                          </p:spTgt>
                                        </p:tgtEl>
                                      </p:cBhvr>
                                      <p:to x="100000" y="100000"/>
                                    </p:animScale>
                                    <p:animScale>
                                      <p:cBhvr>
                                        <p:cTn id="27" dur="26">
                                          <p:stCondLst>
                                            <p:cond delay="1808"/>
                                          </p:stCondLst>
                                        </p:cTn>
                                        <p:tgtEl>
                                          <p:spTgt spid="7">
                                            <p:txEl>
                                              <p:pRg st="0" end="0"/>
                                            </p:txEl>
                                          </p:spTgt>
                                        </p:tgtEl>
                                      </p:cBhvr>
                                      <p:to x="100000" y="95000"/>
                                    </p:animScale>
                                    <p:animScale>
                                      <p:cBhvr>
                                        <p:cTn id="28" dur="166" decel="50000">
                                          <p:stCondLst>
                                            <p:cond delay="1834"/>
                                          </p:stCondLst>
                                        </p:cTn>
                                        <p:tgtEl>
                                          <p:spTgt spid="7">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par>
                                <p:cTn id="34" presetID="6" presetClass="entr" presetSubtype="16"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4" name="Picture 3">
            <a:extLst>
              <a:ext uri="{FF2B5EF4-FFF2-40B4-BE49-F238E27FC236}">
                <a16:creationId xmlns:a16="http://schemas.microsoft.com/office/drawing/2014/main" id="{2A557089-3093-402F-8499-DB457B75A50B}"/>
              </a:ext>
            </a:extLst>
          </p:cNvPr>
          <p:cNvPicPr>
            <a:picLocks noChangeAspect="1"/>
          </p:cNvPicPr>
          <p:nvPr/>
        </p:nvPicPr>
        <p:blipFill>
          <a:blip r:embed="rId3"/>
          <a:stretch>
            <a:fillRect/>
          </a:stretch>
        </p:blipFill>
        <p:spPr>
          <a:xfrm>
            <a:off x="-340242" y="1741524"/>
            <a:ext cx="3401976" cy="3401976"/>
          </a:xfrm>
          <a:prstGeom prst="rect">
            <a:avLst/>
          </a:prstGeom>
        </p:spPr>
      </p:pic>
      <p:sp>
        <p:nvSpPr>
          <p:cNvPr id="5" name="TextBox 4">
            <a:extLst>
              <a:ext uri="{FF2B5EF4-FFF2-40B4-BE49-F238E27FC236}">
                <a16:creationId xmlns:a16="http://schemas.microsoft.com/office/drawing/2014/main" id="{9BD72B09-D29F-628E-CF72-09D8F096B0E7}"/>
              </a:ext>
            </a:extLst>
          </p:cNvPr>
          <p:cNvSpPr txBox="1"/>
          <p:nvPr/>
        </p:nvSpPr>
        <p:spPr>
          <a:xfrm>
            <a:off x="1275685" y="680878"/>
            <a:ext cx="5210668" cy="1060646"/>
          </a:xfrm>
          <a:prstGeom prst="wedgeRoundRectCallout">
            <a:avLst>
              <a:gd name="adj1" fmla="val -44911"/>
              <a:gd name="adj2" fmla="val 62500"/>
              <a:gd name="adj3" fmla="val 16667"/>
            </a:avLst>
          </a:prstGeom>
          <a:noFill/>
          <a:ln w="19050">
            <a:solidFill>
              <a:schemeClr val="tx1"/>
            </a:solidFill>
          </a:ln>
        </p:spPr>
        <p:txBody>
          <a:bodyPr wrap="square" rtlCol="0">
            <a:spAutoFit/>
          </a:bodyPr>
          <a:lstStyle/>
          <a:p>
            <a:pPr algn="ctr">
              <a:lnSpc>
                <a:spcPct val="150000"/>
              </a:lnSpc>
            </a:pPr>
            <a:r>
              <a:rPr lang="nl-NL"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 hãy kể thêm một số hành vi không đúng khi tham gia giao thông?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F04CFC40-4E4B-D3B0-13E1-590CEA32F5A9}"/>
              </a:ext>
            </a:extLst>
          </p:cNvPr>
          <p:cNvPicPr>
            <a:picLocks noChangeAspect="1"/>
          </p:cNvPicPr>
          <p:nvPr/>
        </p:nvPicPr>
        <p:blipFill rotWithShape="1">
          <a:blip r:embed="rId4"/>
          <a:srcRect l="18647" r="26161"/>
          <a:stretch/>
        </p:blipFill>
        <p:spPr>
          <a:xfrm flipH="1">
            <a:off x="7261276" y="2700670"/>
            <a:ext cx="1298378" cy="2325872"/>
          </a:xfrm>
          <a:prstGeom prst="rect">
            <a:avLst/>
          </a:prstGeom>
        </p:spPr>
      </p:pic>
      <p:sp>
        <p:nvSpPr>
          <p:cNvPr id="13" name="TextBox 12">
            <a:extLst>
              <a:ext uri="{FF2B5EF4-FFF2-40B4-BE49-F238E27FC236}">
                <a16:creationId xmlns:a16="http://schemas.microsoft.com/office/drawing/2014/main" id="{671A8B60-E255-F0C6-382C-604F5AB0EF19}"/>
              </a:ext>
            </a:extLst>
          </p:cNvPr>
          <p:cNvSpPr txBox="1"/>
          <p:nvPr/>
        </p:nvSpPr>
        <p:spPr>
          <a:xfrm>
            <a:off x="3142660" y="2442830"/>
            <a:ext cx="4268233" cy="2766398"/>
          </a:xfrm>
          <a:prstGeom prst="rect">
            <a:avLst/>
          </a:prstGeom>
          <a:noFill/>
        </p:spPr>
        <p:txBody>
          <a:bodyPr wrap="square" rtlCol="0">
            <a:spAutoFit/>
          </a:bodyPr>
          <a:lstStyle/>
          <a:p>
            <a:pPr marL="0" marR="0" algn="just">
              <a:lnSpc>
                <a:spcPct val="150000"/>
              </a:lnSpc>
              <a:spcBef>
                <a:spcPts val="300"/>
              </a:spcBef>
              <a:spcAft>
                <a:spcPts val="300"/>
              </a:spcAft>
            </a:pP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Không đội mũ bảo hiểm khi đi xe </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máy, xe đạp điện</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300"/>
              </a:spcBef>
              <a:spcAft>
                <a:spcPts val="300"/>
              </a:spcAft>
            </a:pP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Vượt đèn đỏ.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300"/>
              </a:spcBef>
              <a:spcAft>
                <a:spcPts val="300"/>
              </a:spcAft>
            </a:pP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Không tuân thủ theo các biển báo giao thông.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300"/>
              </a:spcBef>
              <a:spcAft>
                <a:spcPts val="300"/>
              </a:spcAft>
            </a:pP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Lạng lách khi điều khiển xe </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95735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 calcmode="lin" valueType="num">
                                      <p:cBhvr additive="base">
                                        <p:cTn id="2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 calcmode="lin" valueType="num">
                                      <p:cBhvr additive="base">
                                        <p:cTn id="2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
                                            <p:txEl>
                                              <p:pRg st="3" end="3"/>
                                            </p:txEl>
                                          </p:spTgt>
                                        </p:tgtEl>
                                        <p:attrNameLst>
                                          <p:attrName>style.visibility</p:attrName>
                                        </p:attrNameLst>
                                      </p:cBhvr>
                                      <p:to>
                                        <p:strVal val="visible"/>
                                      </p:to>
                                    </p:set>
                                    <p:anim calcmode="lin" valueType="num">
                                      <p:cBhvr additive="base">
                                        <p:cTn id="3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8"/>
          <p:cNvSpPr txBox="1">
            <a:spLocks noGrp="1"/>
          </p:cNvSpPr>
          <p:nvPr>
            <p:ph type="title"/>
          </p:nvPr>
        </p:nvSpPr>
        <p:spPr>
          <a:xfrm>
            <a:off x="457200" y="8344"/>
            <a:ext cx="8229600" cy="57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000" dirty="0">
                <a:latin typeface="Times New Roman" panose="02020603050405020304" pitchFamily="18" charset="0"/>
                <a:cs typeface="Times New Roman" panose="02020603050405020304" pitchFamily="18" charset="0"/>
              </a:rPr>
              <a:t>KHỞI</a:t>
            </a:r>
            <a:r>
              <a:rPr lang="en-US" sz="3000" dirty="0">
                <a:latin typeface="+mj-lt"/>
              </a:rPr>
              <a:t> ĐỘNG</a:t>
            </a:r>
          </a:p>
        </p:txBody>
      </p:sp>
      <p:pic>
        <p:nvPicPr>
          <p:cNvPr id="2" name="Picture 1">
            <a:extLst>
              <a:ext uri="{FF2B5EF4-FFF2-40B4-BE49-F238E27FC236}">
                <a16:creationId xmlns:a16="http://schemas.microsoft.com/office/drawing/2014/main" id="{DB3DB070-F8C1-E369-8DCF-CD2A44E47890}"/>
              </a:ext>
            </a:extLst>
          </p:cNvPr>
          <p:cNvPicPr>
            <a:picLocks noChangeAspect="1"/>
          </p:cNvPicPr>
          <p:nvPr/>
        </p:nvPicPr>
        <p:blipFill>
          <a:blip r:embed="rId3"/>
          <a:stretch>
            <a:fillRect/>
          </a:stretch>
        </p:blipFill>
        <p:spPr>
          <a:xfrm>
            <a:off x="267437" y="1057739"/>
            <a:ext cx="2128054" cy="197992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4365694A-9036-E81D-D7FA-E834A42439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4196" y="1057738"/>
            <a:ext cx="2650211" cy="199353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366D5460-C0FB-EEE8-33B8-6E9D50B54EE5}"/>
              </a:ext>
            </a:extLst>
          </p:cNvPr>
          <p:cNvSpPr txBox="1"/>
          <p:nvPr/>
        </p:nvSpPr>
        <p:spPr>
          <a:xfrm>
            <a:off x="2291055" y="581044"/>
            <a:ext cx="4667683" cy="400110"/>
          </a:xfrm>
          <a:prstGeom prst="rect">
            <a:avLst/>
          </a:prstGeom>
          <a:noFill/>
        </p:spPr>
        <p:txBody>
          <a:bodyPr wrap="square" rtlCol="0">
            <a:spAutoFit/>
          </a:bodyPr>
          <a:lstStyle/>
          <a:p>
            <a:r>
              <a:rPr lang="en-US" sz="2000" b="1" dirty="0"/>
              <a:t>   </a:t>
            </a:r>
            <a:r>
              <a:rPr lang="en-US" sz="2000" b="1" dirty="0">
                <a:latin typeface="Times New Roman" panose="02020603050405020304" pitchFamily="18" charset="0"/>
                <a:cs typeface="Times New Roman" panose="02020603050405020304" pitchFamily="18" charset="0"/>
              </a:rPr>
              <a:t>Quan</a:t>
            </a:r>
            <a:r>
              <a:rPr lang="en-US" sz="2000" b="1" dirty="0"/>
              <a:t> </a:t>
            </a:r>
            <a:r>
              <a:rPr lang="en-US" sz="2000" b="1" dirty="0" err="1"/>
              <a:t>sát</a:t>
            </a:r>
            <a:r>
              <a:rPr lang="en-US" sz="2000" b="1" dirty="0"/>
              <a:t> </a:t>
            </a:r>
            <a:r>
              <a:rPr lang="en-US" sz="2000" b="1" dirty="0" err="1"/>
              <a:t>các</a:t>
            </a:r>
            <a:r>
              <a:rPr lang="en-US" sz="2000" b="1" dirty="0"/>
              <a:t> </a:t>
            </a:r>
            <a:r>
              <a:rPr lang="en-US" sz="2000" b="1" dirty="0" err="1"/>
              <a:t>hình</a:t>
            </a:r>
            <a:r>
              <a:rPr lang="en-US" sz="2000" b="1" dirty="0"/>
              <a:t> </a:t>
            </a:r>
            <a:r>
              <a:rPr lang="en-US" sz="2000" b="1" dirty="0" err="1"/>
              <a:t>ảnh</a:t>
            </a:r>
            <a:r>
              <a:rPr lang="en-US" sz="2000" b="1" dirty="0"/>
              <a:t> </a:t>
            </a:r>
            <a:r>
              <a:rPr lang="en-US" sz="2000" b="1" dirty="0" err="1"/>
              <a:t>sau</a:t>
            </a:r>
            <a:r>
              <a:rPr lang="en-US" sz="2000" b="1" dirty="0"/>
              <a:t> </a:t>
            </a:r>
            <a:r>
              <a:rPr lang="en-US" sz="2000" b="1" dirty="0" err="1"/>
              <a:t>đây</a:t>
            </a:r>
            <a:r>
              <a:rPr lang="en-US" sz="2000" b="1" dirty="0"/>
              <a:t>:</a:t>
            </a:r>
          </a:p>
        </p:txBody>
      </p:sp>
      <p:pic>
        <p:nvPicPr>
          <p:cNvPr id="7" name="Picture 6">
            <a:extLst>
              <a:ext uri="{FF2B5EF4-FFF2-40B4-BE49-F238E27FC236}">
                <a16:creationId xmlns:a16="http://schemas.microsoft.com/office/drawing/2014/main" id="{32791EF7-D36C-41E4-B5AA-BE614A4FED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48" y="3248860"/>
            <a:ext cx="2343143" cy="19799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a:extLst>
              <a:ext uri="{FF2B5EF4-FFF2-40B4-BE49-F238E27FC236}">
                <a16:creationId xmlns:a16="http://schemas.microsoft.com/office/drawing/2014/main" id="{B4B5BA03-6F00-13E7-B559-E9C4CA2FF0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4196" y="3255821"/>
            <a:ext cx="2650211" cy="21216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0BCB084D-EB25-872F-9823-016BE8AD2B67}"/>
              </a:ext>
            </a:extLst>
          </p:cNvPr>
          <p:cNvSpPr txBox="1"/>
          <p:nvPr/>
        </p:nvSpPr>
        <p:spPr>
          <a:xfrm>
            <a:off x="5912604" y="1861587"/>
            <a:ext cx="3231396" cy="1420325"/>
          </a:xfrm>
          <a:prstGeom prst="rect">
            <a:avLst/>
          </a:prstGeom>
          <a:noFill/>
        </p:spPr>
        <p:txBody>
          <a:bodyPr wrap="square" rtlCol="0">
            <a:spAutoFit/>
          </a:bodyPr>
          <a:lstStyle/>
          <a:p>
            <a:pPr algn="ctr">
              <a:lnSpc>
                <a:spcPct val="150000"/>
              </a:lnSpc>
            </a:pPr>
            <a:r>
              <a:rPr lang="nl-NL"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nl-NL" sz="2000" b="1" dirty="0">
                <a:solidFill>
                  <a:srgbClr val="000000"/>
                </a:solidFill>
                <a:effectLst/>
                <a:latin typeface="+mj-lt"/>
                <a:ea typeface="Calibri" panose="020F0502020204030204" pitchFamily="34" charset="0"/>
                <a:cs typeface="Times New Roman" panose="02020603050405020304" pitchFamily="18" charset="0"/>
              </a:rPr>
              <a:t> vi nào đúng, </a:t>
            </a:r>
            <a:br>
              <a:rPr lang="nl-NL" sz="2000" b="1" dirty="0">
                <a:solidFill>
                  <a:srgbClr val="000000"/>
                </a:solidFill>
                <a:effectLst/>
                <a:latin typeface="+mj-lt"/>
                <a:ea typeface="Calibri" panose="020F0502020204030204" pitchFamily="34" charset="0"/>
                <a:cs typeface="Times New Roman" panose="02020603050405020304" pitchFamily="18" charset="0"/>
              </a:rPr>
            </a:br>
            <a:r>
              <a:rPr lang="nl-NL" sz="2000" b="1" dirty="0">
                <a:solidFill>
                  <a:srgbClr val="000000"/>
                </a:solidFill>
                <a:effectLst/>
                <a:latin typeface="+mj-lt"/>
                <a:ea typeface="Calibri" panose="020F0502020204030204" pitchFamily="34" charset="0"/>
                <a:cs typeface="Times New Roman" panose="02020603050405020304" pitchFamily="18" charset="0"/>
              </a:rPr>
              <a:t>hành vi nào không đúng </a:t>
            </a:r>
            <a:br>
              <a:rPr lang="nl-NL" sz="2000" b="1" dirty="0">
                <a:solidFill>
                  <a:srgbClr val="000000"/>
                </a:solidFill>
                <a:effectLst/>
                <a:latin typeface="+mj-lt"/>
                <a:ea typeface="Calibri" panose="020F0502020204030204" pitchFamily="34" charset="0"/>
                <a:cs typeface="Times New Roman" panose="02020603050405020304" pitchFamily="18" charset="0"/>
              </a:rPr>
            </a:br>
            <a:r>
              <a:rPr lang="nl-NL" sz="2000" b="1" dirty="0">
                <a:solidFill>
                  <a:srgbClr val="000000"/>
                </a:solidFill>
                <a:effectLst/>
                <a:latin typeface="+mj-lt"/>
                <a:ea typeface="Calibri" panose="020F0502020204030204" pitchFamily="34" charset="0"/>
                <a:cs typeface="Times New Roman" panose="02020603050405020304" pitchFamily="18" charset="0"/>
              </a:rPr>
              <a:t>khi tham gia giao thông? </a:t>
            </a:r>
            <a:endParaRPr lang="en-US" sz="2000" b="1" dirty="0">
              <a:latin typeface="+mj-lt"/>
            </a:endParaRPr>
          </a:p>
        </p:txBody>
      </p:sp>
      <p:sp>
        <p:nvSpPr>
          <p:cNvPr id="5" name="TextBox 4">
            <a:extLst>
              <a:ext uri="{FF2B5EF4-FFF2-40B4-BE49-F238E27FC236}">
                <a16:creationId xmlns:a16="http://schemas.microsoft.com/office/drawing/2014/main" id="{61E77B6C-467A-71E1-E28A-1686015FD3CE}"/>
              </a:ext>
            </a:extLst>
          </p:cNvPr>
          <p:cNvSpPr txBox="1"/>
          <p:nvPr/>
        </p:nvSpPr>
        <p:spPr>
          <a:xfrm>
            <a:off x="173148" y="936336"/>
            <a:ext cx="284052" cy="307777"/>
          </a:xfrm>
          <a:prstGeom prst="rect">
            <a:avLst/>
          </a:prstGeom>
          <a:noFill/>
        </p:spPr>
        <p:txBody>
          <a:bodyPr wrap="none" rtlCol="0">
            <a:spAutoFit/>
          </a:bodyPr>
          <a:lstStyle/>
          <a:p>
            <a:r>
              <a:rPr lang="en-US" b="1" dirty="0">
                <a:solidFill>
                  <a:srgbClr val="FF0000"/>
                </a:solidFill>
              </a:rPr>
              <a:t>1</a:t>
            </a:r>
            <a:endParaRPr lang="vi-VN" b="1" dirty="0">
              <a:solidFill>
                <a:srgbClr val="FF0000"/>
              </a:solidFill>
            </a:endParaRPr>
          </a:p>
        </p:txBody>
      </p:sp>
      <p:sp>
        <p:nvSpPr>
          <p:cNvPr id="9" name="TextBox 8">
            <a:extLst>
              <a:ext uri="{FF2B5EF4-FFF2-40B4-BE49-F238E27FC236}">
                <a16:creationId xmlns:a16="http://schemas.microsoft.com/office/drawing/2014/main" id="{98DBEAEC-EAF2-B221-4278-371F47DE9612}"/>
              </a:ext>
            </a:extLst>
          </p:cNvPr>
          <p:cNvSpPr txBox="1"/>
          <p:nvPr/>
        </p:nvSpPr>
        <p:spPr>
          <a:xfrm>
            <a:off x="1415512" y="3135824"/>
            <a:ext cx="184731" cy="307777"/>
          </a:xfrm>
          <a:prstGeom prst="rect">
            <a:avLst/>
          </a:prstGeom>
          <a:noFill/>
        </p:spPr>
        <p:txBody>
          <a:bodyPr wrap="none" rtlCol="0">
            <a:spAutoFit/>
          </a:bodyPr>
          <a:lstStyle/>
          <a:p>
            <a:endParaRPr lang="vi-VN" b="1" dirty="0">
              <a:solidFill>
                <a:srgbClr val="FF0000"/>
              </a:solidFill>
            </a:endParaRPr>
          </a:p>
        </p:txBody>
      </p:sp>
      <p:sp>
        <p:nvSpPr>
          <p:cNvPr id="10" name="TextBox 9">
            <a:extLst>
              <a:ext uri="{FF2B5EF4-FFF2-40B4-BE49-F238E27FC236}">
                <a16:creationId xmlns:a16="http://schemas.microsoft.com/office/drawing/2014/main" id="{EDFE8BC6-35F0-F920-9BB5-7D21F9BBA904}"/>
              </a:ext>
            </a:extLst>
          </p:cNvPr>
          <p:cNvSpPr txBox="1"/>
          <p:nvPr/>
        </p:nvSpPr>
        <p:spPr>
          <a:xfrm>
            <a:off x="2650995" y="3237433"/>
            <a:ext cx="284052" cy="307777"/>
          </a:xfrm>
          <a:prstGeom prst="rect">
            <a:avLst/>
          </a:prstGeom>
          <a:noFill/>
        </p:spPr>
        <p:txBody>
          <a:bodyPr wrap="none" rtlCol="0">
            <a:spAutoFit/>
          </a:bodyPr>
          <a:lstStyle/>
          <a:p>
            <a:r>
              <a:rPr lang="en-US" b="1" dirty="0">
                <a:solidFill>
                  <a:srgbClr val="FF0000"/>
                </a:solidFill>
              </a:rPr>
              <a:t>4</a:t>
            </a:r>
            <a:endParaRPr lang="vi-VN" b="1" dirty="0">
              <a:solidFill>
                <a:srgbClr val="FF0000"/>
              </a:solidFill>
            </a:endParaRPr>
          </a:p>
        </p:txBody>
      </p:sp>
      <p:sp>
        <p:nvSpPr>
          <p:cNvPr id="11" name="TextBox 10">
            <a:extLst>
              <a:ext uri="{FF2B5EF4-FFF2-40B4-BE49-F238E27FC236}">
                <a16:creationId xmlns:a16="http://schemas.microsoft.com/office/drawing/2014/main" id="{87993DD5-8840-5CB1-11D2-19372F509715}"/>
              </a:ext>
            </a:extLst>
          </p:cNvPr>
          <p:cNvSpPr txBox="1"/>
          <p:nvPr/>
        </p:nvSpPr>
        <p:spPr>
          <a:xfrm>
            <a:off x="52348" y="3206586"/>
            <a:ext cx="284052" cy="307777"/>
          </a:xfrm>
          <a:prstGeom prst="rect">
            <a:avLst/>
          </a:prstGeom>
          <a:noFill/>
        </p:spPr>
        <p:txBody>
          <a:bodyPr wrap="none" rtlCol="0">
            <a:spAutoFit/>
          </a:bodyPr>
          <a:lstStyle/>
          <a:p>
            <a:r>
              <a:rPr lang="en-US" b="1" dirty="0">
                <a:solidFill>
                  <a:srgbClr val="FF0000"/>
                </a:solidFill>
              </a:rPr>
              <a:t>3</a:t>
            </a:r>
            <a:endParaRPr lang="vi-VN" b="1" dirty="0">
              <a:solidFill>
                <a:srgbClr val="FF0000"/>
              </a:solidFill>
            </a:endParaRPr>
          </a:p>
        </p:txBody>
      </p:sp>
      <p:sp>
        <p:nvSpPr>
          <p:cNvPr id="12" name="TextBox 11">
            <a:extLst>
              <a:ext uri="{FF2B5EF4-FFF2-40B4-BE49-F238E27FC236}">
                <a16:creationId xmlns:a16="http://schemas.microsoft.com/office/drawing/2014/main" id="{CF220291-0240-09C3-F0A6-B85B599FA7FE}"/>
              </a:ext>
            </a:extLst>
          </p:cNvPr>
          <p:cNvSpPr txBox="1"/>
          <p:nvPr/>
        </p:nvSpPr>
        <p:spPr>
          <a:xfrm>
            <a:off x="2707623" y="959705"/>
            <a:ext cx="284052" cy="307777"/>
          </a:xfrm>
          <a:prstGeom prst="rect">
            <a:avLst/>
          </a:prstGeom>
          <a:noFill/>
        </p:spPr>
        <p:txBody>
          <a:bodyPr wrap="none" rtlCol="0">
            <a:spAutoFit/>
          </a:bodyPr>
          <a:lstStyle/>
          <a:p>
            <a:r>
              <a:rPr lang="en-US" b="1" dirty="0">
                <a:solidFill>
                  <a:srgbClr val="FF0000"/>
                </a:solidFill>
              </a:rPr>
              <a:t>2</a:t>
            </a:r>
            <a:endParaRPr lang="vi-VN" b="1" dirty="0">
              <a:solidFill>
                <a:srgbClr val="FF0000"/>
              </a:solidFill>
            </a:endParaRPr>
          </a:p>
        </p:txBody>
      </p:sp>
    </p:spTree>
    <p:extLst>
      <p:ext uri="{BB962C8B-B14F-4D97-AF65-F5344CB8AC3E}">
        <p14:creationId xmlns:p14="http://schemas.microsoft.com/office/powerpoint/2010/main" val="38140494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9"/>
                                        </p:tgtEl>
                                        <p:attrNameLst>
                                          <p:attrName>style.visibility</p:attrName>
                                        </p:attrNameLst>
                                      </p:cBhvr>
                                      <p:to>
                                        <p:strVal val="visible"/>
                                      </p:to>
                                    </p:set>
                                    <p:anim calcmode="lin" valueType="num">
                                      <p:cBhvr additive="base">
                                        <p:cTn id="7" dur="500" fill="hold"/>
                                        <p:tgtEl>
                                          <p:spTgt spid="259"/>
                                        </p:tgtEl>
                                        <p:attrNameLst>
                                          <p:attrName>ppt_x</p:attrName>
                                        </p:attrNameLst>
                                      </p:cBhvr>
                                      <p:tavLst>
                                        <p:tav tm="0">
                                          <p:val>
                                            <p:strVal val="#ppt_x"/>
                                          </p:val>
                                        </p:tav>
                                        <p:tav tm="100000">
                                          <p:val>
                                            <p:strVal val="#ppt_x"/>
                                          </p:val>
                                        </p:tav>
                                      </p:tavLst>
                                    </p:anim>
                                    <p:anim calcmode="lin" valueType="num">
                                      <p:cBhvr additive="base">
                                        <p:cTn id="8" dur="500" fill="hold"/>
                                        <p:tgtEl>
                                          <p:spTgt spid="2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anim calcmode="lin" valueType="num">
                                      <p:cBhvr>
                                        <p:cTn id="56" dur="2000" fill="hold"/>
                                        <p:tgtEl>
                                          <p:spTgt spid="8"/>
                                        </p:tgtEl>
                                        <p:attrNameLst>
                                          <p:attrName>ppt_w</p:attrName>
                                        </p:attrNameLst>
                                      </p:cBhvr>
                                      <p:tavLst>
                                        <p:tav tm="0" fmla="#ppt_w*sin(2.5*pi*$)">
                                          <p:val>
                                            <p:fltVal val="0"/>
                                          </p:val>
                                        </p:tav>
                                        <p:tav tm="100000">
                                          <p:val>
                                            <p:fltVal val="1"/>
                                          </p:val>
                                        </p:tav>
                                      </p:tavLst>
                                    </p:anim>
                                    <p:anim calcmode="lin" valueType="num">
                                      <p:cBhvr>
                                        <p:cTn id="57"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ppt_x"/>
                                          </p:val>
                                        </p:tav>
                                        <p:tav tm="100000">
                                          <p:val>
                                            <p:strVal val="#ppt_x"/>
                                          </p:val>
                                        </p:tav>
                                      </p:tavLst>
                                    </p:anim>
                                    <p:anim calcmode="lin" valueType="num">
                                      <p:cBhvr additive="base">
                                        <p:cTn id="6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barn(inVertical)">
                                      <p:cBhvr>
                                        <p:cTn id="6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p:bldP spid="3" grpId="0"/>
      <p:bldP spid="6" grpId="0"/>
      <p:bldP spid="5"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8"/>
          <p:cNvSpPr txBox="1">
            <a:spLocks noGrp="1"/>
          </p:cNvSpPr>
          <p:nvPr>
            <p:ph type="title"/>
          </p:nvPr>
        </p:nvSpPr>
        <p:spPr>
          <a:xfrm>
            <a:off x="340242" y="135674"/>
            <a:ext cx="8229600" cy="1278455"/>
          </a:xfrm>
          <a:prstGeom prst="rect">
            <a:avLst/>
          </a:prstGeom>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en-US" sz="3000" dirty="0" err="1">
                <a:solidFill>
                  <a:schemeClr val="tx2">
                    <a:lumMod val="10000"/>
                  </a:schemeClr>
                </a:solidFill>
                <a:latin typeface="Times New Roman" panose="02020603050405020304" pitchFamily="18" charset="0"/>
                <a:cs typeface="Times New Roman" panose="02020603050405020304" pitchFamily="18" charset="0"/>
              </a:rPr>
              <a:t>Sản</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phẩm</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mĩ</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thuật</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thể</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hiện</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về</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chủ</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đề</a:t>
            </a:r>
            <a:r>
              <a:rPr lang="en-US" sz="3000" dirty="0">
                <a:solidFill>
                  <a:schemeClr val="tx2">
                    <a:lumMod val="10000"/>
                  </a:schemeClr>
                </a:solidFill>
                <a:latin typeface="Times New Roman" panose="02020603050405020304" pitchFamily="18" charset="0"/>
                <a:cs typeface="Times New Roman" panose="02020603050405020304" pitchFamily="18" charset="0"/>
              </a:rPr>
              <a:t> </a:t>
            </a:r>
            <a:br>
              <a:rPr lang="en-US" sz="3000" dirty="0">
                <a:solidFill>
                  <a:schemeClr val="tx2">
                    <a:lumMod val="10000"/>
                  </a:schemeClr>
                </a:solidFill>
                <a:latin typeface="Times New Roman" panose="02020603050405020304" pitchFamily="18" charset="0"/>
                <a:cs typeface="Times New Roman" panose="02020603050405020304" pitchFamily="18" charset="0"/>
              </a:rPr>
            </a:br>
            <a:r>
              <a:rPr lang="en-US" sz="3000" dirty="0">
                <a:solidFill>
                  <a:schemeClr val="tx2">
                    <a:lumMod val="10000"/>
                  </a:schemeClr>
                </a:solidFill>
                <a:latin typeface="Times New Roman" panose="02020603050405020304" pitchFamily="18" charset="0"/>
                <a:cs typeface="Times New Roman" panose="02020603050405020304" pitchFamily="18" charset="0"/>
              </a:rPr>
              <a:t>An </a:t>
            </a:r>
            <a:r>
              <a:rPr lang="en-US" sz="3000" dirty="0" err="1">
                <a:solidFill>
                  <a:schemeClr val="tx2">
                    <a:lumMod val="10000"/>
                  </a:schemeClr>
                </a:solidFill>
                <a:latin typeface="Times New Roman" panose="02020603050405020304" pitchFamily="18" charset="0"/>
                <a:cs typeface="Times New Roman" panose="02020603050405020304" pitchFamily="18" charset="0"/>
              </a:rPr>
              <a:t>toàn</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giao</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thông</a:t>
            </a:r>
            <a:endParaRPr lang="en-US" sz="3000" dirty="0">
              <a:solidFill>
                <a:schemeClr val="tx2">
                  <a:lumMod val="10000"/>
                </a:schemeClr>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070488B-E512-0BC3-5799-407AB92CD79C}"/>
              </a:ext>
            </a:extLst>
          </p:cNvPr>
          <p:cNvPicPr>
            <a:picLocks noChangeAspect="1"/>
          </p:cNvPicPr>
          <p:nvPr/>
        </p:nvPicPr>
        <p:blipFill>
          <a:blip r:embed="rId3"/>
          <a:stretch>
            <a:fillRect/>
          </a:stretch>
        </p:blipFill>
        <p:spPr>
          <a:xfrm>
            <a:off x="2091926" y="1491910"/>
            <a:ext cx="2401708" cy="168283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3340D4B3-534F-46C2-2989-BE5FEB7B7959}"/>
              </a:ext>
            </a:extLst>
          </p:cNvPr>
          <p:cNvPicPr>
            <a:picLocks noChangeAspect="1"/>
          </p:cNvPicPr>
          <p:nvPr/>
        </p:nvPicPr>
        <p:blipFill>
          <a:blip r:embed="rId4"/>
          <a:stretch>
            <a:fillRect/>
          </a:stretch>
        </p:blipFill>
        <p:spPr>
          <a:xfrm>
            <a:off x="510364" y="3174740"/>
            <a:ext cx="2480075" cy="177026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382B331F-E333-B6F4-6FC1-09290A299D64}"/>
              </a:ext>
            </a:extLst>
          </p:cNvPr>
          <p:cNvPicPr>
            <a:picLocks noChangeAspect="1"/>
          </p:cNvPicPr>
          <p:nvPr/>
        </p:nvPicPr>
        <p:blipFill>
          <a:blip r:embed="rId5"/>
          <a:stretch>
            <a:fillRect/>
          </a:stretch>
        </p:blipFill>
        <p:spPr>
          <a:xfrm>
            <a:off x="5088513" y="1491910"/>
            <a:ext cx="3029636" cy="22695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5" name="TextBox 14">
            <a:extLst>
              <a:ext uri="{FF2B5EF4-FFF2-40B4-BE49-F238E27FC236}">
                <a16:creationId xmlns:a16="http://schemas.microsoft.com/office/drawing/2014/main" id="{4AFD475D-54D8-5ED8-80B6-2088C3A4D95C}"/>
              </a:ext>
            </a:extLst>
          </p:cNvPr>
          <p:cNvSpPr txBox="1"/>
          <p:nvPr/>
        </p:nvSpPr>
        <p:spPr>
          <a:xfrm>
            <a:off x="4174110" y="3980197"/>
            <a:ext cx="4555219" cy="964803"/>
          </a:xfrm>
          <a:prstGeom prst="roundRect">
            <a:avLst/>
          </a:prstGeom>
          <a:noFill/>
          <a:ln w="19050">
            <a:solidFill>
              <a:schemeClr val="tx1"/>
            </a:solidFill>
          </a:ln>
        </p:spPr>
        <p:txBody>
          <a:bodyPr wrap="square" rtlCol="0">
            <a:spAutoFit/>
          </a:bodyPr>
          <a:lstStyle/>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Em xem bạn</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đã dùng hình thức gì để thể hiện sản phẩm mĩ thuật trên?</a:t>
            </a:r>
            <a:endParaRPr lang="en-US" dirty="0">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FC80A025-08E8-EC31-6539-B6D0648D1E82}"/>
              </a:ext>
            </a:extLst>
          </p:cNvPr>
          <p:cNvPicPr>
            <a:picLocks noChangeAspect="1"/>
          </p:cNvPicPr>
          <p:nvPr/>
        </p:nvPicPr>
        <p:blipFill>
          <a:blip r:embed="rId6"/>
          <a:stretch>
            <a:fillRect/>
          </a:stretch>
        </p:blipFill>
        <p:spPr>
          <a:xfrm rot="18345130">
            <a:off x="2982897" y="3207550"/>
            <a:ext cx="1326556" cy="1326556"/>
          </a:xfrm>
          <a:prstGeom prst="rect">
            <a:avLst/>
          </a:prstGeom>
        </p:spPr>
      </p:pic>
      <p:sp>
        <p:nvSpPr>
          <p:cNvPr id="2" name="TextBox 1">
            <a:extLst>
              <a:ext uri="{FF2B5EF4-FFF2-40B4-BE49-F238E27FC236}">
                <a16:creationId xmlns:a16="http://schemas.microsoft.com/office/drawing/2014/main" id="{4FD594E7-6C62-54E7-B118-FEE70583CCCE}"/>
              </a:ext>
            </a:extLst>
          </p:cNvPr>
          <p:cNvSpPr txBox="1"/>
          <p:nvPr/>
        </p:nvSpPr>
        <p:spPr>
          <a:xfrm>
            <a:off x="588731" y="2981047"/>
            <a:ext cx="298480" cy="338554"/>
          </a:xfrm>
          <a:prstGeom prst="rect">
            <a:avLst/>
          </a:prstGeom>
          <a:noFill/>
        </p:spPr>
        <p:txBody>
          <a:bodyPr wrap="none" rtlCol="0">
            <a:spAutoFit/>
          </a:bodyPr>
          <a:lstStyle/>
          <a:p>
            <a:r>
              <a:rPr lang="en-US" sz="1600" b="1" dirty="0">
                <a:solidFill>
                  <a:srgbClr val="FF0000"/>
                </a:solidFill>
              </a:rPr>
              <a:t>1</a:t>
            </a:r>
            <a:endParaRPr lang="vi-VN" sz="1600" b="1" dirty="0">
              <a:solidFill>
                <a:srgbClr val="FF0000"/>
              </a:solidFill>
            </a:endParaRPr>
          </a:p>
        </p:txBody>
      </p:sp>
      <p:sp>
        <p:nvSpPr>
          <p:cNvPr id="3" name="TextBox 2">
            <a:extLst>
              <a:ext uri="{FF2B5EF4-FFF2-40B4-BE49-F238E27FC236}">
                <a16:creationId xmlns:a16="http://schemas.microsoft.com/office/drawing/2014/main" id="{2687D89D-A22D-435B-D515-66F2143592A0}"/>
              </a:ext>
            </a:extLst>
          </p:cNvPr>
          <p:cNvSpPr txBox="1"/>
          <p:nvPr/>
        </p:nvSpPr>
        <p:spPr>
          <a:xfrm>
            <a:off x="5088513" y="1354221"/>
            <a:ext cx="298480" cy="338554"/>
          </a:xfrm>
          <a:prstGeom prst="rect">
            <a:avLst/>
          </a:prstGeom>
          <a:noFill/>
        </p:spPr>
        <p:txBody>
          <a:bodyPr wrap="none" rtlCol="0">
            <a:spAutoFit/>
          </a:bodyPr>
          <a:lstStyle/>
          <a:p>
            <a:r>
              <a:rPr lang="en-US" sz="1600" b="1" dirty="0">
                <a:solidFill>
                  <a:srgbClr val="FF0000"/>
                </a:solidFill>
              </a:rPr>
              <a:t>3</a:t>
            </a:r>
            <a:endParaRPr lang="vi-VN" sz="1600" b="1" dirty="0">
              <a:solidFill>
                <a:srgbClr val="FF0000"/>
              </a:solidFill>
            </a:endParaRPr>
          </a:p>
        </p:txBody>
      </p:sp>
      <p:sp>
        <p:nvSpPr>
          <p:cNvPr id="4" name="TextBox 3">
            <a:extLst>
              <a:ext uri="{FF2B5EF4-FFF2-40B4-BE49-F238E27FC236}">
                <a16:creationId xmlns:a16="http://schemas.microsoft.com/office/drawing/2014/main" id="{D6F2481E-287A-2F2F-762C-3545E377661B}"/>
              </a:ext>
            </a:extLst>
          </p:cNvPr>
          <p:cNvSpPr txBox="1"/>
          <p:nvPr/>
        </p:nvSpPr>
        <p:spPr>
          <a:xfrm>
            <a:off x="2070107" y="1305312"/>
            <a:ext cx="298480" cy="338554"/>
          </a:xfrm>
          <a:prstGeom prst="rect">
            <a:avLst/>
          </a:prstGeom>
          <a:noFill/>
        </p:spPr>
        <p:txBody>
          <a:bodyPr wrap="none" rtlCol="0">
            <a:spAutoFit/>
          </a:bodyPr>
          <a:lstStyle/>
          <a:p>
            <a:r>
              <a:rPr lang="en-US" sz="1600" b="1" dirty="0">
                <a:solidFill>
                  <a:srgbClr val="FF0000"/>
                </a:solidFill>
              </a:rPr>
              <a:t>2</a:t>
            </a:r>
            <a:endParaRPr lang="vi-VN" sz="1600" b="1" dirty="0">
              <a:solidFill>
                <a:srgbClr val="FF0000"/>
              </a:solidFill>
            </a:endParaRPr>
          </a:p>
        </p:txBody>
      </p:sp>
    </p:spTree>
    <p:extLst>
      <p:ext uri="{BB962C8B-B14F-4D97-AF65-F5344CB8AC3E}">
        <p14:creationId xmlns:p14="http://schemas.microsoft.com/office/powerpoint/2010/main" val="9814823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barn(inVertical)">
                                      <p:cBhvr>
                                        <p:cTn id="7" dur="500"/>
                                        <p:tgtEl>
                                          <p:spTgt spid="259"/>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580">
                                          <p:stCondLst>
                                            <p:cond delay="0"/>
                                          </p:stCondLst>
                                        </p:cTn>
                                        <p:tgtEl>
                                          <p:spTgt spid="3"/>
                                        </p:tgtEl>
                                      </p:cBhvr>
                                    </p:animEffect>
                                    <p:anim calcmode="lin" valueType="num">
                                      <p:cBhvr>
                                        <p:cTn id="4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gtEl>
                                      </p:cBhvr>
                                      <p:to x="100000" y="60000"/>
                                    </p:animScale>
                                    <p:animScale>
                                      <p:cBhvr>
                                        <p:cTn id="55" dur="166" decel="50000">
                                          <p:stCondLst>
                                            <p:cond delay="676"/>
                                          </p:stCondLst>
                                        </p:cTn>
                                        <p:tgtEl>
                                          <p:spTgt spid="3"/>
                                        </p:tgtEl>
                                      </p:cBhvr>
                                      <p:to x="100000" y="100000"/>
                                    </p:animScale>
                                    <p:animScale>
                                      <p:cBhvr>
                                        <p:cTn id="56" dur="26">
                                          <p:stCondLst>
                                            <p:cond delay="1312"/>
                                          </p:stCondLst>
                                        </p:cTn>
                                        <p:tgtEl>
                                          <p:spTgt spid="3"/>
                                        </p:tgtEl>
                                      </p:cBhvr>
                                      <p:to x="100000" y="80000"/>
                                    </p:animScale>
                                    <p:animScale>
                                      <p:cBhvr>
                                        <p:cTn id="57" dur="166" decel="50000">
                                          <p:stCondLst>
                                            <p:cond delay="1338"/>
                                          </p:stCondLst>
                                        </p:cTn>
                                        <p:tgtEl>
                                          <p:spTgt spid="3"/>
                                        </p:tgtEl>
                                      </p:cBhvr>
                                      <p:to x="100000" y="100000"/>
                                    </p:animScale>
                                    <p:animScale>
                                      <p:cBhvr>
                                        <p:cTn id="58" dur="26">
                                          <p:stCondLst>
                                            <p:cond delay="1642"/>
                                          </p:stCondLst>
                                        </p:cTn>
                                        <p:tgtEl>
                                          <p:spTgt spid="3"/>
                                        </p:tgtEl>
                                      </p:cBhvr>
                                      <p:to x="100000" y="90000"/>
                                    </p:animScale>
                                    <p:animScale>
                                      <p:cBhvr>
                                        <p:cTn id="59" dur="166" decel="50000">
                                          <p:stCondLst>
                                            <p:cond delay="1668"/>
                                          </p:stCondLst>
                                        </p:cTn>
                                        <p:tgtEl>
                                          <p:spTgt spid="3"/>
                                        </p:tgtEl>
                                      </p:cBhvr>
                                      <p:to x="100000" y="100000"/>
                                    </p:animScale>
                                    <p:animScale>
                                      <p:cBhvr>
                                        <p:cTn id="60" dur="26">
                                          <p:stCondLst>
                                            <p:cond delay="1808"/>
                                          </p:stCondLst>
                                        </p:cTn>
                                        <p:tgtEl>
                                          <p:spTgt spid="3"/>
                                        </p:tgtEl>
                                      </p:cBhvr>
                                      <p:to x="100000" y="95000"/>
                                    </p:animScale>
                                    <p:animScale>
                                      <p:cBhvr>
                                        <p:cTn id="61" dur="166" decel="50000">
                                          <p:stCondLst>
                                            <p:cond delay="1834"/>
                                          </p:stCondLst>
                                        </p:cTn>
                                        <p:tgtEl>
                                          <p:spTgt spid="3"/>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p:bldP spid="15" grpId="0" animBg="1"/>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5" name="Picture 4">
            <a:extLst>
              <a:ext uri="{FF2B5EF4-FFF2-40B4-BE49-F238E27FC236}">
                <a16:creationId xmlns:a16="http://schemas.microsoft.com/office/drawing/2014/main" id="{DA90103D-EFAE-2BB7-684B-FC5CBBEB2324}"/>
              </a:ext>
            </a:extLst>
          </p:cNvPr>
          <p:cNvPicPr>
            <a:picLocks noChangeAspect="1"/>
          </p:cNvPicPr>
          <p:nvPr/>
        </p:nvPicPr>
        <p:blipFill>
          <a:blip r:embed="rId3"/>
          <a:stretch>
            <a:fillRect/>
          </a:stretch>
        </p:blipFill>
        <p:spPr>
          <a:xfrm>
            <a:off x="0" y="2192357"/>
            <a:ext cx="2951143" cy="2951143"/>
          </a:xfrm>
          <a:prstGeom prst="rect">
            <a:avLst/>
          </a:prstGeom>
        </p:spPr>
      </p:pic>
      <p:sp>
        <p:nvSpPr>
          <p:cNvPr id="6" name="TextBox 5">
            <a:extLst>
              <a:ext uri="{FF2B5EF4-FFF2-40B4-BE49-F238E27FC236}">
                <a16:creationId xmlns:a16="http://schemas.microsoft.com/office/drawing/2014/main" id="{2BB52071-D13E-FEC7-7FED-5D5F808CA506}"/>
              </a:ext>
            </a:extLst>
          </p:cNvPr>
          <p:cNvSpPr txBox="1"/>
          <p:nvPr/>
        </p:nvSpPr>
        <p:spPr>
          <a:xfrm>
            <a:off x="1786269" y="1084702"/>
            <a:ext cx="6616271" cy="3341749"/>
          </a:xfrm>
          <a:prstGeom prst="rect">
            <a:avLst/>
          </a:prstGeom>
          <a:noFill/>
        </p:spPr>
        <p:txBody>
          <a:bodyPr wrap="square" rtlCol="0">
            <a:spAutoFit/>
          </a:bodyPr>
          <a:lstStyle/>
          <a:p>
            <a:pPr marL="285750" marR="0" indent="-285750" algn="just">
              <a:lnSpc>
                <a:spcPct val="200000"/>
              </a:lnSpc>
              <a:spcBef>
                <a:spcPts val="300"/>
              </a:spcBef>
              <a:spcAft>
                <a:spcPts val="300"/>
              </a:spcAft>
              <a:buFont typeface="Wingdings" panose="05000000000000000000" pitchFamily="2" charset="2"/>
              <a:buChar char="§"/>
            </a:pP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 đã dùng hình thức vẽ, cắt dán và đất nặn để thể hiện sản phẩm mĩ thuật trên.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200000"/>
              </a:lnSpc>
              <a:spcBef>
                <a:spcPts val="300"/>
              </a:spcBef>
              <a:spcAft>
                <a:spcPts val="300"/>
              </a:spcAft>
              <a:buFont typeface="Wingdings" panose="05000000000000000000" pitchFamily="2" charset="2"/>
              <a:buChar char="§"/>
            </a:pP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HS có thể chọn hình ảnh các bạn chơi đá bóng dưới lòng đường, các bạn học sinh đợi đèn đỏ qua đường,... để thể hiện sản phẩm mĩ thuật về chủ đề An toàn giao thông.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200000"/>
              </a:lnSpc>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2490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3" name="Picture 2">
            <a:extLst>
              <a:ext uri="{FF2B5EF4-FFF2-40B4-BE49-F238E27FC236}">
                <a16:creationId xmlns:a16="http://schemas.microsoft.com/office/drawing/2014/main" id="{0C1981B2-E3F0-9296-1804-EEE8431D8582}"/>
              </a:ext>
            </a:extLst>
          </p:cNvPr>
          <p:cNvPicPr>
            <a:picLocks noChangeAspect="1"/>
          </p:cNvPicPr>
          <p:nvPr/>
        </p:nvPicPr>
        <p:blipFill>
          <a:blip r:embed="rId3"/>
          <a:stretch>
            <a:fillRect/>
          </a:stretch>
        </p:blipFill>
        <p:spPr>
          <a:xfrm>
            <a:off x="-945855" y="1572289"/>
            <a:ext cx="3465771" cy="3465771"/>
          </a:xfrm>
          <a:prstGeom prst="rect">
            <a:avLst/>
          </a:prstGeom>
        </p:spPr>
      </p:pic>
      <p:sp>
        <p:nvSpPr>
          <p:cNvPr id="4" name="TextBox 3">
            <a:extLst>
              <a:ext uri="{FF2B5EF4-FFF2-40B4-BE49-F238E27FC236}">
                <a16:creationId xmlns:a16="http://schemas.microsoft.com/office/drawing/2014/main" id="{89F88796-0523-30CA-EBC3-8BD5C78989B9}"/>
              </a:ext>
            </a:extLst>
          </p:cNvPr>
          <p:cNvSpPr txBox="1"/>
          <p:nvPr/>
        </p:nvSpPr>
        <p:spPr>
          <a:xfrm>
            <a:off x="3697401" y="659219"/>
            <a:ext cx="1749197" cy="477054"/>
          </a:xfrm>
          <a:prstGeom prst="rect">
            <a:avLst/>
          </a:prstGeom>
          <a:noFill/>
        </p:spPr>
        <p:txBody>
          <a:bodyPr wrap="none" rtlCol="0">
            <a:spAutoFit/>
          </a:bodyPr>
          <a:lstStyle/>
          <a:p>
            <a:r>
              <a:rPr lang="en-US" sz="2500" dirty="0">
                <a:latin typeface="Times New Roman" panose="02020603050405020304" pitchFamily="18" charset="0"/>
                <a:cs typeface="Times New Roman" panose="02020603050405020304" pitchFamily="18" charset="0"/>
              </a:rPr>
              <a:t>KẾT</a:t>
            </a:r>
            <a:r>
              <a:rPr lang="en-US" sz="2500" dirty="0"/>
              <a:t> LUẬN</a:t>
            </a:r>
          </a:p>
        </p:txBody>
      </p:sp>
      <p:sp>
        <p:nvSpPr>
          <p:cNvPr id="7" name="TextBox 6">
            <a:extLst>
              <a:ext uri="{FF2B5EF4-FFF2-40B4-BE49-F238E27FC236}">
                <a16:creationId xmlns:a16="http://schemas.microsoft.com/office/drawing/2014/main" id="{02D01150-2FF5-487D-1E02-9CCBF6006C0A}"/>
              </a:ext>
            </a:extLst>
          </p:cNvPr>
          <p:cNvSpPr txBox="1"/>
          <p:nvPr/>
        </p:nvSpPr>
        <p:spPr>
          <a:xfrm>
            <a:off x="1331947" y="1410525"/>
            <a:ext cx="7216630" cy="2687915"/>
          </a:xfrm>
          <a:prstGeom prst="rect">
            <a:avLst/>
          </a:prstGeom>
          <a:noFill/>
        </p:spPr>
        <p:txBody>
          <a:bodyPr wrap="square" rtlCol="0">
            <a:spAutoFit/>
          </a:bodyPr>
          <a:lstStyle/>
          <a:p>
            <a:pPr marL="285750" marR="0" indent="-285750" algn="just">
              <a:lnSpc>
                <a:spcPct val="150000"/>
              </a:lnSpc>
              <a:spcBef>
                <a:spcPts val="300"/>
              </a:spcBef>
              <a:spcAft>
                <a:spcPts val="300"/>
              </a:spcAft>
              <a:buFont typeface="Wingdings" panose="05000000000000000000" pitchFamily="2" charset="2"/>
              <a:buChar char="§"/>
            </a:pP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 thể hiện chủ đề An toàn giao thông vô cùng phong phú và đa dạng.</a:t>
            </a:r>
          </a:p>
          <a:p>
            <a:pPr marL="285750" marR="0" indent="-285750" algn="just">
              <a:lnSpc>
                <a:spcPct val="150000"/>
              </a:lnSpc>
              <a:spcBef>
                <a:spcPts val="300"/>
              </a:spcBef>
              <a:spcAft>
                <a:spcPts val="300"/>
              </a:spcAft>
              <a:buFont typeface="Wingdings" panose="05000000000000000000" pitchFamily="2" charset="2"/>
              <a:buChar char="§"/>
            </a:pP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 thể chọn các hình thức, chất liệu: vẽ màu, xé dán giấy; miết đất nặn hay nặn tạo dáng để thể hiện.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50000"/>
              </a:lnSpc>
              <a:spcBef>
                <a:spcPts val="300"/>
              </a:spcBef>
              <a:spcAft>
                <a:spcPts val="300"/>
              </a:spcAft>
              <a:buFont typeface="Wingdings" panose="05000000000000000000" pitchFamily="2" charset="2"/>
              <a:buChar char="§"/>
            </a:pP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 hình ảnh trong từng SPMT được sắp xếp cân đối, có chính – phụ; màu sắc thể hiện có đậm – có nhạt làm nổi bật rõ nội dung.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10885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additive="base">
                                        <p:cTn id="2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7" name="Google Shape;377;p20"/>
          <p:cNvSpPr txBox="1">
            <a:spLocks noGrp="1"/>
          </p:cNvSpPr>
          <p:nvPr>
            <p:ph type="title"/>
          </p:nvPr>
        </p:nvSpPr>
        <p:spPr>
          <a:xfrm>
            <a:off x="457200" y="410400"/>
            <a:ext cx="8229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latin typeface="Times New Roman" panose="02020603050405020304" pitchFamily="18" charset="0"/>
                <a:cs typeface="Times New Roman" panose="02020603050405020304" pitchFamily="18" charset="0"/>
              </a:rPr>
              <a:t>Dặn</a:t>
            </a:r>
            <a:r>
              <a:rPr lang="en-US" dirty="0">
                <a:latin typeface="+mj-lt"/>
              </a:rPr>
              <a:t> </a:t>
            </a:r>
            <a:r>
              <a:rPr lang="en-US" dirty="0" err="1">
                <a:latin typeface="+mj-lt"/>
              </a:rPr>
              <a:t>dò</a:t>
            </a:r>
            <a:endParaRPr dirty="0">
              <a:latin typeface="+mj-lt"/>
            </a:endParaRPr>
          </a:p>
        </p:txBody>
      </p:sp>
      <p:sp>
        <p:nvSpPr>
          <p:cNvPr id="2" name="Cloud 1">
            <a:extLst>
              <a:ext uri="{FF2B5EF4-FFF2-40B4-BE49-F238E27FC236}">
                <a16:creationId xmlns:a16="http://schemas.microsoft.com/office/drawing/2014/main" id="{494317D6-E0C0-A51D-3C04-9CEEAF108C36}"/>
              </a:ext>
            </a:extLst>
          </p:cNvPr>
          <p:cNvSpPr/>
          <p:nvPr/>
        </p:nvSpPr>
        <p:spPr>
          <a:xfrm>
            <a:off x="2258967" y="1407682"/>
            <a:ext cx="5753657" cy="3807498"/>
          </a:xfrm>
          <a:prstGeom prst="cloud">
            <a:avLst/>
          </a:prstGeom>
          <a:solidFill>
            <a:schemeClr val="accent3">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dirty="0">
                <a:solidFill>
                  <a:sysClr val="windowText" lastClr="000000"/>
                </a:solidFill>
                <a:latin typeface="Times New Roman" panose="02020603050405020304" pitchFamily="18" charset="0"/>
                <a:cs typeface="Times New Roman" panose="02020603050405020304" pitchFamily="18" charset="0"/>
              </a:rPr>
              <a:t>Về nhà các em chuẩn bị vật liệu theo hình thức mình yêu thích để tiết học sau thể hiện nhé!</a:t>
            </a:r>
            <a:endParaRPr lang="en-US" sz="2800" dirty="0">
              <a:solidFill>
                <a:sysClr val="windowText" lastClr="00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A31C29B-6108-619E-40CF-DFD1CB301440}"/>
              </a:ext>
            </a:extLst>
          </p:cNvPr>
          <p:cNvPicPr>
            <a:picLocks noChangeAspect="1"/>
          </p:cNvPicPr>
          <p:nvPr/>
        </p:nvPicPr>
        <p:blipFill>
          <a:blip r:embed="rId3"/>
          <a:stretch>
            <a:fillRect/>
          </a:stretch>
        </p:blipFill>
        <p:spPr>
          <a:xfrm>
            <a:off x="3113958" y="1200546"/>
            <a:ext cx="810838" cy="658425"/>
          </a:xfrm>
          <a:prstGeom prst="rect">
            <a:avLst/>
          </a:prstGeom>
        </p:spPr>
      </p:pic>
      <p:pic>
        <p:nvPicPr>
          <p:cNvPr id="4" name="Picture 3">
            <a:extLst>
              <a:ext uri="{FF2B5EF4-FFF2-40B4-BE49-F238E27FC236}">
                <a16:creationId xmlns:a16="http://schemas.microsoft.com/office/drawing/2014/main" id="{6DB80ACC-81D6-F153-4830-CC44F15D7A5E}"/>
              </a:ext>
            </a:extLst>
          </p:cNvPr>
          <p:cNvPicPr>
            <a:picLocks noChangeAspect="1"/>
          </p:cNvPicPr>
          <p:nvPr/>
        </p:nvPicPr>
        <p:blipFill>
          <a:blip r:embed="rId3"/>
          <a:stretch>
            <a:fillRect/>
          </a:stretch>
        </p:blipFill>
        <p:spPr>
          <a:xfrm>
            <a:off x="6803456" y="2242536"/>
            <a:ext cx="810838" cy="658425"/>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barn(inVertical)">
                                      <p:cBhvr>
                                        <p:cTn id="7" dur="500"/>
                                        <p:tgtEl>
                                          <p:spTgt spid="37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12"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32"/>
        <p:cNvGrpSpPr/>
        <p:nvPr/>
      </p:nvGrpSpPr>
      <p:grpSpPr>
        <a:xfrm>
          <a:off x="0" y="0"/>
          <a:ext cx="0" cy="0"/>
          <a:chOff x="0" y="0"/>
          <a:chExt cx="0" cy="0"/>
        </a:xfrm>
      </p:grpSpPr>
      <p:sp>
        <p:nvSpPr>
          <p:cNvPr id="2033" name="Google Shape;2033;p41"/>
          <p:cNvSpPr txBox="1">
            <a:spLocks noGrp="1"/>
          </p:cNvSpPr>
          <p:nvPr>
            <p:ph type="title"/>
          </p:nvPr>
        </p:nvSpPr>
        <p:spPr>
          <a:xfrm>
            <a:off x="-396533" y="657046"/>
            <a:ext cx="8229600" cy="2442615"/>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dirty="0">
                <a:latin typeface="Times New Roman" panose="02020603050405020304" pitchFamily="18" charset="0"/>
                <a:cs typeface="Times New Roman" panose="02020603050405020304" pitchFamily="18" charset="0"/>
              </a:rPr>
              <a:t>Tiết học đến đây là kết thúc</a:t>
            </a:r>
            <a:br>
              <a:rPr lang="vi-VN" dirty="0">
                <a:latin typeface="Times New Roman" panose="02020603050405020304" pitchFamily="18" charset="0"/>
                <a:cs typeface="Times New Roman" panose="02020603050405020304" pitchFamily="18" charset="0"/>
              </a:rPr>
            </a:br>
            <a:r>
              <a:rPr lang="vi-VN" dirty="0">
                <a:latin typeface="Times New Roman" panose="02020603050405020304" pitchFamily="18" charset="0"/>
                <a:cs typeface="Times New Roman" panose="02020603050405020304" pitchFamily="18" charset="0"/>
              </a:rPr>
              <a:t>Chúc quý Thầy cô sức khỏe, chúc các em chăm ngoan, học tốt!</a:t>
            </a:r>
            <a:endParaRPr dirty="0">
              <a:latin typeface="Times New Roman" panose="02020603050405020304" pitchFamily="18" charset="0"/>
              <a:cs typeface="Times New Roman" panose="02020603050405020304" pitchFamily="18" charset="0"/>
            </a:endParaRPr>
          </a:p>
        </p:txBody>
      </p:sp>
      <p:grpSp>
        <p:nvGrpSpPr>
          <p:cNvPr id="2034" name="Google Shape;2034;p41"/>
          <p:cNvGrpSpPr/>
          <p:nvPr/>
        </p:nvGrpSpPr>
        <p:grpSpPr>
          <a:xfrm>
            <a:off x="8008235" y="3775822"/>
            <a:ext cx="1050525" cy="1116164"/>
            <a:chOff x="4956751" y="1234700"/>
            <a:chExt cx="2843771" cy="3280850"/>
          </a:xfrm>
        </p:grpSpPr>
        <p:sp>
          <p:nvSpPr>
            <p:cNvPr id="2035" name="Google Shape;2035;p41"/>
            <p:cNvSpPr/>
            <p:nvPr/>
          </p:nvSpPr>
          <p:spPr>
            <a:xfrm>
              <a:off x="6260335" y="1377640"/>
              <a:ext cx="1540187" cy="1600895"/>
            </a:xfrm>
            <a:custGeom>
              <a:avLst/>
              <a:gdLst/>
              <a:ahLst/>
              <a:cxnLst/>
              <a:rect l="l" t="t" r="r" b="b"/>
              <a:pathLst>
                <a:path w="11163" h="11603" extrusionOk="0">
                  <a:moveTo>
                    <a:pt x="3364" y="1"/>
                  </a:moveTo>
                  <a:cubicBezTo>
                    <a:pt x="1811" y="1"/>
                    <a:pt x="30" y="55"/>
                    <a:pt x="0" y="101"/>
                  </a:cubicBezTo>
                  <a:cubicBezTo>
                    <a:pt x="0" y="101"/>
                    <a:pt x="2422" y="261"/>
                    <a:pt x="3283" y="4702"/>
                  </a:cubicBezTo>
                  <a:cubicBezTo>
                    <a:pt x="4141" y="9138"/>
                    <a:pt x="3308" y="11346"/>
                    <a:pt x="3414" y="11506"/>
                  </a:cubicBezTo>
                  <a:cubicBezTo>
                    <a:pt x="3458" y="11571"/>
                    <a:pt x="4541" y="11602"/>
                    <a:pt x="5855" y="11602"/>
                  </a:cubicBezTo>
                  <a:cubicBezTo>
                    <a:pt x="7851" y="11602"/>
                    <a:pt x="10382" y="11531"/>
                    <a:pt x="10625" y="11399"/>
                  </a:cubicBezTo>
                  <a:cubicBezTo>
                    <a:pt x="11032" y="11186"/>
                    <a:pt x="11162" y="9651"/>
                    <a:pt x="10949" y="7336"/>
                  </a:cubicBezTo>
                  <a:cubicBezTo>
                    <a:pt x="10731" y="5021"/>
                    <a:pt x="10789" y="2494"/>
                    <a:pt x="9337" y="1312"/>
                  </a:cubicBezTo>
                  <a:cubicBezTo>
                    <a:pt x="9337" y="1312"/>
                    <a:pt x="8514" y="1265"/>
                    <a:pt x="7805" y="1265"/>
                  </a:cubicBezTo>
                  <a:cubicBezTo>
                    <a:pt x="7311" y="1265"/>
                    <a:pt x="6872" y="1288"/>
                    <a:pt x="6804" y="1365"/>
                  </a:cubicBezTo>
                  <a:cubicBezTo>
                    <a:pt x="6644" y="1554"/>
                    <a:pt x="6484" y="3438"/>
                    <a:pt x="6886" y="4164"/>
                  </a:cubicBezTo>
                  <a:cubicBezTo>
                    <a:pt x="6886" y="4164"/>
                    <a:pt x="6931" y="4157"/>
                    <a:pt x="7005" y="4157"/>
                  </a:cubicBezTo>
                  <a:cubicBezTo>
                    <a:pt x="7282" y="4157"/>
                    <a:pt x="7965" y="4260"/>
                    <a:pt x="8179" y="5239"/>
                  </a:cubicBezTo>
                  <a:cubicBezTo>
                    <a:pt x="8402" y="6274"/>
                    <a:pt x="7249" y="6744"/>
                    <a:pt x="6632" y="6744"/>
                  </a:cubicBezTo>
                  <a:cubicBezTo>
                    <a:pt x="6513" y="6744"/>
                    <a:pt x="6414" y="6727"/>
                    <a:pt x="6349" y="6692"/>
                  </a:cubicBezTo>
                  <a:cubicBezTo>
                    <a:pt x="5947" y="6474"/>
                    <a:pt x="5836" y="4000"/>
                    <a:pt x="5758" y="3060"/>
                  </a:cubicBezTo>
                  <a:cubicBezTo>
                    <a:pt x="5676" y="2116"/>
                    <a:pt x="5705" y="344"/>
                    <a:pt x="5647" y="126"/>
                  </a:cubicBezTo>
                  <a:cubicBezTo>
                    <a:pt x="5623" y="33"/>
                    <a:pt x="4561" y="1"/>
                    <a:pt x="3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1"/>
            <p:cNvSpPr/>
            <p:nvPr/>
          </p:nvSpPr>
          <p:spPr>
            <a:xfrm>
              <a:off x="5306241" y="1591635"/>
              <a:ext cx="1455334" cy="1174974"/>
            </a:xfrm>
            <a:custGeom>
              <a:avLst/>
              <a:gdLst/>
              <a:ahLst/>
              <a:cxnLst/>
              <a:rect l="l" t="t" r="r" b="b"/>
              <a:pathLst>
                <a:path w="10548" h="8516" extrusionOk="0">
                  <a:moveTo>
                    <a:pt x="1506" y="1"/>
                  </a:moveTo>
                  <a:cubicBezTo>
                    <a:pt x="1495" y="1"/>
                    <a:pt x="1487" y="2"/>
                    <a:pt x="1482" y="3"/>
                  </a:cubicBezTo>
                  <a:cubicBezTo>
                    <a:pt x="988" y="134"/>
                    <a:pt x="0" y="5785"/>
                    <a:pt x="484" y="6434"/>
                  </a:cubicBezTo>
                  <a:cubicBezTo>
                    <a:pt x="969" y="7078"/>
                    <a:pt x="7937" y="8206"/>
                    <a:pt x="8421" y="8313"/>
                  </a:cubicBezTo>
                  <a:cubicBezTo>
                    <a:pt x="8756" y="8390"/>
                    <a:pt x="8899" y="8515"/>
                    <a:pt x="9052" y="8515"/>
                  </a:cubicBezTo>
                  <a:cubicBezTo>
                    <a:pt x="9121" y="8515"/>
                    <a:pt x="9192" y="8490"/>
                    <a:pt x="9283" y="8424"/>
                  </a:cubicBezTo>
                  <a:cubicBezTo>
                    <a:pt x="9579" y="8206"/>
                    <a:pt x="10276" y="5490"/>
                    <a:pt x="10412" y="5112"/>
                  </a:cubicBezTo>
                  <a:cubicBezTo>
                    <a:pt x="10547" y="4739"/>
                    <a:pt x="10383" y="2744"/>
                    <a:pt x="10169" y="2449"/>
                  </a:cubicBezTo>
                  <a:cubicBezTo>
                    <a:pt x="9960" y="2159"/>
                    <a:pt x="2070" y="1"/>
                    <a:pt x="1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1"/>
            <p:cNvSpPr/>
            <p:nvPr/>
          </p:nvSpPr>
          <p:spPr>
            <a:xfrm>
              <a:off x="7166276" y="2089027"/>
              <a:ext cx="135075" cy="123071"/>
            </a:xfrm>
            <a:custGeom>
              <a:avLst/>
              <a:gdLst/>
              <a:ahLst/>
              <a:cxnLst/>
              <a:rect l="l" t="t" r="r" b="b"/>
              <a:pathLst>
                <a:path w="979" h="892" extrusionOk="0">
                  <a:moveTo>
                    <a:pt x="574" y="0"/>
                  </a:moveTo>
                  <a:cubicBezTo>
                    <a:pt x="565" y="0"/>
                    <a:pt x="557" y="1"/>
                    <a:pt x="548" y="1"/>
                  </a:cubicBezTo>
                  <a:cubicBezTo>
                    <a:pt x="340" y="16"/>
                    <a:pt x="131" y="151"/>
                    <a:pt x="69" y="355"/>
                  </a:cubicBezTo>
                  <a:cubicBezTo>
                    <a:pt x="1" y="553"/>
                    <a:pt x="107" y="805"/>
                    <a:pt x="306" y="873"/>
                  </a:cubicBezTo>
                  <a:cubicBezTo>
                    <a:pt x="345" y="886"/>
                    <a:pt x="384" y="892"/>
                    <a:pt x="424" y="892"/>
                  </a:cubicBezTo>
                  <a:cubicBezTo>
                    <a:pt x="606" y="892"/>
                    <a:pt x="786" y="765"/>
                    <a:pt x="877" y="602"/>
                  </a:cubicBezTo>
                  <a:cubicBezTo>
                    <a:pt x="964" y="437"/>
                    <a:pt x="979" y="214"/>
                    <a:pt x="843" y="88"/>
                  </a:cubicBezTo>
                  <a:cubicBezTo>
                    <a:pt x="772" y="26"/>
                    <a:pt x="672" y="0"/>
                    <a:pt x="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1"/>
            <p:cNvSpPr/>
            <p:nvPr/>
          </p:nvSpPr>
          <p:spPr>
            <a:xfrm>
              <a:off x="5037604" y="2982261"/>
              <a:ext cx="1657740" cy="666683"/>
            </a:xfrm>
            <a:custGeom>
              <a:avLst/>
              <a:gdLst/>
              <a:ahLst/>
              <a:cxnLst/>
              <a:rect l="l" t="t" r="r" b="b"/>
              <a:pathLst>
                <a:path w="12015" h="4832" extrusionOk="0">
                  <a:moveTo>
                    <a:pt x="3714" y="0"/>
                  </a:moveTo>
                  <a:cubicBezTo>
                    <a:pt x="3565" y="0"/>
                    <a:pt x="3416" y="13"/>
                    <a:pt x="3269" y="45"/>
                  </a:cubicBezTo>
                  <a:cubicBezTo>
                    <a:pt x="2751" y="157"/>
                    <a:pt x="2315" y="496"/>
                    <a:pt x="1923" y="849"/>
                  </a:cubicBezTo>
                  <a:cubicBezTo>
                    <a:pt x="1361" y="1353"/>
                    <a:pt x="838" y="1914"/>
                    <a:pt x="426" y="2549"/>
                  </a:cubicBezTo>
                  <a:cubicBezTo>
                    <a:pt x="267" y="2801"/>
                    <a:pt x="117" y="3072"/>
                    <a:pt x="58" y="3362"/>
                  </a:cubicBezTo>
                  <a:cubicBezTo>
                    <a:pt x="0" y="3658"/>
                    <a:pt x="39" y="3982"/>
                    <a:pt x="218" y="4224"/>
                  </a:cubicBezTo>
                  <a:cubicBezTo>
                    <a:pt x="431" y="4505"/>
                    <a:pt x="795" y="4626"/>
                    <a:pt x="1138" y="4699"/>
                  </a:cubicBezTo>
                  <a:cubicBezTo>
                    <a:pt x="1572" y="4790"/>
                    <a:pt x="2012" y="4831"/>
                    <a:pt x="2453" y="4831"/>
                  </a:cubicBezTo>
                  <a:cubicBezTo>
                    <a:pt x="3543" y="4831"/>
                    <a:pt x="4638" y="4577"/>
                    <a:pt x="5661" y="4181"/>
                  </a:cubicBezTo>
                  <a:cubicBezTo>
                    <a:pt x="7095" y="3629"/>
                    <a:pt x="8402" y="2801"/>
                    <a:pt x="9705" y="1982"/>
                  </a:cubicBezTo>
                  <a:cubicBezTo>
                    <a:pt x="10543" y="1459"/>
                    <a:pt x="11390" y="922"/>
                    <a:pt x="12015" y="157"/>
                  </a:cubicBezTo>
                  <a:cubicBezTo>
                    <a:pt x="11493" y="81"/>
                    <a:pt x="10968" y="54"/>
                    <a:pt x="10441" y="54"/>
                  </a:cubicBezTo>
                  <a:cubicBezTo>
                    <a:pt x="9091" y="54"/>
                    <a:pt x="7730" y="233"/>
                    <a:pt x="6380" y="233"/>
                  </a:cubicBezTo>
                  <a:cubicBezTo>
                    <a:pt x="5859" y="233"/>
                    <a:pt x="5340" y="206"/>
                    <a:pt x="4824" y="132"/>
                  </a:cubicBezTo>
                  <a:cubicBezTo>
                    <a:pt x="4455" y="77"/>
                    <a:pt x="4082" y="0"/>
                    <a:pt x="3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1"/>
            <p:cNvSpPr/>
            <p:nvPr/>
          </p:nvSpPr>
          <p:spPr>
            <a:xfrm>
              <a:off x="6502841" y="4496234"/>
              <a:ext cx="513948" cy="19316"/>
            </a:xfrm>
            <a:custGeom>
              <a:avLst/>
              <a:gdLst/>
              <a:ahLst/>
              <a:cxnLst/>
              <a:rect l="l" t="t" r="r" b="b"/>
              <a:pathLst>
                <a:path w="3725" h="140" extrusionOk="0">
                  <a:moveTo>
                    <a:pt x="2929" y="0"/>
                  </a:moveTo>
                  <a:cubicBezTo>
                    <a:pt x="2567" y="0"/>
                    <a:pt x="2203" y="13"/>
                    <a:pt x="1845" y="16"/>
                  </a:cubicBezTo>
                  <a:cubicBezTo>
                    <a:pt x="1526" y="21"/>
                    <a:pt x="1211" y="21"/>
                    <a:pt x="896" y="26"/>
                  </a:cubicBezTo>
                  <a:cubicBezTo>
                    <a:pt x="760" y="26"/>
                    <a:pt x="621" y="22"/>
                    <a:pt x="482" y="22"/>
                  </a:cubicBezTo>
                  <a:cubicBezTo>
                    <a:pt x="326" y="22"/>
                    <a:pt x="171" y="27"/>
                    <a:pt x="20" y="50"/>
                  </a:cubicBezTo>
                  <a:cubicBezTo>
                    <a:pt x="0" y="55"/>
                    <a:pt x="0" y="84"/>
                    <a:pt x="20" y="89"/>
                  </a:cubicBezTo>
                  <a:cubicBezTo>
                    <a:pt x="161" y="110"/>
                    <a:pt x="305" y="114"/>
                    <a:pt x="448" y="114"/>
                  </a:cubicBezTo>
                  <a:cubicBezTo>
                    <a:pt x="537" y="114"/>
                    <a:pt x="626" y="112"/>
                    <a:pt x="713" y="112"/>
                  </a:cubicBezTo>
                  <a:cubicBezTo>
                    <a:pt x="747" y="112"/>
                    <a:pt x="781" y="113"/>
                    <a:pt x="814" y="113"/>
                  </a:cubicBezTo>
                  <a:cubicBezTo>
                    <a:pt x="1134" y="118"/>
                    <a:pt x="1448" y="118"/>
                    <a:pt x="1763" y="123"/>
                  </a:cubicBezTo>
                  <a:cubicBezTo>
                    <a:pt x="2154" y="123"/>
                    <a:pt x="2550" y="140"/>
                    <a:pt x="2945" y="140"/>
                  </a:cubicBezTo>
                  <a:cubicBezTo>
                    <a:pt x="3187" y="140"/>
                    <a:pt x="3427" y="133"/>
                    <a:pt x="3666" y="113"/>
                  </a:cubicBezTo>
                  <a:cubicBezTo>
                    <a:pt x="3724" y="108"/>
                    <a:pt x="3724" y="31"/>
                    <a:pt x="3666" y="26"/>
                  </a:cubicBezTo>
                  <a:cubicBezTo>
                    <a:pt x="3423" y="6"/>
                    <a:pt x="3176" y="0"/>
                    <a:pt x="292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1"/>
            <p:cNvSpPr/>
            <p:nvPr/>
          </p:nvSpPr>
          <p:spPr>
            <a:xfrm>
              <a:off x="5479261" y="1370327"/>
              <a:ext cx="1291561" cy="1649185"/>
            </a:xfrm>
            <a:custGeom>
              <a:avLst/>
              <a:gdLst/>
              <a:ahLst/>
              <a:cxnLst/>
              <a:rect l="l" t="t" r="r" b="b"/>
              <a:pathLst>
                <a:path w="9361" h="11953" extrusionOk="0">
                  <a:moveTo>
                    <a:pt x="4676" y="0"/>
                  </a:moveTo>
                  <a:cubicBezTo>
                    <a:pt x="3409" y="0"/>
                    <a:pt x="2162" y="603"/>
                    <a:pt x="1385" y="1670"/>
                  </a:cubicBezTo>
                  <a:cubicBezTo>
                    <a:pt x="1352" y="1717"/>
                    <a:pt x="1398" y="1762"/>
                    <a:pt x="1445" y="1762"/>
                  </a:cubicBezTo>
                  <a:cubicBezTo>
                    <a:pt x="1466" y="1762"/>
                    <a:pt x="1487" y="1754"/>
                    <a:pt x="1501" y="1733"/>
                  </a:cubicBezTo>
                  <a:cubicBezTo>
                    <a:pt x="2165" y="832"/>
                    <a:pt x="3196" y="242"/>
                    <a:pt x="4315" y="145"/>
                  </a:cubicBezTo>
                  <a:cubicBezTo>
                    <a:pt x="4426" y="135"/>
                    <a:pt x="4536" y="130"/>
                    <a:pt x="4647" y="130"/>
                  </a:cubicBezTo>
                  <a:cubicBezTo>
                    <a:pt x="5690" y="130"/>
                    <a:pt x="6703" y="577"/>
                    <a:pt x="7438" y="1326"/>
                  </a:cubicBezTo>
                  <a:cubicBezTo>
                    <a:pt x="8247" y="2150"/>
                    <a:pt x="8673" y="3273"/>
                    <a:pt x="8896" y="4387"/>
                  </a:cubicBezTo>
                  <a:cubicBezTo>
                    <a:pt x="9148" y="5656"/>
                    <a:pt x="9182" y="6982"/>
                    <a:pt x="9206" y="8275"/>
                  </a:cubicBezTo>
                  <a:cubicBezTo>
                    <a:pt x="9211" y="8774"/>
                    <a:pt x="9206" y="9278"/>
                    <a:pt x="9196" y="9777"/>
                  </a:cubicBezTo>
                  <a:cubicBezTo>
                    <a:pt x="9182" y="10271"/>
                    <a:pt x="9187" y="10784"/>
                    <a:pt x="9119" y="11273"/>
                  </a:cubicBezTo>
                  <a:cubicBezTo>
                    <a:pt x="9036" y="11849"/>
                    <a:pt x="8489" y="11820"/>
                    <a:pt x="8034" y="11825"/>
                  </a:cubicBezTo>
                  <a:cubicBezTo>
                    <a:pt x="7501" y="11825"/>
                    <a:pt x="6969" y="11825"/>
                    <a:pt x="6436" y="11815"/>
                  </a:cubicBezTo>
                  <a:cubicBezTo>
                    <a:pt x="4406" y="11787"/>
                    <a:pt x="2381" y="11682"/>
                    <a:pt x="356" y="11520"/>
                  </a:cubicBezTo>
                  <a:lnTo>
                    <a:pt x="356" y="11520"/>
                  </a:lnTo>
                  <a:cubicBezTo>
                    <a:pt x="187" y="10483"/>
                    <a:pt x="121" y="9442"/>
                    <a:pt x="131" y="8392"/>
                  </a:cubicBezTo>
                  <a:cubicBezTo>
                    <a:pt x="131" y="8367"/>
                    <a:pt x="112" y="8355"/>
                    <a:pt x="92" y="8355"/>
                  </a:cubicBezTo>
                  <a:cubicBezTo>
                    <a:pt x="73" y="8355"/>
                    <a:pt x="54" y="8367"/>
                    <a:pt x="54" y="8392"/>
                  </a:cubicBezTo>
                  <a:cubicBezTo>
                    <a:pt x="0" y="9467"/>
                    <a:pt x="73" y="10537"/>
                    <a:pt x="238" y="11597"/>
                  </a:cubicBezTo>
                  <a:cubicBezTo>
                    <a:pt x="242" y="11626"/>
                    <a:pt x="276" y="11641"/>
                    <a:pt x="301" y="11641"/>
                  </a:cubicBezTo>
                  <a:cubicBezTo>
                    <a:pt x="2778" y="11854"/>
                    <a:pt x="5267" y="11952"/>
                    <a:pt x="7754" y="11952"/>
                  </a:cubicBezTo>
                  <a:cubicBezTo>
                    <a:pt x="7927" y="11952"/>
                    <a:pt x="8099" y="11952"/>
                    <a:pt x="8271" y="11951"/>
                  </a:cubicBezTo>
                  <a:cubicBezTo>
                    <a:pt x="8717" y="11951"/>
                    <a:pt x="9114" y="11849"/>
                    <a:pt x="9235" y="11370"/>
                  </a:cubicBezTo>
                  <a:cubicBezTo>
                    <a:pt x="9298" y="11113"/>
                    <a:pt x="9283" y="10832"/>
                    <a:pt x="9298" y="10571"/>
                  </a:cubicBezTo>
                  <a:cubicBezTo>
                    <a:pt x="9313" y="10227"/>
                    <a:pt x="9322" y="9883"/>
                    <a:pt x="9332" y="9539"/>
                  </a:cubicBezTo>
                  <a:cubicBezTo>
                    <a:pt x="9361" y="8237"/>
                    <a:pt x="9327" y="6929"/>
                    <a:pt x="9206" y="5631"/>
                  </a:cubicBezTo>
                  <a:cubicBezTo>
                    <a:pt x="9022" y="3636"/>
                    <a:pt x="8388" y="1433"/>
                    <a:pt x="6480" y="440"/>
                  </a:cubicBezTo>
                  <a:cubicBezTo>
                    <a:pt x="5908" y="142"/>
                    <a:pt x="5289" y="0"/>
                    <a:pt x="467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1"/>
            <p:cNvSpPr/>
            <p:nvPr/>
          </p:nvSpPr>
          <p:spPr>
            <a:xfrm>
              <a:off x="5493197" y="1584461"/>
              <a:ext cx="1217883" cy="708075"/>
            </a:xfrm>
            <a:custGeom>
              <a:avLst/>
              <a:gdLst/>
              <a:ahLst/>
              <a:cxnLst/>
              <a:rect l="l" t="t" r="r" b="b"/>
              <a:pathLst>
                <a:path w="8827" h="5132" extrusionOk="0">
                  <a:moveTo>
                    <a:pt x="274" y="1"/>
                  </a:moveTo>
                  <a:cubicBezTo>
                    <a:pt x="253" y="1"/>
                    <a:pt x="231" y="11"/>
                    <a:pt x="219" y="31"/>
                  </a:cubicBezTo>
                  <a:cubicBezTo>
                    <a:pt x="1" y="365"/>
                    <a:pt x="112" y="743"/>
                    <a:pt x="282" y="1072"/>
                  </a:cubicBezTo>
                  <a:cubicBezTo>
                    <a:pt x="505" y="1498"/>
                    <a:pt x="853" y="1876"/>
                    <a:pt x="1158" y="2239"/>
                  </a:cubicBezTo>
                  <a:cubicBezTo>
                    <a:pt x="1822" y="3029"/>
                    <a:pt x="2568" y="3750"/>
                    <a:pt x="3371" y="4394"/>
                  </a:cubicBezTo>
                  <a:cubicBezTo>
                    <a:pt x="3710" y="4670"/>
                    <a:pt x="4059" y="4956"/>
                    <a:pt x="4480" y="5082"/>
                  </a:cubicBezTo>
                  <a:cubicBezTo>
                    <a:pt x="4592" y="5117"/>
                    <a:pt x="4704" y="5132"/>
                    <a:pt x="4815" y="5132"/>
                  </a:cubicBezTo>
                  <a:cubicBezTo>
                    <a:pt x="5169" y="5132"/>
                    <a:pt x="5518" y="4980"/>
                    <a:pt x="5831" y="4825"/>
                  </a:cubicBezTo>
                  <a:cubicBezTo>
                    <a:pt x="6839" y="4326"/>
                    <a:pt x="7822" y="3769"/>
                    <a:pt x="8766" y="3164"/>
                  </a:cubicBezTo>
                  <a:cubicBezTo>
                    <a:pt x="8823" y="3128"/>
                    <a:pt x="8788" y="3047"/>
                    <a:pt x="8738" y="3047"/>
                  </a:cubicBezTo>
                  <a:cubicBezTo>
                    <a:pt x="8729" y="3047"/>
                    <a:pt x="8718" y="3050"/>
                    <a:pt x="8708" y="3058"/>
                  </a:cubicBezTo>
                  <a:cubicBezTo>
                    <a:pt x="7880" y="3566"/>
                    <a:pt x="7037" y="4060"/>
                    <a:pt x="6175" y="4510"/>
                  </a:cubicBezTo>
                  <a:cubicBezTo>
                    <a:pt x="5738" y="4741"/>
                    <a:pt x="5282" y="5014"/>
                    <a:pt x="4775" y="5014"/>
                  </a:cubicBezTo>
                  <a:cubicBezTo>
                    <a:pt x="4770" y="5014"/>
                    <a:pt x="4766" y="5014"/>
                    <a:pt x="4761" y="5014"/>
                  </a:cubicBezTo>
                  <a:cubicBezTo>
                    <a:pt x="4262" y="5004"/>
                    <a:pt x="3822" y="4602"/>
                    <a:pt x="3459" y="4312"/>
                  </a:cubicBezTo>
                  <a:cubicBezTo>
                    <a:pt x="2761" y="3760"/>
                    <a:pt x="2112" y="3140"/>
                    <a:pt x="1517" y="2476"/>
                  </a:cubicBezTo>
                  <a:cubicBezTo>
                    <a:pt x="1207" y="2128"/>
                    <a:pt x="916" y="1769"/>
                    <a:pt x="635" y="1397"/>
                  </a:cubicBezTo>
                  <a:cubicBezTo>
                    <a:pt x="378" y="1055"/>
                    <a:pt x="61" y="559"/>
                    <a:pt x="299" y="136"/>
                  </a:cubicBezTo>
                  <a:lnTo>
                    <a:pt x="299" y="136"/>
                  </a:lnTo>
                  <a:cubicBezTo>
                    <a:pt x="1693" y="539"/>
                    <a:pt x="3092" y="941"/>
                    <a:pt x="4485" y="1348"/>
                  </a:cubicBezTo>
                  <a:cubicBezTo>
                    <a:pt x="5202" y="1556"/>
                    <a:pt x="5919" y="1769"/>
                    <a:pt x="6635" y="1978"/>
                  </a:cubicBezTo>
                  <a:cubicBezTo>
                    <a:pt x="7347" y="2186"/>
                    <a:pt x="8064" y="2418"/>
                    <a:pt x="8790" y="2578"/>
                  </a:cubicBezTo>
                  <a:cubicBezTo>
                    <a:pt x="8793" y="2579"/>
                    <a:pt x="8796" y="2580"/>
                    <a:pt x="8798" y="2580"/>
                  </a:cubicBezTo>
                  <a:cubicBezTo>
                    <a:pt x="8821" y="2580"/>
                    <a:pt x="8827" y="2543"/>
                    <a:pt x="8805" y="2535"/>
                  </a:cubicBezTo>
                  <a:cubicBezTo>
                    <a:pt x="8132" y="2283"/>
                    <a:pt x="7429" y="2094"/>
                    <a:pt x="6742" y="1886"/>
                  </a:cubicBezTo>
                  <a:cubicBezTo>
                    <a:pt x="6025" y="1673"/>
                    <a:pt x="5308" y="1460"/>
                    <a:pt x="4592" y="1251"/>
                  </a:cubicBezTo>
                  <a:cubicBezTo>
                    <a:pt x="3158" y="830"/>
                    <a:pt x="1725" y="414"/>
                    <a:pt x="287" y="2"/>
                  </a:cubicBezTo>
                  <a:cubicBezTo>
                    <a:pt x="283" y="1"/>
                    <a:pt x="278" y="1"/>
                    <a:pt x="27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1"/>
            <p:cNvSpPr/>
            <p:nvPr/>
          </p:nvSpPr>
          <p:spPr>
            <a:xfrm>
              <a:off x="5333560" y="2146285"/>
              <a:ext cx="1304392" cy="619910"/>
            </a:xfrm>
            <a:custGeom>
              <a:avLst/>
              <a:gdLst/>
              <a:ahLst/>
              <a:cxnLst/>
              <a:rect l="l" t="t" r="r" b="b"/>
              <a:pathLst>
                <a:path w="9454" h="4493" extrusionOk="0">
                  <a:moveTo>
                    <a:pt x="4114" y="0"/>
                  </a:moveTo>
                  <a:cubicBezTo>
                    <a:pt x="4110" y="0"/>
                    <a:pt x="4106" y="1"/>
                    <a:pt x="4102" y="3"/>
                  </a:cubicBezTo>
                  <a:cubicBezTo>
                    <a:pt x="2950" y="409"/>
                    <a:pt x="1802" y="864"/>
                    <a:pt x="683" y="1354"/>
                  </a:cubicBezTo>
                  <a:cubicBezTo>
                    <a:pt x="349" y="1499"/>
                    <a:pt x="1" y="1775"/>
                    <a:pt x="160" y="2172"/>
                  </a:cubicBezTo>
                  <a:cubicBezTo>
                    <a:pt x="340" y="2608"/>
                    <a:pt x="979" y="2782"/>
                    <a:pt x="1381" y="2884"/>
                  </a:cubicBezTo>
                  <a:cubicBezTo>
                    <a:pt x="2611" y="3184"/>
                    <a:pt x="3865" y="3412"/>
                    <a:pt x="5100" y="3673"/>
                  </a:cubicBezTo>
                  <a:cubicBezTo>
                    <a:pt x="6388" y="3944"/>
                    <a:pt x="7676" y="4216"/>
                    <a:pt x="8959" y="4492"/>
                  </a:cubicBezTo>
                  <a:cubicBezTo>
                    <a:pt x="8964" y="4492"/>
                    <a:pt x="8969" y="4493"/>
                    <a:pt x="8973" y="4493"/>
                  </a:cubicBezTo>
                  <a:cubicBezTo>
                    <a:pt x="8996" y="4493"/>
                    <a:pt x="9015" y="4483"/>
                    <a:pt x="9027" y="4463"/>
                  </a:cubicBezTo>
                  <a:cubicBezTo>
                    <a:pt x="9453" y="3872"/>
                    <a:pt x="8761" y="3068"/>
                    <a:pt x="8427" y="2608"/>
                  </a:cubicBezTo>
                  <a:cubicBezTo>
                    <a:pt x="7933" y="1930"/>
                    <a:pt x="7366" y="1310"/>
                    <a:pt x="6737" y="753"/>
                  </a:cubicBezTo>
                  <a:cubicBezTo>
                    <a:pt x="6724" y="741"/>
                    <a:pt x="6710" y="736"/>
                    <a:pt x="6697" y="736"/>
                  </a:cubicBezTo>
                  <a:cubicBezTo>
                    <a:pt x="6649" y="736"/>
                    <a:pt x="6609" y="799"/>
                    <a:pt x="6654" y="840"/>
                  </a:cubicBezTo>
                  <a:cubicBezTo>
                    <a:pt x="7221" y="1344"/>
                    <a:pt x="7734" y="1896"/>
                    <a:pt x="8194" y="2496"/>
                  </a:cubicBezTo>
                  <a:cubicBezTo>
                    <a:pt x="8407" y="2777"/>
                    <a:pt x="8611" y="3068"/>
                    <a:pt x="8795" y="3368"/>
                  </a:cubicBezTo>
                  <a:cubicBezTo>
                    <a:pt x="8977" y="3658"/>
                    <a:pt x="9146" y="4051"/>
                    <a:pt x="8948" y="4366"/>
                  </a:cubicBezTo>
                  <a:lnTo>
                    <a:pt x="8948" y="4366"/>
                  </a:lnTo>
                  <a:cubicBezTo>
                    <a:pt x="6678" y="3885"/>
                    <a:pt x="4412" y="3404"/>
                    <a:pt x="2141" y="2923"/>
                  </a:cubicBezTo>
                  <a:cubicBezTo>
                    <a:pt x="1642" y="2821"/>
                    <a:pt x="1119" y="2743"/>
                    <a:pt x="669" y="2496"/>
                  </a:cubicBezTo>
                  <a:cubicBezTo>
                    <a:pt x="412" y="2356"/>
                    <a:pt x="117" y="2090"/>
                    <a:pt x="301" y="1780"/>
                  </a:cubicBezTo>
                  <a:cubicBezTo>
                    <a:pt x="412" y="1591"/>
                    <a:pt x="674" y="1489"/>
                    <a:pt x="863" y="1407"/>
                  </a:cubicBezTo>
                  <a:cubicBezTo>
                    <a:pt x="1942" y="947"/>
                    <a:pt x="3032" y="511"/>
                    <a:pt x="4122" y="70"/>
                  </a:cubicBezTo>
                  <a:cubicBezTo>
                    <a:pt x="4161" y="57"/>
                    <a:pt x="4149" y="0"/>
                    <a:pt x="41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1"/>
            <p:cNvSpPr/>
            <p:nvPr/>
          </p:nvSpPr>
          <p:spPr>
            <a:xfrm>
              <a:off x="6601270" y="2287293"/>
              <a:ext cx="143077" cy="442616"/>
            </a:xfrm>
            <a:custGeom>
              <a:avLst/>
              <a:gdLst/>
              <a:ahLst/>
              <a:cxnLst/>
              <a:rect l="l" t="t" r="r" b="b"/>
              <a:pathLst>
                <a:path w="1037" h="3208" extrusionOk="0">
                  <a:moveTo>
                    <a:pt x="986" y="0"/>
                  </a:moveTo>
                  <a:cubicBezTo>
                    <a:pt x="972" y="0"/>
                    <a:pt x="958" y="7"/>
                    <a:pt x="948" y="22"/>
                  </a:cubicBezTo>
                  <a:cubicBezTo>
                    <a:pt x="817" y="240"/>
                    <a:pt x="750" y="511"/>
                    <a:pt x="667" y="748"/>
                  </a:cubicBezTo>
                  <a:cubicBezTo>
                    <a:pt x="575" y="1014"/>
                    <a:pt x="488" y="1281"/>
                    <a:pt x="411" y="1552"/>
                  </a:cubicBezTo>
                  <a:cubicBezTo>
                    <a:pt x="246" y="2089"/>
                    <a:pt x="96" y="2637"/>
                    <a:pt x="4" y="3194"/>
                  </a:cubicBezTo>
                  <a:cubicBezTo>
                    <a:pt x="1" y="3202"/>
                    <a:pt x="8" y="3207"/>
                    <a:pt x="15" y="3207"/>
                  </a:cubicBezTo>
                  <a:cubicBezTo>
                    <a:pt x="21" y="3207"/>
                    <a:pt x="26" y="3204"/>
                    <a:pt x="28" y="3198"/>
                  </a:cubicBezTo>
                  <a:cubicBezTo>
                    <a:pt x="188" y="2685"/>
                    <a:pt x="328" y="2167"/>
                    <a:pt x="488" y="1654"/>
                  </a:cubicBezTo>
                  <a:cubicBezTo>
                    <a:pt x="570" y="1387"/>
                    <a:pt x="662" y="1121"/>
                    <a:pt x="754" y="855"/>
                  </a:cubicBezTo>
                  <a:cubicBezTo>
                    <a:pt x="846" y="593"/>
                    <a:pt x="982" y="327"/>
                    <a:pt x="1030" y="56"/>
                  </a:cubicBezTo>
                  <a:cubicBezTo>
                    <a:pt x="1037" y="24"/>
                    <a:pt x="1012" y="0"/>
                    <a:pt x="9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1"/>
            <p:cNvSpPr/>
            <p:nvPr/>
          </p:nvSpPr>
          <p:spPr>
            <a:xfrm>
              <a:off x="4956751" y="2975914"/>
              <a:ext cx="1738178" cy="691104"/>
            </a:xfrm>
            <a:custGeom>
              <a:avLst/>
              <a:gdLst/>
              <a:ahLst/>
              <a:cxnLst/>
              <a:rect l="l" t="t" r="r" b="b"/>
              <a:pathLst>
                <a:path w="12598" h="5009" extrusionOk="0">
                  <a:moveTo>
                    <a:pt x="3816" y="1"/>
                  </a:moveTo>
                  <a:cubicBezTo>
                    <a:pt x="3812" y="1"/>
                    <a:pt x="3807" y="2"/>
                    <a:pt x="3802" y="4"/>
                  </a:cubicBezTo>
                  <a:cubicBezTo>
                    <a:pt x="2843" y="367"/>
                    <a:pt x="2000" y="992"/>
                    <a:pt x="1342" y="1781"/>
                  </a:cubicBezTo>
                  <a:cubicBezTo>
                    <a:pt x="785" y="2445"/>
                    <a:pt x="0" y="3578"/>
                    <a:pt x="674" y="4411"/>
                  </a:cubicBezTo>
                  <a:cubicBezTo>
                    <a:pt x="945" y="4745"/>
                    <a:pt x="1405" y="4885"/>
                    <a:pt x="1812" y="4953"/>
                  </a:cubicBezTo>
                  <a:cubicBezTo>
                    <a:pt x="2054" y="4992"/>
                    <a:pt x="2302" y="5008"/>
                    <a:pt x="2550" y="5008"/>
                  </a:cubicBezTo>
                  <a:cubicBezTo>
                    <a:pt x="2851" y="5008"/>
                    <a:pt x="3153" y="4985"/>
                    <a:pt x="3448" y="4953"/>
                  </a:cubicBezTo>
                  <a:cubicBezTo>
                    <a:pt x="4601" y="4832"/>
                    <a:pt x="5715" y="4459"/>
                    <a:pt x="6780" y="4004"/>
                  </a:cubicBezTo>
                  <a:cubicBezTo>
                    <a:pt x="7928" y="3515"/>
                    <a:pt x="9041" y="2929"/>
                    <a:pt x="10131" y="2319"/>
                  </a:cubicBezTo>
                  <a:cubicBezTo>
                    <a:pt x="11070" y="1796"/>
                    <a:pt x="11991" y="1161"/>
                    <a:pt x="12567" y="227"/>
                  </a:cubicBezTo>
                  <a:cubicBezTo>
                    <a:pt x="12597" y="173"/>
                    <a:pt x="12550" y="121"/>
                    <a:pt x="12502" y="121"/>
                  </a:cubicBezTo>
                  <a:cubicBezTo>
                    <a:pt x="12481" y="121"/>
                    <a:pt x="12460" y="131"/>
                    <a:pt x="12446" y="154"/>
                  </a:cubicBezTo>
                  <a:cubicBezTo>
                    <a:pt x="11874" y="1094"/>
                    <a:pt x="10945" y="1709"/>
                    <a:pt x="10005" y="2236"/>
                  </a:cubicBezTo>
                  <a:cubicBezTo>
                    <a:pt x="8979" y="2813"/>
                    <a:pt x="7928" y="3360"/>
                    <a:pt x="6848" y="3834"/>
                  </a:cubicBezTo>
                  <a:cubicBezTo>
                    <a:pt x="5719" y="4333"/>
                    <a:pt x="4533" y="4721"/>
                    <a:pt x="3303" y="4842"/>
                  </a:cubicBezTo>
                  <a:cubicBezTo>
                    <a:pt x="3086" y="4862"/>
                    <a:pt x="2814" y="4882"/>
                    <a:pt x="2526" y="4882"/>
                  </a:cubicBezTo>
                  <a:cubicBezTo>
                    <a:pt x="1652" y="4882"/>
                    <a:pt x="630" y="4697"/>
                    <a:pt x="543" y="3771"/>
                  </a:cubicBezTo>
                  <a:cubicBezTo>
                    <a:pt x="499" y="3307"/>
                    <a:pt x="761" y="2847"/>
                    <a:pt x="993" y="2469"/>
                  </a:cubicBezTo>
                  <a:cubicBezTo>
                    <a:pt x="1211" y="2115"/>
                    <a:pt x="1477" y="1786"/>
                    <a:pt x="1763" y="1486"/>
                  </a:cubicBezTo>
                  <a:cubicBezTo>
                    <a:pt x="2349" y="880"/>
                    <a:pt x="3061" y="411"/>
                    <a:pt x="3836" y="77"/>
                  </a:cubicBezTo>
                  <a:cubicBezTo>
                    <a:pt x="3874" y="59"/>
                    <a:pt x="3852" y="1"/>
                    <a:pt x="38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1"/>
            <p:cNvSpPr/>
            <p:nvPr/>
          </p:nvSpPr>
          <p:spPr>
            <a:xfrm>
              <a:off x="7043341" y="1234700"/>
              <a:ext cx="524020" cy="1072736"/>
            </a:xfrm>
            <a:custGeom>
              <a:avLst/>
              <a:gdLst/>
              <a:ahLst/>
              <a:cxnLst/>
              <a:rect l="l" t="t" r="r" b="b"/>
              <a:pathLst>
                <a:path w="3798" h="7775" extrusionOk="0">
                  <a:moveTo>
                    <a:pt x="2882" y="130"/>
                  </a:moveTo>
                  <a:cubicBezTo>
                    <a:pt x="3032" y="135"/>
                    <a:pt x="3187" y="125"/>
                    <a:pt x="3337" y="150"/>
                  </a:cubicBezTo>
                  <a:cubicBezTo>
                    <a:pt x="3589" y="183"/>
                    <a:pt x="3560" y="547"/>
                    <a:pt x="3579" y="731"/>
                  </a:cubicBezTo>
                  <a:cubicBezTo>
                    <a:pt x="3608" y="1045"/>
                    <a:pt x="3623" y="1365"/>
                    <a:pt x="3633" y="1685"/>
                  </a:cubicBezTo>
                  <a:cubicBezTo>
                    <a:pt x="3637" y="1849"/>
                    <a:pt x="3691" y="2130"/>
                    <a:pt x="3487" y="2203"/>
                  </a:cubicBezTo>
                  <a:cubicBezTo>
                    <a:pt x="3405" y="2232"/>
                    <a:pt x="3306" y="2237"/>
                    <a:pt x="3209" y="2237"/>
                  </a:cubicBezTo>
                  <a:cubicBezTo>
                    <a:pt x="3168" y="2237"/>
                    <a:pt x="3127" y="2236"/>
                    <a:pt x="3087" y="2236"/>
                  </a:cubicBezTo>
                  <a:cubicBezTo>
                    <a:pt x="3067" y="2236"/>
                    <a:pt x="3047" y="2236"/>
                    <a:pt x="3027" y="2237"/>
                  </a:cubicBezTo>
                  <a:cubicBezTo>
                    <a:pt x="2532" y="2262"/>
                    <a:pt x="2034" y="2274"/>
                    <a:pt x="1538" y="2274"/>
                  </a:cubicBezTo>
                  <a:cubicBezTo>
                    <a:pt x="1379" y="2274"/>
                    <a:pt x="1220" y="2273"/>
                    <a:pt x="1061" y="2271"/>
                  </a:cubicBezTo>
                  <a:cubicBezTo>
                    <a:pt x="1032" y="2271"/>
                    <a:pt x="998" y="2290"/>
                    <a:pt x="993" y="2319"/>
                  </a:cubicBezTo>
                  <a:cubicBezTo>
                    <a:pt x="785" y="3336"/>
                    <a:pt x="824" y="4377"/>
                    <a:pt x="1115" y="5370"/>
                  </a:cubicBezTo>
                  <a:cubicBezTo>
                    <a:pt x="1117" y="5380"/>
                    <a:pt x="1122" y="5388"/>
                    <a:pt x="1127" y="5394"/>
                  </a:cubicBezTo>
                  <a:lnTo>
                    <a:pt x="1127" y="5394"/>
                  </a:lnTo>
                  <a:cubicBezTo>
                    <a:pt x="1100" y="5403"/>
                    <a:pt x="1073" y="5412"/>
                    <a:pt x="1047" y="5423"/>
                  </a:cubicBezTo>
                  <a:cubicBezTo>
                    <a:pt x="1017" y="5436"/>
                    <a:pt x="1025" y="5484"/>
                    <a:pt x="1054" y="5484"/>
                  </a:cubicBezTo>
                  <a:cubicBezTo>
                    <a:pt x="1058" y="5484"/>
                    <a:pt x="1062" y="5483"/>
                    <a:pt x="1066" y="5481"/>
                  </a:cubicBezTo>
                  <a:cubicBezTo>
                    <a:pt x="1187" y="5436"/>
                    <a:pt x="1313" y="5414"/>
                    <a:pt x="1437" y="5414"/>
                  </a:cubicBezTo>
                  <a:cubicBezTo>
                    <a:pt x="1723" y="5414"/>
                    <a:pt x="2003" y="5531"/>
                    <a:pt x="2209" y="5748"/>
                  </a:cubicBezTo>
                  <a:cubicBezTo>
                    <a:pt x="2553" y="6111"/>
                    <a:pt x="2519" y="6702"/>
                    <a:pt x="2214" y="7070"/>
                  </a:cubicBezTo>
                  <a:cubicBezTo>
                    <a:pt x="1952" y="7389"/>
                    <a:pt x="1521" y="7534"/>
                    <a:pt x="1129" y="7622"/>
                  </a:cubicBezTo>
                  <a:cubicBezTo>
                    <a:pt x="1068" y="7634"/>
                    <a:pt x="1006" y="7642"/>
                    <a:pt x="944" y="7642"/>
                  </a:cubicBezTo>
                  <a:cubicBezTo>
                    <a:pt x="862" y="7642"/>
                    <a:pt x="780" y="7628"/>
                    <a:pt x="703" y="7593"/>
                  </a:cubicBezTo>
                  <a:cubicBezTo>
                    <a:pt x="577" y="7534"/>
                    <a:pt x="524" y="7375"/>
                    <a:pt x="485" y="7254"/>
                  </a:cubicBezTo>
                  <a:cubicBezTo>
                    <a:pt x="403" y="7016"/>
                    <a:pt x="349" y="6769"/>
                    <a:pt x="306" y="6522"/>
                  </a:cubicBezTo>
                  <a:cubicBezTo>
                    <a:pt x="127" y="5515"/>
                    <a:pt x="180" y="4469"/>
                    <a:pt x="170" y="3452"/>
                  </a:cubicBezTo>
                  <a:cubicBezTo>
                    <a:pt x="161" y="2397"/>
                    <a:pt x="151" y="1342"/>
                    <a:pt x="137" y="286"/>
                  </a:cubicBezTo>
                  <a:lnTo>
                    <a:pt x="137" y="286"/>
                  </a:lnTo>
                  <a:cubicBezTo>
                    <a:pt x="739" y="214"/>
                    <a:pt x="1341" y="168"/>
                    <a:pt x="1943" y="145"/>
                  </a:cubicBezTo>
                  <a:cubicBezTo>
                    <a:pt x="2257" y="135"/>
                    <a:pt x="2572" y="130"/>
                    <a:pt x="2882" y="130"/>
                  </a:cubicBezTo>
                  <a:close/>
                  <a:moveTo>
                    <a:pt x="2806" y="1"/>
                  </a:moveTo>
                  <a:cubicBezTo>
                    <a:pt x="2702" y="1"/>
                    <a:pt x="2596" y="2"/>
                    <a:pt x="2490" y="4"/>
                  </a:cubicBezTo>
                  <a:cubicBezTo>
                    <a:pt x="1681" y="9"/>
                    <a:pt x="872" y="62"/>
                    <a:pt x="69" y="159"/>
                  </a:cubicBezTo>
                  <a:cubicBezTo>
                    <a:pt x="35" y="164"/>
                    <a:pt x="1" y="188"/>
                    <a:pt x="1" y="227"/>
                  </a:cubicBezTo>
                  <a:cubicBezTo>
                    <a:pt x="15" y="1515"/>
                    <a:pt x="30" y="2808"/>
                    <a:pt x="44" y="4096"/>
                  </a:cubicBezTo>
                  <a:cubicBezTo>
                    <a:pt x="54" y="4711"/>
                    <a:pt x="54" y="5326"/>
                    <a:pt x="107" y="5941"/>
                  </a:cubicBezTo>
                  <a:cubicBezTo>
                    <a:pt x="131" y="6222"/>
                    <a:pt x="170" y="6503"/>
                    <a:pt x="228" y="6779"/>
                  </a:cubicBezTo>
                  <a:cubicBezTo>
                    <a:pt x="282" y="7041"/>
                    <a:pt x="340" y="7336"/>
                    <a:pt x="485" y="7564"/>
                  </a:cubicBezTo>
                  <a:cubicBezTo>
                    <a:pt x="587" y="7721"/>
                    <a:pt x="751" y="7775"/>
                    <a:pt x="931" y="7775"/>
                  </a:cubicBezTo>
                  <a:cubicBezTo>
                    <a:pt x="1175" y="7775"/>
                    <a:pt x="1448" y="7675"/>
                    <a:pt x="1633" y="7602"/>
                  </a:cubicBezTo>
                  <a:cubicBezTo>
                    <a:pt x="2049" y="7447"/>
                    <a:pt x="2407" y="7157"/>
                    <a:pt x="2533" y="6716"/>
                  </a:cubicBezTo>
                  <a:cubicBezTo>
                    <a:pt x="2747" y="5981"/>
                    <a:pt x="2136" y="5343"/>
                    <a:pt x="1455" y="5343"/>
                  </a:cubicBezTo>
                  <a:cubicBezTo>
                    <a:pt x="1385" y="5343"/>
                    <a:pt x="1314" y="5350"/>
                    <a:pt x="1243" y="5364"/>
                  </a:cubicBezTo>
                  <a:lnTo>
                    <a:pt x="1243" y="5364"/>
                  </a:lnTo>
                  <a:cubicBezTo>
                    <a:pt x="1244" y="5356"/>
                    <a:pt x="1243" y="5346"/>
                    <a:pt x="1240" y="5336"/>
                  </a:cubicBezTo>
                  <a:cubicBezTo>
                    <a:pt x="964" y="4379"/>
                    <a:pt x="917" y="3379"/>
                    <a:pt x="1114" y="2407"/>
                  </a:cubicBezTo>
                  <a:lnTo>
                    <a:pt x="1114" y="2407"/>
                  </a:lnTo>
                  <a:cubicBezTo>
                    <a:pt x="1263" y="2408"/>
                    <a:pt x="1413" y="2409"/>
                    <a:pt x="1563" y="2409"/>
                  </a:cubicBezTo>
                  <a:cubicBezTo>
                    <a:pt x="2173" y="2409"/>
                    <a:pt x="2787" y="2394"/>
                    <a:pt x="3395" y="2348"/>
                  </a:cubicBezTo>
                  <a:cubicBezTo>
                    <a:pt x="3628" y="2334"/>
                    <a:pt x="3749" y="2208"/>
                    <a:pt x="3763" y="1980"/>
                  </a:cubicBezTo>
                  <a:cubicBezTo>
                    <a:pt x="3797" y="1573"/>
                    <a:pt x="3744" y="1137"/>
                    <a:pt x="3710" y="731"/>
                  </a:cubicBezTo>
                  <a:cubicBezTo>
                    <a:pt x="3691" y="522"/>
                    <a:pt x="3715" y="150"/>
                    <a:pt x="3473" y="53"/>
                  </a:cubicBezTo>
                  <a:cubicBezTo>
                    <a:pt x="3357" y="9"/>
                    <a:pt x="3240" y="9"/>
                    <a:pt x="3119" y="4"/>
                  </a:cubicBezTo>
                  <a:cubicBezTo>
                    <a:pt x="3015" y="2"/>
                    <a:pt x="2911" y="1"/>
                    <a:pt x="280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1"/>
            <p:cNvSpPr/>
            <p:nvPr/>
          </p:nvSpPr>
          <p:spPr>
            <a:xfrm>
              <a:off x="7168346" y="2085577"/>
              <a:ext cx="127763" cy="122658"/>
            </a:xfrm>
            <a:custGeom>
              <a:avLst/>
              <a:gdLst/>
              <a:ahLst/>
              <a:cxnLst/>
              <a:rect l="l" t="t" r="r" b="b"/>
              <a:pathLst>
                <a:path w="926" h="889" extrusionOk="0">
                  <a:moveTo>
                    <a:pt x="504" y="1"/>
                  </a:moveTo>
                  <a:cubicBezTo>
                    <a:pt x="402" y="1"/>
                    <a:pt x="299" y="34"/>
                    <a:pt x="218" y="94"/>
                  </a:cubicBezTo>
                  <a:cubicBezTo>
                    <a:pt x="112" y="171"/>
                    <a:pt x="58" y="292"/>
                    <a:pt x="29" y="413"/>
                  </a:cubicBezTo>
                  <a:cubicBezTo>
                    <a:pt x="10" y="520"/>
                    <a:pt x="0" y="719"/>
                    <a:pt x="92" y="791"/>
                  </a:cubicBezTo>
                  <a:cubicBezTo>
                    <a:pt x="173" y="858"/>
                    <a:pt x="272" y="889"/>
                    <a:pt x="372" y="889"/>
                  </a:cubicBezTo>
                  <a:cubicBezTo>
                    <a:pt x="519" y="889"/>
                    <a:pt x="666" y="822"/>
                    <a:pt x="756" y="704"/>
                  </a:cubicBezTo>
                  <a:cubicBezTo>
                    <a:pt x="774" y="682"/>
                    <a:pt x="751" y="657"/>
                    <a:pt x="725" y="657"/>
                  </a:cubicBezTo>
                  <a:cubicBezTo>
                    <a:pt x="717" y="657"/>
                    <a:pt x="709" y="659"/>
                    <a:pt x="702" y="665"/>
                  </a:cubicBezTo>
                  <a:cubicBezTo>
                    <a:pt x="614" y="747"/>
                    <a:pt x="503" y="792"/>
                    <a:pt x="390" y="792"/>
                  </a:cubicBezTo>
                  <a:cubicBezTo>
                    <a:pt x="329" y="792"/>
                    <a:pt x="268" y="779"/>
                    <a:pt x="209" y="752"/>
                  </a:cubicBezTo>
                  <a:cubicBezTo>
                    <a:pt x="5" y="665"/>
                    <a:pt x="146" y="307"/>
                    <a:pt x="247" y="196"/>
                  </a:cubicBezTo>
                  <a:cubicBezTo>
                    <a:pt x="314" y="126"/>
                    <a:pt x="409" y="92"/>
                    <a:pt x="502" y="92"/>
                  </a:cubicBezTo>
                  <a:cubicBezTo>
                    <a:pt x="590" y="92"/>
                    <a:pt x="678" y="122"/>
                    <a:pt x="741" y="181"/>
                  </a:cubicBezTo>
                  <a:cubicBezTo>
                    <a:pt x="886" y="317"/>
                    <a:pt x="785" y="573"/>
                    <a:pt x="620" y="627"/>
                  </a:cubicBezTo>
                  <a:cubicBezTo>
                    <a:pt x="601" y="631"/>
                    <a:pt x="610" y="656"/>
                    <a:pt x="625" y="656"/>
                  </a:cubicBezTo>
                  <a:cubicBezTo>
                    <a:pt x="819" y="627"/>
                    <a:pt x="925" y="384"/>
                    <a:pt x="848" y="210"/>
                  </a:cubicBezTo>
                  <a:cubicBezTo>
                    <a:pt x="785" y="66"/>
                    <a:pt x="647" y="1"/>
                    <a:pt x="50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1"/>
            <p:cNvSpPr/>
            <p:nvPr/>
          </p:nvSpPr>
          <p:spPr>
            <a:xfrm>
              <a:off x="6687228" y="1556452"/>
              <a:ext cx="1097295" cy="1444848"/>
            </a:xfrm>
            <a:custGeom>
              <a:avLst/>
              <a:gdLst/>
              <a:ahLst/>
              <a:cxnLst/>
              <a:rect l="l" t="t" r="r" b="b"/>
              <a:pathLst>
                <a:path w="7953" h="10472" extrusionOk="0">
                  <a:moveTo>
                    <a:pt x="6234" y="1"/>
                  </a:moveTo>
                  <a:cubicBezTo>
                    <a:pt x="6199" y="1"/>
                    <a:pt x="6164" y="41"/>
                    <a:pt x="6189" y="74"/>
                  </a:cubicBezTo>
                  <a:cubicBezTo>
                    <a:pt x="6863" y="970"/>
                    <a:pt x="7303" y="1953"/>
                    <a:pt x="7521" y="3057"/>
                  </a:cubicBezTo>
                  <a:cubicBezTo>
                    <a:pt x="7715" y="4031"/>
                    <a:pt x="7729" y="5023"/>
                    <a:pt x="7768" y="6011"/>
                  </a:cubicBezTo>
                  <a:cubicBezTo>
                    <a:pt x="7812" y="7159"/>
                    <a:pt x="7894" y="8350"/>
                    <a:pt x="7715" y="9488"/>
                  </a:cubicBezTo>
                  <a:cubicBezTo>
                    <a:pt x="7695" y="9638"/>
                    <a:pt x="7657" y="10040"/>
                    <a:pt x="7473" y="10098"/>
                  </a:cubicBezTo>
                  <a:cubicBezTo>
                    <a:pt x="7428" y="10113"/>
                    <a:pt x="7373" y="10118"/>
                    <a:pt x="7316" y="10118"/>
                  </a:cubicBezTo>
                  <a:cubicBezTo>
                    <a:pt x="7200" y="10118"/>
                    <a:pt x="7072" y="10098"/>
                    <a:pt x="6979" y="10098"/>
                  </a:cubicBezTo>
                  <a:lnTo>
                    <a:pt x="6340" y="10098"/>
                  </a:lnTo>
                  <a:cubicBezTo>
                    <a:pt x="5913" y="10103"/>
                    <a:pt x="5487" y="10108"/>
                    <a:pt x="5061" y="10118"/>
                  </a:cubicBezTo>
                  <a:cubicBezTo>
                    <a:pt x="3386" y="10156"/>
                    <a:pt x="1710" y="10244"/>
                    <a:pt x="44" y="10408"/>
                  </a:cubicBezTo>
                  <a:cubicBezTo>
                    <a:pt x="5" y="10413"/>
                    <a:pt x="1" y="10471"/>
                    <a:pt x="44" y="10471"/>
                  </a:cubicBezTo>
                  <a:cubicBezTo>
                    <a:pt x="1371" y="10379"/>
                    <a:pt x="2698" y="10307"/>
                    <a:pt x="4025" y="10263"/>
                  </a:cubicBezTo>
                  <a:cubicBezTo>
                    <a:pt x="4688" y="10244"/>
                    <a:pt x="5357" y="10229"/>
                    <a:pt x="6020" y="10224"/>
                  </a:cubicBezTo>
                  <a:cubicBezTo>
                    <a:pt x="6340" y="10219"/>
                    <a:pt x="6659" y="10219"/>
                    <a:pt x="6979" y="10219"/>
                  </a:cubicBezTo>
                  <a:cubicBezTo>
                    <a:pt x="7078" y="10219"/>
                    <a:pt x="7214" y="10243"/>
                    <a:pt x="7339" y="10243"/>
                  </a:cubicBezTo>
                  <a:cubicBezTo>
                    <a:pt x="7416" y="10243"/>
                    <a:pt x="7488" y="10234"/>
                    <a:pt x="7545" y="10205"/>
                  </a:cubicBezTo>
                  <a:cubicBezTo>
                    <a:pt x="7681" y="10132"/>
                    <a:pt x="7734" y="9963"/>
                    <a:pt x="7773" y="9827"/>
                  </a:cubicBezTo>
                  <a:cubicBezTo>
                    <a:pt x="7846" y="9580"/>
                    <a:pt x="7870" y="9319"/>
                    <a:pt x="7894" y="9062"/>
                  </a:cubicBezTo>
                  <a:cubicBezTo>
                    <a:pt x="7952" y="8394"/>
                    <a:pt x="7942" y="7721"/>
                    <a:pt x="7928" y="7047"/>
                  </a:cubicBezTo>
                  <a:cubicBezTo>
                    <a:pt x="7875" y="4646"/>
                    <a:pt x="7933" y="1943"/>
                    <a:pt x="6267" y="16"/>
                  </a:cubicBezTo>
                  <a:cubicBezTo>
                    <a:pt x="6257" y="5"/>
                    <a:pt x="6245" y="1"/>
                    <a:pt x="623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1"/>
            <p:cNvSpPr/>
            <p:nvPr/>
          </p:nvSpPr>
          <p:spPr>
            <a:xfrm>
              <a:off x="6170790" y="1379020"/>
              <a:ext cx="890750" cy="21110"/>
            </a:xfrm>
            <a:custGeom>
              <a:avLst/>
              <a:gdLst/>
              <a:ahLst/>
              <a:cxnLst/>
              <a:rect l="l" t="t" r="r" b="b"/>
              <a:pathLst>
                <a:path w="6456" h="153" extrusionOk="0">
                  <a:moveTo>
                    <a:pt x="5144" y="1"/>
                  </a:moveTo>
                  <a:cubicBezTo>
                    <a:pt x="4497" y="1"/>
                    <a:pt x="3849" y="19"/>
                    <a:pt x="3206" y="19"/>
                  </a:cubicBezTo>
                  <a:cubicBezTo>
                    <a:pt x="2673" y="19"/>
                    <a:pt x="2141" y="24"/>
                    <a:pt x="1608" y="24"/>
                  </a:cubicBezTo>
                  <a:cubicBezTo>
                    <a:pt x="1570" y="24"/>
                    <a:pt x="1532" y="24"/>
                    <a:pt x="1493" y="24"/>
                  </a:cubicBezTo>
                  <a:cubicBezTo>
                    <a:pt x="1287" y="24"/>
                    <a:pt x="1077" y="20"/>
                    <a:pt x="868" y="20"/>
                  </a:cubicBezTo>
                  <a:cubicBezTo>
                    <a:pt x="578" y="20"/>
                    <a:pt x="289" y="28"/>
                    <a:pt x="10" y="67"/>
                  </a:cubicBezTo>
                  <a:cubicBezTo>
                    <a:pt x="0" y="72"/>
                    <a:pt x="0" y="82"/>
                    <a:pt x="10" y="82"/>
                  </a:cubicBezTo>
                  <a:cubicBezTo>
                    <a:pt x="284" y="122"/>
                    <a:pt x="568" y="131"/>
                    <a:pt x="852" y="131"/>
                  </a:cubicBezTo>
                  <a:cubicBezTo>
                    <a:pt x="1079" y="131"/>
                    <a:pt x="1307" y="125"/>
                    <a:pt x="1531" y="125"/>
                  </a:cubicBezTo>
                  <a:cubicBezTo>
                    <a:pt x="2058" y="130"/>
                    <a:pt x="2591" y="135"/>
                    <a:pt x="3124" y="135"/>
                  </a:cubicBezTo>
                  <a:cubicBezTo>
                    <a:pt x="3784" y="135"/>
                    <a:pt x="4450" y="153"/>
                    <a:pt x="5113" y="153"/>
                  </a:cubicBezTo>
                  <a:cubicBezTo>
                    <a:pt x="5545" y="153"/>
                    <a:pt x="5975" y="145"/>
                    <a:pt x="6402" y="120"/>
                  </a:cubicBezTo>
                  <a:cubicBezTo>
                    <a:pt x="6455" y="116"/>
                    <a:pt x="6455" y="38"/>
                    <a:pt x="6402" y="33"/>
                  </a:cubicBezTo>
                  <a:cubicBezTo>
                    <a:pt x="5984" y="9"/>
                    <a:pt x="5564" y="1"/>
                    <a:pt x="514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1"/>
            <p:cNvSpPr/>
            <p:nvPr/>
          </p:nvSpPr>
          <p:spPr>
            <a:xfrm>
              <a:off x="7224501" y="2182848"/>
              <a:ext cx="225861" cy="174949"/>
            </a:xfrm>
            <a:custGeom>
              <a:avLst/>
              <a:gdLst/>
              <a:ahLst/>
              <a:cxnLst/>
              <a:rect l="l" t="t" r="r" b="b"/>
              <a:pathLst>
                <a:path w="1637" h="1268" extrusionOk="0">
                  <a:moveTo>
                    <a:pt x="1587" y="0"/>
                  </a:moveTo>
                  <a:cubicBezTo>
                    <a:pt x="1575" y="0"/>
                    <a:pt x="1562" y="6"/>
                    <a:pt x="1555" y="18"/>
                  </a:cubicBezTo>
                  <a:cubicBezTo>
                    <a:pt x="1395" y="323"/>
                    <a:pt x="1225" y="585"/>
                    <a:pt x="964" y="808"/>
                  </a:cubicBezTo>
                  <a:cubicBezTo>
                    <a:pt x="683" y="1040"/>
                    <a:pt x="358" y="1132"/>
                    <a:pt x="19" y="1234"/>
                  </a:cubicBezTo>
                  <a:cubicBezTo>
                    <a:pt x="0" y="1239"/>
                    <a:pt x="5" y="1268"/>
                    <a:pt x="24" y="1268"/>
                  </a:cubicBezTo>
                  <a:cubicBezTo>
                    <a:pt x="27" y="1268"/>
                    <a:pt x="30" y="1268"/>
                    <a:pt x="32" y="1268"/>
                  </a:cubicBezTo>
                  <a:cubicBezTo>
                    <a:pt x="699" y="1268"/>
                    <a:pt x="1434" y="674"/>
                    <a:pt x="1627" y="52"/>
                  </a:cubicBezTo>
                  <a:cubicBezTo>
                    <a:pt x="1637" y="23"/>
                    <a:pt x="1612" y="0"/>
                    <a:pt x="158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1"/>
            <p:cNvSpPr/>
            <p:nvPr/>
          </p:nvSpPr>
          <p:spPr>
            <a:xfrm>
              <a:off x="7314599" y="2260940"/>
              <a:ext cx="143215" cy="110930"/>
            </a:xfrm>
            <a:custGeom>
              <a:avLst/>
              <a:gdLst/>
              <a:ahLst/>
              <a:cxnLst/>
              <a:rect l="l" t="t" r="r" b="b"/>
              <a:pathLst>
                <a:path w="1038" h="804" extrusionOk="0">
                  <a:moveTo>
                    <a:pt x="996" y="0"/>
                  </a:moveTo>
                  <a:cubicBezTo>
                    <a:pt x="986" y="0"/>
                    <a:pt x="976" y="4"/>
                    <a:pt x="969" y="14"/>
                  </a:cubicBezTo>
                  <a:cubicBezTo>
                    <a:pt x="766" y="416"/>
                    <a:pt x="466" y="673"/>
                    <a:pt x="20" y="770"/>
                  </a:cubicBezTo>
                  <a:cubicBezTo>
                    <a:pt x="1" y="774"/>
                    <a:pt x="6" y="803"/>
                    <a:pt x="25" y="803"/>
                  </a:cubicBezTo>
                  <a:cubicBezTo>
                    <a:pt x="461" y="770"/>
                    <a:pt x="892" y="460"/>
                    <a:pt x="1027" y="43"/>
                  </a:cubicBezTo>
                  <a:cubicBezTo>
                    <a:pt x="1037" y="17"/>
                    <a:pt x="1017" y="0"/>
                    <a:pt x="99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1"/>
            <p:cNvSpPr/>
            <p:nvPr/>
          </p:nvSpPr>
          <p:spPr>
            <a:xfrm>
              <a:off x="7412561" y="2331168"/>
              <a:ext cx="49394" cy="33941"/>
            </a:xfrm>
            <a:custGeom>
              <a:avLst/>
              <a:gdLst/>
              <a:ahLst/>
              <a:cxnLst/>
              <a:rect l="l" t="t" r="r" b="b"/>
              <a:pathLst>
                <a:path w="358" h="246" extrusionOk="0">
                  <a:moveTo>
                    <a:pt x="325" y="1"/>
                  </a:moveTo>
                  <a:cubicBezTo>
                    <a:pt x="321" y="1"/>
                    <a:pt x="317" y="2"/>
                    <a:pt x="313" y="4"/>
                  </a:cubicBezTo>
                  <a:cubicBezTo>
                    <a:pt x="211" y="67"/>
                    <a:pt x="109" y="140"/>
                    <a:pt x="12" y="212"/>
                  </a:cubicBezTo>
                  <a:cubicBezTo>
                    <a:pt x="1" y="224"/>
                    <a:pt x="8" y="245"/>
                    <a:pt x="21" y="245"/>
                  </a:cubicBezTo>
                  <a:cubicBezTo>
                    <a:pt x="24" y="245"/>
                    <a:pt x="28" y="244"/>
                    <a:pt x="32" y="241"/>
                  </a:cubicBezTo>
                  <a:cubicBezTo>
                    <a:pt x="138" y="183"/>
                    <a:pt x="240" y="120"/>
                    <a:pt x="337" y="47"/>
                  </a:cubicBezTo>
                  <a:cubicBezTo>
                    <a:pt x="357" y="31"/>
                    <a:pt x="347" y="1"/>
                    <a:pt x="32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1"/>
            <p:cNvSpPr/>
            <p:nvPr/>
          </p:nvSpPr>
          <p:spPr>
            <a:xfrm>
              <a:off x="6359125" y="2896166"/>
              <a:ext cx="828" cy="138"/>
            </a:xfrm>
            <a:custGeom>
              <a:avLst/>
              <a:gdLst/>
              <a:ahLst/>
              <a:cxnLst/>
              <a:rect l="l" t="t" r="r" b="b"/>
              <a:pathLst>
                <a:path w="6" h="1" extrusionOk="0">
                  <a:moveTo>
                    <a:pt x="6" y="1"/>
                  </a:moveTo>
                  <a:cubicBezTo>
                    <a:pt x="6" y="1"/>
                    <a:pt x="6" y="1"/>
                    <a:pt x="6" y="1"/>
                  </a:cubicBezTo>
                  <a:cubicBezTo>
                    <a:pt x="1" y="1"/>
                    <a:pt x="1" y="1"/>
                    <a:pt x="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1"/>
            <p:cNvSpPr/>
            <p:nvPr/>
          </p:nvSpPr>
          <p:spPr>
            <a:xfrm>
              <a:off x="6359125" y="2856844"/>
              <a:ext cx="48290" cy="39184"/>
            </a:xfrm>
            <a:custGeom>
              <a:avLst/>
              <a:gdLst/>
              <a:ahLst/>
              <a:cxnLst/>
              <a:rect l="l" t="t" r="r" b="b"/>
              <a:pathLst>
                <a:path w="350" h="284" extrusionOk="0">
                  <a:moveTo>
                    <a:pt x="304" y="0"/>
                  </a:moveTo>
                  <a:cubicBezTo>
                    <a:pt x="298" y="0"/>
                    <a:pt x="293" y="2"/>
                    <a:pt x="287" y="5"/>
                  </a:cubicBezTo>
                  <a:cubicBezTo>
                    <a:pt x="233" y="39"/>
                    <a:pt x="185" y="82"/>
                    <a:pt x="137" y="126"/>
                  </a:cubicBezTo>
                  <a:cubicBezTo>
                    <a:pt x="107" y="150"/>
                    <a:pt x="78" y="174"/>
                    <a:pt x="49" y="199"/>
                  </a:cubicBezTo>
                  <a:cubicBezTo>
                    <a:pt x="15" y="233"/>
                    <a:pt x="6" y="233"/>
                    <a:pt x="1" y="281"/>
                  </a:cubicBezTo>
                  <a:cubicBezTo>
                    <a:pt x="14" y="283"/>
                    <a:pt x="23" y="284"/>
                    <a:pt x="31" y="284"/>
                  </a:cubicBezTo>
                  <a:cubicBezTo>
                    <a:pt x="46" y="284"/>
                    <a:pt x="54" y="279"/>
                    <a:pt x="74" y="267"/>
                  </a:cubicBezTo>
                  <a:cubicBezTo>
                    <a:pt x="98" y="247"/>
                    <a:pt x="127" y="223"/>
                    <a:pt x="151" y="204"/>
                  </a:cubicBezTo>
                  <a:cubicBezTo>
                    <a:pt x="214" y="155"/>
                    <a:pt x="272" y="112"/>
                    <a:pt x="325" y="53"/>
                  </a:cubicBezTo>
                  <a:cubicBezTo>
                    <a:pt x="349" y="33"/>
                    <a:pt x="330" y="0"/>
                    <a:pt x="3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1"/>
            <p:cNvSpPr/>
            <p:nvPr/>
          </p:nvSpPr>
          <p:spPr>
            <a:xfrm>
              <a:off x="6445497" y="2850773"/>
              <a:ext cx="94787" cy="69676"/>
            </a:xfrm>
            <a:custGeom>
              <a:avLst/>
              <a:gdLst/>
              <a:ahLst/>
              <a:cxnLst/>
              <a:rect l="l" t="t" r="r" b="b"/>
              <a:pathLst>
                <a:path w="687" h="505" extrusionOk="0">
                  <a:moveTo>
                    <a:pt x="643" y="1"/>
                  </a:moveTo>
                  <a:cubicBezTo>
                    <a:pt x="635" y="1"/>
                    <a:pt x="627" y="4"/>
                    <a:pt x="619" y="10"/>
                  </a:cubicBezTo>
                  <a:cubicBezTo>
                    <a:pt x="523" y="93"/>
                    <a:pt x="435" y="175"/>
                    <a:pt x="339" y="252"/>
                  </a:cubicBezTo>
                  <a:cubicBezTo>
                    <a:pt x="237" y="330"/>
                    <a:pt x="126" y="388"/>
                    <a:pt x="19" y="461"/>
                  </a:cubicBezTo>
                  <a:cubicBezTo>
                    <a:pt x="1" y="474"/>
                    <a:pt x="12" y="505"/>
                    <a:pt x="34" y="505"/>
                  </a:cubicBezTo>
                  <a:cubicBezTo>
                    <a:pt x="35" y="505"/>
                    <a:pt x="37" y="505"/>
                    <a:pt x="38" y="504"/>
                  </a:cubicBezTo>
                  <a:cubicBezTo>
                    <a:pt x="271" y="422"/>
                    <a:pt x="513" y="248"/>
                    <a:pt x="668" y="59"/>
                  </a:cubicBezTo>
                  <a:cubicBezTo>
                    <a:pt x="687" y="33"/>
                    <a:pt x="668" y="1"/>
                    <a:pt x="64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1"/>
            <p:cNvSpPr/>
            <p:nvPr/>
          </p:nvSpPr>
          <p:spPr>
            <a:xfrm>
              <a:off x="6515450" y="2794066"/>
              <a:ext cx="183917" cy="167913"/>
            </a:xfrm>
            <a:custGeom>
              <a:avLst/>
              <a:gdLst/>
              <a:ahLst/>
              <a:cxnLst/>
              <a:rect l="l" t="t" r="r" b="b"/>
              <a:pathLst>
                <a:path w="1333" h="1217" extrusionOk="0">
                  <a:moveTo>
                    <a:pt x="1287" y="0"/>
                  </a:moveTo>
                  <a:cubicBezTo>
                    <a:pt x="1282" y="0"/>
                    <a:pt x="1276" y="1"/>
                    <a:pt x="1270" y="5"/>
                  </a:cubicBezTo>
                  <a:cubicBezTo>
                    <a:pt x="1037" y="145"/>
                    <a:pt x="834" y="358"/>
                    <a:pt x="640" y="542"/>
                  </a:cubicBezTo>
                  <a:cubicBezTo>
                    <a:pt x="422" y="746"/>
                    <a:pt x="209" y="954"/>
                    <a:pt x="16" y="1177"/>
                  </a:cubicBezTo>
                  <a:cubicBezTo>
                    <a:pt x="1" y="1195"/>
                    <a:pt x="15" y="1217"/>
                    <a:pt x="31" y="1217"/>
                  </a:cubicBezTo>
                  <a:cubicBezTo>
                    <a:pt x="35" y="1217"/>
                    <a:pt x="40" y="1215"/>
                    <a:pt x="45" y="1211"/>
                  </a:cubicBezTo>
                  <a:cubicBezTo>
                    <a:pt x="243" y="1022"/>
                    <a:pt x="432" y="828"/>
                    <a:pt x="635" y="644"/>
                  </a:cubicBezTo>
                  <a:cubicBezTo>
                    <a:pt x="853" y="445"/>
                    <a:pt x="1105" y="271"/>
                    <a:pt x="1309" y="58"/>
                  </a:cubicBezTo>
                  <a:cubicBezTo>
                    <a:pt x="1333" y="34"/>
                    <a:pt x="1314" y="0"/>
                    <a:pt x="128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1"/>
            <p:cNvSpPr/>
            <p:nvPr/>
          </p:nvSpPr>
          <p:spPr>
            <a:xfrm>
              <a:off x="6617275" y="2892993"/>
              <a:ext cx="62088" cy="68020"/>
            </a:xfrm>
            <a:custGeom>
              <a:avLst/>
              <a:gdLst/>
              <a:ahLst/>
              <a:cxnLst/>
              <a:rect l="l" t="t" r="r" b="b"/>
              <a:pathLst>
                <a:path w="450" h="493" extrusionOk="0">
                  <a:moveTo>
                    <a:pt x="408" y="0"/>
                  </a:moveTo>
                  <a:cubicBezTo>
                    <a:pt x="400" y="0"/>
                    <a:pt x="393" y="3"/>
                    <a:pt x="387" y="9"/>
                  </a:cubicBezTo>
                  <a:cubicBezTo>
                    <a:pt x="319" y="67"/>
                    <a:pt x="265" y="145"/>
                    <a:pt x="207" y="213"/>
                  </a:cubicBezTo>
                  <a:cubicBezTo>
                    <a:pt x="144" y="290"/>
                    <a:pt x="81" y="373"/>
                    <a:pt x="19" y="450"/>
                  </a:cubicBezTo>
                  <a:cubicBezTo>
                    <a:pt x="0" y="468"/>
                    <a:pt x="15" y="492"/>
                    <a:pt x="34" y="492"/>
                  </a:cubicBezTo>
                  <a:cubicBezTo>
                    <a:pt x="40" y="492"/>
                    <a:pt x="47" y="490"/>
                    <a:pt x="52" y="484"/>
                  </a:cubicBezTo>
                  <a:cubicBezTo>
                    <a:pt x="120" y="411"/>
                    <a:pt x="188" y="334"/>
                    <a:pt x="256" y="261"/>
                  </a:cubicBezTo>
                  <a:cubicBezTo>
                    <a:pt x="314" y="193"/>
                    <a:pt x="387" y="126"/>
                    <a:pt x="435" y="48"/>
                  </a:cubicBezTo>
                  <a:cubicBezTo>
                    <a:pt x="449" y="23"/>
                    <a:pt x="429" y="0"/>
                    <a:pt x="40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1"/>
            <p:cNvSpPr/>
            <p:nvPr/>
          </p:nvSpPr>
          <p:spPr>
            <a:xfrm>
              <a:off x="5801018" y="1519614"/>
              <a:ext cx="98236" cy="68296"/>
            </a:xfrm>
            <a:custGeom>
              <a:avLst/>
              <a:gdLst/>
              <a:ahLst/>
              <a:cxnLst/>
              <a:rect l="l" t="t" r="r" b="b"/>
              <a:pathLst>
                <a:path w="712" h="495" extrusionOk="0">
                  <a:moveTo>
                    <a:pt x="679" y="0"/>
                  </a:moveTo>
                  <a:cubicBezTo>
                    <a:pt x="676" y="0"/>
                    <a:pt x="673" y="1"/>
                    <a:pt x="671" y="2"/>
                  </a:cubicBezTo>
                  <a:cubicBezTo>
                    <a:pt x="443" y="138"/>
                    <a:pt x="225" y="298"/>
                    <a:pt x="17" y="457"/>
                  </a:cubicBezTo>
                  <a:cubicBezTo>
                    <a:pt x="1" y="469"/>
                    <a:pt x="11" y="495"/>
                    <a:pt x="29" y="495"/>
                  </a:cubicBezTo>
                  <a:cubicBezTo>
                    <a:pt x="33" y="495"/>
                    <a:pt x="37" y="494"/>
                    <a:pt x="41" y="491"/>
                  </a:cubicBezTo>
                  <a:cubicBezTo>
                    <a:pt x="264" y="351"/>
                    <a:pt x="487" y="201"/>
                    <a:pt x="695" y="36"/>
                  </a:cubicBezTo>
                  <a:cubicBezTo>
                    <a:pt x="712" y="24"/>
                    <a:pt x="696" y="0"/>
                    <a:pt x="67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1"/>
            <p:cNvSpPr/>
            <p:nvPr/>
          </p:nvSpPr>
          <p:spPr>
            <a:xfrm>
              <a:off x="5841030" y="1463045"/>
              <a:ext cx="233036" cy="156047"/>
            </a:xfrm>
            <a:custGeom>
              <a:avLst/>
              <a:gdLst/>
              <a:ahLst/>
              <a:cxnLst/>
              <a:rect l="l" t="t" r="r" b="b"/>
              <a:pathLst>
                <a:path w="1689" h="1131" extrusionOk="0">
                  <a:moveTo>
                    <a:pt x="1653" y="1"/>
                  </a:moveTo>
                  <a:cubicBezTo>
                    <a:pt x="1648" y="1"/>
                    <a:pt x="1644" y="2"/>
                    <a:pt x="1640" y="5"/>
                  </a:cubicBezTo>
                  <a:cubicBezTo>
                    <a:pt x="1378" y="185"/>
                    <a:pt x="1136" y="378"/>
                    <a:pt x="875" y="557"/>
                  </a:cubicBezTo>
                  <a:cubicBezTo>
                    <a:pt x="599" y="751"/>
                    <a:pt x="303" y="921"/>
                    <a:pt x="17" y="1100"/>
                  </a:cubicBezTo>
                  <a:cubicBezTo>
                    <a:pt x="1" y="1108"/>
                    <a:pt x="13" y="1131"/>
                    <a:pt x="29" y="1131"/>
                  </a:cubicBezTo>
                  <a:cubicBezTo>
                    <a:pt x="31" y="1131"/>
                    <a:pt x="34" y="1130"/>
                    <a:pt x="37" y="1129"/>
                  </a:cubicBezTo>
                  <a:cubicBezTo>
                    <a:pt x="608" y="848"/>
                    <a:pt x="1194" y="475"/>
                    <a:pt x="1669" y="49"/>
                  </a:cubicBezTo>
                  <a:cubicBezTo>
                    <a:pt x="1689" y="33"/>
                    <a:pt x="1672" y="1"/>
                    <a:pt x="165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1"/>
            <p:cNvSpPr/>
            <p:nvPr/>
          </p:nvSpPr>
          <p:spPr>
            <a:xfrm>
              <a:off x="5944787" y="1581563"/>
              <a:ext cx="58638" cy="39736"/>
            </a:xfrm>
            <a:custGeom>
              <a:avLst/>
              <a:gdLst/>
              <a:ahLst/>
              <a:cxnLst/>
              <a:rect l="l" t="t" r="r" b="b"/>
              <a:pathLst>
                <a:path w="425" h="288" extrusionOk="0">
                  <a:moveTo>
                    <a:pt x="395" y="0"/>
                  </a:moveTo>
                  <a:cubicBezTo>
                    <a:pt x="391" y="0"/>
                    <a:pt x="388" y="1"/>
                    <a:pt x="384" y="4"/>
                  </a:cubicBezTo>
                  <a:cubicBezTo>
                    <a:pt x="258" y="76"/>
                    <a:pt x="142" y="159"/>
                    <a:pt x="21" y="241"/>
                  </a:cubicBezTo>
                  <a:cubicBezTo>
                    <a:pt x="0" y="257"/>
                    <a:pt x="15" y="288"/>
                    <a:pt x="34" y="288"/>
                  </a:cubicBezTo>
                  <a:cubicBezTo>
                    <a:pt x="38" y="288"/>
                    <a:pt x="41" y="287"/>
                    <a:pt x="45" y="284"/>
                  </a:cubicBezTo>
                  <a:cubicBezTo>
                    <a:pt x="166" y="207"/>
                    <a:pt x="292" y="129"/>
                    <a:pt x="408" y="42"/>
                  </a:cubicBezTo>
                  <a:cubicBezTo>
                    <a:pt x="425" y="30"/>
                    <a:pt x="413" y="0"/>
                    <a:pt x="39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1"/>
            <p:cNvSpPr/>
            <p:nvPr/>
          </p:nvSpPr>
          <p:spPr>
            <a:xfrm>
              <a:off x="5536521" y="2610977"/>
              <a:ext cx="71470" cy="57397"/>
            </a:xfrm>
            <a:custGeom>
              <a:avLst/>
              <a:gdLst/>
              <a:ahLst/>
              <a:cxnLst/>
              <a:rect l="l" t="t" r="r" b="b"/>
              <a:pathLst>
                <a:path w="518" h="416" extrusionOk="0">
                  <a:moveTo>
                    <a:pt x="498" y="1"/>
                  </a:moveTo>
                  <a:cubicBezTo>
                    <a:pt x="494" y="1"/>
                    <a:pt x="490" y="2"/>
                    <a:pt x="486" y="5"/>
                  </a:cubicBezTo>
                  <a:cubicBezTo>
                    <a:pt x="326" y="126"/>
                    <a:pt x="186" y="271"/>
                    <a:pt x="16" y="388"/>
                  </a:cubicBezTo>
                  <a:cubicBezTo>
                    <a:pt x="1" y="395"/>
                    <a:pt x="7" y="416"/>
                    <a:pt x="20" y="416"/>
                  </a:cubicBezTo>
                  <a:cubicBezTo>
                    <a:pt x="23" y="416"/>
                    <a:pt x="27" y="415"/>
                    <a:pt x="31" y="412"/>
                  </a:cubicBezTo>
                  <a:cubicBezTo>
                    <a:pt x="195" y="305"/>
                    <a:pt x="384" y="184"/>
                    <a:pt x="510" y="34"/>
                  </a:cubicBezTo>
                  <a:cubicBezTo>
                    <a:pt x="518" y="19"/>
                    <a:pt x="510" y="1"/>
                    <a:pt x="49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1"/>
            <p:cNvSpPr/>
            <p:nvPr/>
          </p:nvSpPr>
          <p:spPr>
            <a:xfrm>
              <a:off x="5537072" y="2593178"/>
              <a:ext cx="210960" cy="166809"/>
            </a:xfrm>
            <a:custGeom>
              <a:avLst/>
              <a:gdLst/>
              <a:ahLst/>
              <a:cxnLst/>
              <a:rect l="l" t="t" r="r" b="b"/>
              <a:pathLst>
                <a:path w="1529" h="1209" extrusionOk="0">
                  <a:moveTo>
                    <a:pt x="1477" y="0"/>
                  </a:moveTo>
                  <a:cubicBezTo>
                    <a:pt x="1473" y="0"/>
                    <a:pt x="1469" y="1"/>
                    <a:pt x="1465" y="3"/>
                  </a:cubicBezTo>
                  <a:cubicBezTo>
                    <a:pt x="937" y="318"/>
                    <a:pt x="458" y="763"/>
                    <a:pt x="12" y="1180"/>
                  </a:cubicBezTo>
                  <a:cubicBezTo>
                    <a:pt x="1" y="1191"/>
                    <a:pt x="13" y="1209"/>
                    <a:pt x="26" y="1209"/>
                  </a:cubicBezTo>
                  <a:cubicBezTo>
                    <a:pt x="30" y="1209"/>
                    <a:pt x="33" y="1207"/>
                    <a:pt x="36" y="1204"/>
                  </a:cubicBezTo>
                  <a:cubicBezTo>
                    <a:pt x="506" y="793"/>
                    <a:pt x="1024" y="449"/>
                    <a:pt x="1504" y="52"/>
                  </a:cubicBezTo>
                  <a:cubicBezTo>
                    <a:pt x="1529" y="35"/>
                    <a:pt x="1504" y="0"/>
                    <a:pt x="147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1"/>
            <p:cNvSpPr/>
            <p:nvPr/>
          </p:nvSpPr>
          <p:spPr>
            <a:xfrm>
              <a:off x="5703470" y="2679135"/>
              <a:ext cx="62777" cy="52843"/>
            </a:xfrm>
            <a:custGeom>
              <a:avLst/>
              <a:gdLst/>
              <a:ahLst/>
              <a:cxnLst/>
              <a:rect l="l" t="t" r="r" b="b"/>
              <a:pathLst>
                <a:path w="455" h="383" extrusionOk="0">
                  <a:moveTo>
                    <a:pt x="433" y="0"/>
                  </a:moveTo>
                  <a:cubicBezTo>
                    <a:pt x="430" y="0"/>
                    <a:pt x="427" y="2"/>
                    <a:pt x="424" y="5"/>
                  </a:cubicBezTo>
                  <a:cubicBezTo>
                    <a:pt x="278" y="111"/>
                    <a:pt x="148" y="232"/>
                    <a:pt x="12" y="354"/>
                  </a:cubicBezTo>
                  <a:cubicBezTo>
                    <a:pt x="1" y="365"/>
                    <a:pt x="13" y="382"/>
                    <a:pt x="26" y="382"/>
                  </a:cubicBezTo>
                  <a:cubicBezTo>
                    <a:pt x="30" y="382"/>
                    <a:pt x="33" y="381"/>
                    <a:pt x="36" y="378"/>
                  </a:cubicBezTo>
                  <a:cubicBezTo>
                    <a:pt x="177" y="266"/>
                    <a:pt x="317" y="155"/>
                    <a:pt x="443" y="29"/>
                  </a:cubicBezTo>
                  <a:cubicBezTo>
                    <a:pt x="454" y="18"/>
                    <a:pt x="445" y="0"/>
                    <a:pt x="43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1"/>
            <p:cNvSpPr/>
            <p:nvPr/>
          </p:nvSpPr>
          <p:spPr>
            <a:xfrm>
              <a:off x="5093070" y="3264001"/>
              <a:ext cx="141284" cy="220480"/>
            </a:xfrm>
            <a:custGeom>
              <a:avLst/>
              <a:gdLst/>
              <a:ahLst/>
              <a:cxnLst/>
              <a:rect l="l" t="t" r="r" b="b"/>
              <a:pathLst>
                <a:path w="1024" h="1598" extrusionOk="0">
                  <a:moveTo>
                    <a:pt x="999" y="1"/>
                  </a:moveTo>
                  <a:cubicBezTo>
                    <a:pt x="994" y="1"/>
                    <a:pt x="988" y="3"/>
                    <a:pt x="983" y="8"/>
                  </a:cubicBezTo>
                  <a:cubicBezTo>
                    <a:pt x="601" y="337"/>
                    <a:pt x="0" y="1044"/>
                    <a:pt x="281" y="1587"/>
                  </a:cubicBezTo>
                  <a:cubicBezTo>
                    <a:pt x="286" y="1594"/>
                    <a:pt x="293" y="1598"/>
                    <a:pt x="301" y="1598"/>
                  </a:cubicBezTo>
                  <a:cubicBezTo>
                    <a:pt x="318" y="1598"/>
                    <a:pt x="336" y="1582"/>
                    <a:pt x="330" y="1562"/>
                  </a:cubicBezTo>
                  <a:cubicBezTo>
                    <a:pt x="131" y="976"/>
                    <a:pt x="664" y="444"/>
                    <a:pt x="1012" y="32"/>
                  </a:cubicBezTo>
                  <a:cubicBezTo>
                    <a:pt x="1023" y="18"/>
                    <a:pt x="1013" y="1"/>
                    <a:pt x="99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1"/>
            <p:cNvSpPr/>
            <p:nvPr/>
          </p:nvSpPr>
          <p:spPr>
            <a:xfrm>
              <a:off x="5190756" y="3523527"/>
              <a:ext cx="89544" cy="18764"/>
            </a:xfrm>
            <a:custGeom>
              <a:avLst/>
              <a:gdLst/>
              <a:ahLst/>
              <a:cxnLst/>
              <a:rect l="l" t="t" r="r" b="b"/>
              <a:pathLst>
                <a:path w="649" h="136" extrusionOk="0">
                  <a:moveTo>
                    <a:pt x="24" y="0"/>
                  </a:moveTo>
                  <a:cubicBezTo>
                    <a:pt x="8" y="0"/>
                    <a:pt x="0" y="26"/>
                    <a:pt x="14" y="30"/>
                  </a:cubicBezTo>
                  <a:cubicBezTo>
                    <a:pt x="164" y="102"/>
                    <a:pt x="324" y="135"/>
                    <a:pt x="485" y="135"/>
                  </a:cubicBezTo>
                  <a:cubicBezTo>
                    <a:pt x="531" y="135"/>
                    <a:pt x="578" y="132"/>
                    <a:pt x="624" y="127"/>
                  </a:cubicBezTo>
                  <a:cubicBezTo>
                    <a:pt x="643" y="127"/>
                    <a:pt x="648" y="93"/>
                    <a:pt x="624" y="93"/>
                  </a:cubicBezTo>
                  <a:cubicBezTo>
                    <a:pt x="609" y="93"/>
                    <a:pt x="594" y="94"/>
                    <a:pt x="580" y="94"/>
                  </a:cubicBezTo>
                  <a:cubicBezTo>
                    <a:pt x="388" y="94"/>
                    <a:pt x="208" y="64"/>
                    <a:pt x="28" y="1"/>
                  </a:cubicBezTo>
                  <a:cubicBezTo>
                    <a:pt x="27" y="1"/>
                    <a:pt x="25" y="0"/>
                    <a:pt x="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1"/>
            <p:cNvSpPr/>
            <p:nvPr/>
          </p:nvSpPr>
          <p:spPr>
            <a:xfrm>
              <a:off x="5350255" y="3359064"/>
              <a:ext cx="565411" cy="203509"/>
            </a:xfrm>
            <a:custGeom>
              <a:avLst/>
              <a:gdLst/>
              <a:ahLst/>
              <a:cxnLst/>
              <a:rect l="l" t="t" r="r" b="b"/>
              <a:pathLst>
                <a:path w="4098" h="1475" extrusionOk="0">
                  <a:moveTo>
                    <a:pt x="4057" y="0"/>
                  </a:moveTo>
                  <a:cubicBezTo>
                    <a:pt x="4051" y="0"/>
                    <a:pt x="4045" y="2"/>
                    <a:pt x="4039" y="7"/>
                  </a:cubicBezTo>
                  <a:cubicBezTo>
                    <a:pt x="2819" y="791"/>
                    <a:pt x="1468" y="1280"/>
                    <a:pt x="20" y="1440"/>
                  </a:cubicBezTo>
                  <a:cubicBezTo>
                    <a:pt x="2" y="1445"/>
                    <a:pt x="1" y="1474"/>
                    <a:pt x="16" y="1474"/>
                  </a:cubicBezTo>
                  <a:cubicBezTo>
                    <a:pt x="18" y="1474"/>
                    <a:pt x="19" y="1474"/>
                    <a:pt x="20" y="1474"/>
                  </a:cubicBezTo>
                  <a:cubicBezTo>
                    <a:pt x="1458" y="1382"/>
                    <a:pt x="2892" y="888"/>
                    <a:pt x="4073" y="60"/>
                  </a:cubicBezTo>
                  <a:cubicBezTo>
                    <a:pt x="4097" y="40"/>
                    <a:pt x="4082" y="0"/>
                    <a:pt x="405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1"/>
            <p:cNvSpPr/>
            <p:nvPr/>
          </p:nvSpPr>
          <p:spPr>
            <a:xfrm>
              <a:off x="6016120" y="3253653"/>
              <a:ext cx="64571" cy="61950"/>
            </a:xfrm>
            <a:custGeom>
              <a:avLst/>
              <a:gdLst/>
              <a:ahLst/>
              <a:cxnLst/>
              <a:rect l="l" t="t" r="r" b="b"/>
              <a:pathLst>
                <a:path w="468" h="449" extrusionOk="0">
                  <a:moveTo>
                    <a:pt x="431" y="1"/>
                  </a:moveTo>
                  <a:cubicBezTo>
                    <a:pt x="426" y="1"/>
                    <a:pt x="420" y="2"/>
                    <a:pt x="414" y="5"/>
                  </a:cubicBezTo>
                  <a:cubicBezTo>
                    <a:pt x="250" y="93"/>
                    <a:pt x="80" y="248"/>
                    <a:pt x="8" y="417"/>
                  </a:cubicBezTo>
                  <a:cubicBezTo>
                    <a:pt x="0" y="431"/>
                    <a:pt x="12" y="448"/>
                    <a:pt x="24" y="448"/>
                  </a:cubicBezTo>
                  <a:cubicBezTo>
                    <a:pt x="28" y="448"/>
                    <a:pt x="33" y="446"/>
                    <a:pt x="37" y="441"/>
                  </a:cubicBezTo>
                  <a:cubicBezTo>
                    <a:pt x="95" y="378"/>
                    <a:pt x="148" y="311"/>
                    <a:pt x="211" y="248"/>
                  </a:cubicBezTo>
                  <a:cubicBezTo>
                    <a:pt x="279" y="175"/>
                    <a:pt x="361" y="112"/>
                    <a:pt x="443" y="54"/>
                  </a:cubicBezTo>
                  <a:cubicBezTo>
                    <a:pt x="467" y="34"/>
                    <a:pt x="455" y="1"/>
                    <a:pt x="43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1"/>
            <p:cNvSpPr/>
            <p:nvPr/>
          </p:nvSpPr>
          <p:spPr>
            <a:xfrm>
              <a:off x="7455885" y="2738463"/>
              <a:ext cx="186263" cy="136869"/>
            </a:xfrm>
            <a:custGeom>
              <a:avLst/>
              <a:gdLst/>
              <a:ahLst/>
              <a:cxnLst/>
              <a:rect l="l" t="t" r="r" b="b"/>
              <a:pathLst>
                <a:path w="1350" h="992" extrusionOk="0">
                  <a:moveTo>
                    <a:pt x="1312" y="1"/>
                  </a:moveTo>
                  <a:cubicBezTo>
                    <a:pt x="1307" y="1"/>
                    <a:pt x="1302" y="2"/>
                    <a:pt x="1296" y="6"/>
                  </a:cubicBezTo>
                  <a:cubicBezTo>
                    <a:pt x="1059" y="151"/>
                    <a:pt x="851" y="345"/>
                    <a:pt x="633" y="509"/>
                  </a:cubicBezTo>
                  <a:cubicBezTo>
                    <a:pt x="430" y="664"/>
                    <a:pt x="212" y="800"/>
                    <a:pt x="13" y="960"/>
                  </a:cubicBezTo>
                  <a:cubicBezTo>
                    <a:pt x="1" y="972"/>
                    <a:pt x="13" y="991"/>
                    <a:pt x="28" y="991"/>
                  </a:cubicBezTo>
                  <a:cubicBezTo>
                    <a:pt x="31" y="991"/>
                    <a:pt x="34" y="990"/>
                    <a:pt x="37" y="989"/>
                  </a:cubicBezTo>
                  <a:cubicBezTo>
                    <a:pt x="279" y="863"/>
                    <a:pt x="507" y="689"/>
                    <a:pt x="730" y="529"/>
                  </a:cubicBezTo>
                  <a:cubicBezTo>
                    <a:pt x="933" y="379"/>
                    <a:pt x="1156" y="233"/>
                    <a:pt x="1330" y="49"/>
                  </a:cubicBezTo>
                  <a:cubicBezTo>
                    <a:pt x="1350" y="30"/>
                    <a:pt x="1335" y="1"/>
                    <a:pt x="131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1"/>
            <p:cNvSpPr/>
            <p:nvPr/>
          </p:nvSpPr>
          <p:spPr>
            <a:xfrm>
              <a:off x="7570542" y="2795860"/>
              <a:ext cx="85543" cy="74643"/>
            </a:xfrm>
            <a:custGeom>
              <a:avLst/>
              <a:gdLst/>
              <a:ahLst/>
              <a:cxnLst/>
              <a:rect l="l" t="t" r="r" b="b"/>
              <a:pathLst>
                <a:path w="620" h="541" extrusionOk="0">
                  <a:moveTo>
                    <a:pt x="584" y="0"/>
                  </a:moveTo>
                  <a:cubicBezTo>
                    <a:pt x="579" y="0"/>
                    <a:pt x="573" y="2"/>
                    <a:pt x="567" y="6"/>
                  </a:cubicBezTo>
                  <a:cubicBezTo>
                    <a:pt x="373" y="161"/>
                    <a:pt x="194" y="336"/>
                    <a:pt x="15" y="510"/>
                  </a:cubicBezTo>
                  <a:cubicBezTo>
                    <a:pt x="0" y="521"/>
                    <a:pt x="11" y="541"/>
                    <a:pt x="25" y="541"/>
                  </a:cubicBezTo>
                  <a:cubicBezTo>
                    <a:pt x="30" y="541"/>
                    <a:pt x="35" y="539"/>
                    <a:pt x="39" y="534"/>
                  </a:cubicBezTo>
                  <a:cubicBezTo>
                    <a:pt x="233" y="374"/>
                    <a:pt x="427" y="219"/>
                    <a:pt x="601" y="40"/>
                  </a:cubicBezTo>
                  <a:cubicBezTo>
                    <a:pt x="620" y="22"/>
                    <a:pt x="604" y="0"/>
                    <a:pt x="58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1"/>
            <p:cNvSpPr/>
            <p:nvPr/>
          </p:nvSpPr>
          <p:spPr>
            <a:xfrm>
              <a:off x="7639529" y="2865812"/>
              <a:ext cx="22214" cy="19730"/>
            </a:xfrm>
            <a:custGeom>
              <a:avLst/>
              <a:gdLst/>
              <a:ahLst/>
              <a:cxnLst/>
              <a:rect l="l" t="t" r="r" b="b"/>
              <a:pathLst>
                <a:path w="161" h="143" extrusionOk="0">
                  <a:moveTo>
                    <a:pt x="136" y="1"/>
                  </a:moveTo>
                  <a:cubicBezTo>
                    <a:pt x="131" y="1"/>
                    <a:pt x="125" y="3"/>
                    <a:pt x="120" y="8"/>
                  </a:cubicBezTo>
                  <a:lnTo>
                    <a:pt x="19" y="105"/>
                  </a:lnTo>
                  <a:cubicBezTo>
                    <a:pt x="0" y="119"/>
                    <a:pt x="15" y="142"/>
                    <a:pt x="32" y="142"/>
                  </a:cubicBezTo>
                  <a:cubicBezTo>
                    <a:pt x="37" y="142"/>
                    <a:pt x="43" y="140"/>
                    <a:pt x="48" y="134"/>
                  </a:cubicBezTo>
                  <a:lnTo>
                    <a:pt x="149" y="32"/>
                  </a:lnTo>
                  <a:cubicBezTo>
                    <a:pt x="160" y="18"/>
                    <a:pt x="150" y="1"/>
                    <a:pt x="13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1"/>
            <p:cNvSpPr/>
            <p:nvPr/>
          </p:nvSpPr>
          <p:spPr>
            <a:xfrm>
              <a:off x="6567605" y="3193359"/>
              <a:ext cx="21524" cy="1297355"/>
            </a:xfrm>
            <a:custGeom>
              <a:avLst/>
              <a:gdLst/>
              <a:ahLst/>
              <a:cxnLst/>
              <a:rect l="l" t="t" r="r" b="b"/>
              <a:pathLst>
                <a:path w="156" h="9403" extrusionOk="0">
                  <a:moveTo>
                    <a:pt x="59" y="1"/>
                  </a:moveTo>
                  <a:cubicBezTo>
                    <a:pt x="54" y="1"/>
                    <a:pt x="49" y="4"/>
                    <a:pt x="49" y="12"/>
                  </a:cubicBezTo>
                  <a:cubicBezTo>
                    <a:pt x="10" y="515"/>
                    <a:pt x="25" y="1024"/>
                    <a:pt x="20" y="1527"/>
                  </a:cubicBezTo>
                  <a:cubicBezTo>
                    <a:pt x="15" y="2283"/>
                    <a:pt x="10" y="3038"/>
                    <a:pt x="10" y="3794"/>
                  </a:cubicBezTo>
                  <a:cubicBezTo>
                    <a:pt x="1" y="5319"/>
                    <a:pt x="1" y="6844"/>
                    <a:pt x="6" y="8370"/>
                  </a:cubicBezTo>
                  <a:cubicBezTo>
                    <a:pt x="6" y="8699"/>
                    <a:pt x="1" y="9028"/>
                    <a:pt x="15" y="9362"/>
                  </a:cubicBezTo>
                  <a:cubicBezTo>
                    <a:pt x="18" y="9389"/>
                    <a:pt x="38" y="9402"/>
                    <a:pt x="59" y="9402"/>
                  </a:cubicBezTo>
                  <a:cubicBezTo>
                    <a:pt x="80" y="9402"/>
                    <a:pt x="100" y="9389"/>
                    <a:pt x="103" y="9362"/>
                  </a:cubicBezTo>
                  <a:cubicBezTo>
                    <a:pt x="156" y="8103"/>
                    <a:pt x="117" y="6835"/>
                    <a:pt x="112" y="5580"/>
                  </a:cubicBezTo>
                  <a:cubicBezTo>
                    <a:pt x="112" y="4055"/>
                    <a:pt x="112" y="2530"/>
                    <a:pt x="93" y="1004"/>
                  </a:cubicBezTo>
                  <a:cubicBezTo>
                    <a:pt x="88" y="675"/>
                    <a:pt x="93" y="341"/>
                    <a:pt x="69" y="12"/>
                  </a:cubicBezTo>
                  <a:cubicBezTo>
                    <a:pt x="69" y="4"/>
                    <a:pt x="64" y="1"/>
                    <a:pt x="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1"/>
            <p:cNvSpPr/>
            <p:nvPr/>
          </p:nvSpPr>
          <p:spPr>
            <a:xfrm>
              <a:off x="6911023" y="2991091"/>
              <a:ext cx="25525" cy="1500175"/>
            </a:xfrm>
            <a:custGeom>
              <a:avLst/>
              <a:gdLst/>
              <a:ahLst/>
              <a:cxnLst/>
              <a:rect l="l" t="t" r="r" b="b"/>
              <a:pathLst>
                <a:path w="185" h="10873" extrusionOk="0">
                  <a:moveTo>
                    <a:pt x="97" y="1"/>
                  </a:moveTo>
                  <a:cubicBezTo>
                    <a:pt x="89" y="1"/>
                    <a:pt x="81" y="5"/>
                    <a:pt x="78" y="15"/>
                  </a:cubicBezTo>
                  <a:cubicBezTo>
                    <a:pt x="25" y="1352"/>
                    <a:pt x="35" y="2693"/>
                    <a:pt x="35" y="4030"/>
                  </a:cubicBezTo>
                  <a:cubicBezTo>
                    <a:pt x="30" y="5681"/>
                    <a:pt x="35" y="7337"/>
                    <a:pt x="35" y="8993"/>
                  </a:cubicBezTo>
                  <a:cubicBezTo>
                    <a:pt x="35" y="9598"/>
                    <a:pt x="1" y="10223"/>
                    <a:pt x="49" y="10828"/>
                  </a:cubicBezTo>
                  <a:cubicBezTo>
                    <a:pt x="52" y="10858"/>
                    <a:pt x="74" y="10872"/>
                    <a:pt x="95" y="10872"/>
                  </a:cubicBezTo>
                  <a:cubicBezTo>
                    <a:pt x="117" y="10872"/>
                    <a:pt x="139" y="10858"/>
                    <a:pt x="141" y="10828"/>
                  </a:cubicBezTo>
                  <a:cubicBezTo>
                    <a:pt x="185" y="10276"/>
                    <a:pt x="156" y="9715"/>
                    <a:pt x="156" y="9163"/>
                  </a:cubicBezTo>
                  <a:cubicBezTo>
                    <a:pt x="156" y="8378"/>
                    <a:pt x="156" y="7599"/>
                    <a:pt x="161" y="6814"/>
                  </a:cubicBezTo>
                  <a:cubicBezTo>
                    <a:pt x="161" y="5163"/>
                    <a:pt x="161" y="3507"/>
                    <a:pt x="146" y="1850"/>
                  </a:cubicBezTo>
                  <a:cubicBezTo>
                    <a:pt x="141" y="1240"/>
                    <a:pt x="136" y="630"/>
                    <a:pt x="112" y="15"/>
                  </a:cubicBezTo>
                  <a:cubicBezTo>
                    <a:pt x="112" y="5"/>
                    <a:pt x="105" y="1"/>
                    <a:pt x="9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1"/>
            <p:cNvSpPr/>
            <p:nvPr/>
          </p:nvSpPr>
          <p:spPr>
            <a:xfrm>
              <a:off x="6749317" y="2990539"/>
              <a:ext cx="20972" cy="1513558"/>
            </a:xfrm>
            <a:custGeom>
              <a:avLst/>
              <a:gdLst/>
              <a:ahLst/>
              <a:cxnLst/>
              <a:rect l="l" t="t" r="r" b="b"/>
              <a:pathLst>
                <a:path w="152" h="10970" extrusionOk="0">
                  <a:moveTo>
                    <a:pt x="78" y="1"/>
                  </a:moveTo>
                  <a:cubicBezTo>
                    <a:pt x="69" y="1"/>
                    <a:pt x="59" y="7"/>
                    <a:pt x="59" y="19"/>
                  </a:cubicBezTo>
                  <a:cubicBezTo>
                    <a:pt x="1" y="3026"/>
                    <a:pt x="30" y="6034"/>
                    <a:pt x="30" y="9041"/>
                  </a:cubicBezTo>
                  <a:cubicBezTo>
                    <a:pt x="30" y="9670"/>
                    <a:pt x="25" y="10300"/>
                    <a:pt x="40" y="10929"/>
                  </a:cubicBezTo>
                  <a:cubicBezTo>
                    <a:pt x="40" y="10956"/>
                    <a:pt x="59" y="10969"/>
                    <a:pt x="79" y="10969"/>
                  </a:cubicBezTo>
                  <a:cubicBezTo>
                    <a:pt x="99" y="10969"/>
                    <a:pt x="120" y="10956"/>
                    <a:pt x="122" y="10929"/>
                  </a:cubicBezTo>
                  <a:cubicBezTo>
                    <a:pt x="151" y="9588"/>
                    <a:pt x="127" y="8242"/>
                    <a:pt x="127" y="6900"/>
                  </a:cubicBezTo>
                  <a:cubicBezTo>
                    <a:pt x="127" y="5239"/>
                    <a:pt x="127" y="3573"/>
                    <a:pt x="117" y="1912"/>
                  </a:cubicBezTo>
                  <a:cubicBezTo>
                    <a:pt x="112" y="1283"/>
                    <a:pt x="112" y="649"/>
                    <a:pt x="98" y="19"/>
                  </a:cubicBezTo>
                  <a:cubicBezTo>
                    <a:pt x="98" y="7"/>
                    <a:pt x="88" y="1"/>
                    <a:pt x="7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1"/>
            <p:cNvSpPr/>
            <p:nvPr/>
          </p:nvSpPr>
          <p:spPr>
            <a:xfrm>
              <a:off x="6822444" y="3031103"/>
              <a:ext cx="62640" cy="42358"/>
            </a:xfrm>
            <a:custGeom>
              <a:avLst/>
              <a:gdLst/>
              <a:ahLst/>
              <a:cxnLst/>
              <a:rect l="l" t="t" r="r" b="b"/>
              <a:pathLst>
                <a:path w="454" h="307" extrusionOk="0">
                  <a:moveTo>
                    <a:pt x="416" y="0"/>
                  </a:moveTo>
                  <a:cubicBezTo>
                    <a:pt x="411" y="0"/>
                    <a:pt x="406" y="2"/>
                    <a:pt x="401" y="6"/>
                  </a:cubicBezTo>
                  <a:cubicBezTo>
                    <a:pt x="275" y="108"/>
                    <a:pt x="154" y="195"/>
                    <a:pt x="13" y="277"/>
                  </a:cubicBezTo>
                  <a:cubicBezTo>
                    <a:pt x="0" y="286"/>
                    <a:pt x="7" y="307"/>
                    <a:pt x="23" y="307"/>
                  </a:cubicBezTo>
                  <a:cubicBezTo>
                    <a:pt x="24" y="307"/>
                    <a:pt x="26" y="307"/>
                    <a:pt x="28" y="306"/>
                  </a:cubicBezTo>
                  <a:cubicBezTo>
                    <a:pt x="178" y="258"/>
                    <a:pt x="328" y="166"/>
                    <a:pt x="435" y="45"/>
                  </a:cubicBezTo>
                  <a:cubicBezTo>
                    <a:pt x="454" y="25"/>
                    <a:pt x="437" y="0"/>
                    <a:pt x="41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1"/>
            <p:cNvSpPr/>
            <p:nvPr/>
          </p:nvSpPr>
          <p:spPr>
            <a:xfrm>
              <a:off x="6798712" y="3059526"/>
              <a:ext cx="74505" cy="90234"/>
            </a:xfrm>
            <a:custGeom>
              <a:avLst/>
              <a:gdLst/>
              <a:ahLst/>
              <a:cxnLst/>
              <a:rect l="l" t="t" r="r" b="b"/>
              <a:pathLst>
                <a:path w="540" h="654" extrusionOk="0">
                  <a:moveTo>
                    <a:pt x="503" y="0"/>
                  </a:moveTo>
                  <a:cubicBezTo>
                    <a:pt x="497" y="0"/>
                    <a:pt x="491" y="3"/>
                    <a:pt x="486" y="8"/>
                  </a:cubicBezTo>
                  <a:cubicBezTo>
                    <a:pt x="297" y="187"/>
                    <a:pt x="147" y="410"/>
                    <a:pt x="11" y="628"/>
                  </a:cubicBezTo>
                  <a:cubicBezTo>
                    <a:pt x="1" y="642"/>
                    <a:pt x="13" y="653"/>
                    <a:pt x="26" y="653"/>
                  </a:cubicBezTo>
                  <a:cubicBezTo>
                    <a:pt x="31" y="653"/>
                    <a:pt x="36" y="651"/>
                    <a:pt x="40" y="647"/>
                  </a:cubicBezTo>
                  <a:cubicBezTo>
                    <a:pt x="190" y="439"/>
                    <a:pt x="360" y="245"/>
                    <a:pt x="524" y="47"/>
                  </a:cubicBezTo>
                  <a:cubicBezTo>
                    <a:pt x="539" y="28"/>
                    <a:pt x="522" y="0"/>
                    <a:pt x="50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1"/>
            <p:cNvSpPr/>
            <p:nvPr/>
          </p:nvSpPr>
          <p:spPr>
            <a:xfrm>
              <a:off x="6838173" y="3122717"/>
              <a:ext cx="22214" cy="39736"/>
            </a:xfrm>
            <a:custGeom>
              <a:avLst/>
              <a:gdLst/>
              <a:ahLst/>
              <a:cxnLst/>
              <a:rect l="l" t="t" r="r" b="b"/>
              <a:pathLst>
                <a:path w="161" h="288" extrusionOk="0">
                  <a:moveTo>
                    <a:pt x="139" y="1"/>
                  </a:moveTo>
                  <a:cubicBezTo>
                    <a:pt x="131" y="1"/>
                    <a:pt x="124" y="5"/>
                    <a:pt x="122" y="15"/>
                  </a:cubicBezTo>
                  <a:cubicBezTo>
                    <a:pt x="108" y="102"/>
                    <a:pt x="79" y="189"/>
                    <a:pt x="16" y="257"/>
                  </a:cubicBezTo>
                  <a:cubicBezTo>
                    <a:pt x="1" y="268"/>
                    <a:pt x="14" y="288"/>
                    <a:pt x="30" y="288"/>
                  </a:cubicBezTo>
                  <a:cubicBezTo>
                    <a:pt x="35" y="288"/>
                    <a:pt x="40" y="286"/>
                    <a:pt x="45" y="281"/>
                  </a:cubicBezTo>
                  <a:cubicBezTo>
                    <a:pt x="117" y="214"/>
                    <a:pt x="156" y="122"/>
                    <a:pt x="161" y="20"/>
                  </a:cubicBezTo>
                  <a:cubicBezTo>
                    <a:pt x="161" y="9"/>
                    <a:pt x="149" y="1"/>
                    <a:pt x="1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1"/>
            <p:cNvSpPr/>
            <p:nvPr/>
          </p:nvSpPr>
          <p:spPr>
            <a:xfrm>
              <a:off x="6629003" y="3143137"/>
              <a:ext cx="47876" cy="54913"/>
            </a:xfrm>
            <a:custGeom>
              <a:avLst/>
              <a:gdLst/>
              <a:ahLst/>
              <a:cxnLst/>
              <a:rect l="l" t="t" r="r" b="b"/>
              <a:pathLst>
                <a:path w="347" h="398" extrusionOk="0">
                  <a:moveTo>
                    <a:pt x="320" y="0"/>
                  </a:moveTo>
                  <a:cubicBezTo>
                    <a:pt x="315" y="0"/>
                    <a:pt x="310" y="2"/>
                    <a:pt x="306" y="7"/>
                  </a:cubicBezTo>
                  <a:cubicBezTo>
                    <a:pt x="195" y="119"/>
                    <a:pt x="103" y="250"/>
                    <a:pt x="11" y="371"/>
                  </a:cubicBezTo>
                  <a:cubicBezTo>
                    <a:pt x="0" y="381"/>
                    <a:pt x="13" y="397"/>
                    <a:pt x="27" y="397"/>
                  </a:cubicBezTo>
                  <a:cubicBezTo>
                    <a:pt x="31" y="397"/>
                    <a:pt x="36" y="395"/>
                    <a:pt x="40" y="390"/>
                  </a:cubicBezTo>
                  <a:cubicBezTo>
                    <a:pt x="142" y="274"/>
                    <a:pt x="248" y="158"/>
                    <a:pt x="335" y="32"/>
                  </a:cubicBezTo>
                  <a:cubicBezTo>
                    <a:pt x="346" y="17"/>
                    <a:pt x="333" y="0"/>
                    <a:pt x="32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1"/>
            <p:cNvSpPr/>
            <p:nvPr/>
          </p:nvSpPr>
          <p:spPr>
            <a:xfrm>
              <a:off x="6613550" y="3185357"/>
              <a:ext cx="79334" cy="88164"/>
            </a:xfrm>
            <a:custGeom>
              <a:avLst/>
              <a:gdLst/>
              <a:ahLst/>
              <a:cxnLst/>
              <a:rect l="l" t="t" r="r" b="b"/>
              <a:pathLst>
                <a:path w="575" h="639" extrusionOk="0">
                  <a:moveTo>
                    <a:pt x="544" y="0"/>
                  </a:moveTo>
                  <a:cubicBezTo>
                    <a:pt x="539" y="0"/>
                    <a:pt x="534" y="2"/>
                    <a:pt x="530" y="7"/>
                  </a:cubicBezTo>
                  <a:cubicBezTo>
                    <a:pt x="346" y="195"/>
                    <a:pt x="181" y="408"/>
                    <a:pt x="12" y="607"/>
                  </a:cubicBezTo>
                  <a:cubicBezTo>
                    <a:pt x="1" y="621"/>
                    <a:pt x="11" y="638"/>
                    <a:pt x="23" y="638"/>
                  </a:cubicBezTo>
                  <a:cubicBezTo>
                    <a:pt x="28" y="638"/>
                    <a:pt x="32" y="636"/>
                    <a:pt x="36" y="631"/>
                  </a:cubicBezTo>
                  <a:cubicBezTo>
                    <a:pt x="210" y="438"/>
                    <a:pt x="399" y="244"/>
                    <a:pt x="564" y="40"/>
                  </a:cubicBezTo>
                  <a:cubicBezTo>
                    <a:pt x="575" y="22"/>
                    <a:pt x="560" y="0"/>
                    <a:pt x="54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1"/>
            <p:cNvSpPr/>
            <p:nvPr/>
          </p:nvSpPr>
          <p:spPr>
            <a:xfrm>
              <a:off x="6814717" y="4384752"/>
              <a:ext cx="45531" cy="47187"/>
            </a:xfrm>
            <a:custGeom>
              <a:avLst/>
              <a:gdLst/>
              <a:ahLst/>
              <a:cxnLst/>
              <a:rect l="l" t="t" r="r" b="b"/>
              <a:pathLst>
                <a:path w="330" h="342" extrusionOk="0">
                  <a:moveTo>
                    <a:pt x="311" y="0"/>
                  </a:moveTo>
                  <a:cubicBezTo>
                    <a:pt x="310" y="0"/>
                    <a:pt x="308" y="1"/>
                    <a:pt x="307" y="1"/>
                  </a:cubicBezTo>
                  <a:cubicBezTo>
                    <a:pt x="157" y="40"/>
                    <a:pt x="55" y="185"/>
                    <a:pt x="6" y="326"/>
                  </a:cubicBezTo>
                  <a:cubicBezTo>
                    <a:pt x="1" y="334"/>
                    <a:pt x="9" y="341"/>
                    <a:pt x="18" y="341"/>
                  </a:cubicBezTo>
                  <a:cubicBezTo>
                    <a:pt x="25" y="341"/>
                    <a:pt x="32" y="338"/>
                    <a:pt x="35" y="330"/>
                  </a:cubicBezTo>
                  <a:cubicBezTo>
                    <a:pt x="89" y="195"/>
                    <a:pt x="181" y="88"/>
                    <a:pt x="316" y="30"/>
                  </a:cubicBezTo>
                  <a:cubicBezTo>
                    <a:pt x="330" y="21"/>
                    <a:pt x="327" y="0"/>
                    <a:pt x="31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1"/>
            <p:cNvSpPr/>
            <p:nvPr/>
          </p:nvSpPr>
          <p:spPr>
            <a:xfrm>
              <a:off x="6845432" y="4441321"/>
              <a:ext cx="33389" cy="25801"/>
            </a:xfrm>
            <a:custGeom>
              <a:avLst/>
              <a:gdLst/>
              <a:ahLst/>
              <a:cxnLst/>
              <a:rect l="l" t="t" r="r" b="b"/>
              <a:pathLst>
                <a:path w="242" h="187" extrusionOk="0">
                  <a:moveTo>
                    <a:pt x="217" y="1"/>
                  </a:moveTo>
                  <a:cubicBezTo>
                    <a:pt x="215" y="1"/>
                    <a:pt x="212" y="1"/>
                    <a:pt x="210" y="3"/>
                  </a:cubicBezTo>
                  <a:cubicBezTo>
                    <a:pt x="142" y="51"/>
                    <a:pt x="79" y="104"/>
                    <a:pt x="16" y="153"/>
                  </a:cubicBezTo>
                  <a:cubicBezTo>
                    <a:pt x="1" y="168"/>
                    <a:pt x="16" y="186"/>
                    <a:pt x="32" y="186"/>
                  </a:cubicBezTo>
                  <a:cubicBezTo>
                    <a:pt x="37" y="186"/>
                    <a:pt x="41" y="185"/>
                    <a:pt x="45" y="182"/>
                  </a:cubicBezTo>
                  <a:cubicBezTo>
                    <a:pt x="108" y="133"/>
                    <a:pt x="171" y="85"/>
                    <a:pt x="229" y="32"/>
                  </a:cubicBezTo>
                  <a:cubicBezTo>
                    <a:pt x="241" y="20"/>
                    <a:pt x="230" y="1"/>
                    <a:pt x="21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1"/>
            <p:cNvSpPr/>
            <p:nvPr/>
          </p:nvSpPr>
          <p:spPr>
            <a:xfrm>
              <a:off x="7334329" y="1447178"/>
              <a:ext cx="84577" cy="51602"/>
            </a:xfrm>
            <a:custGeom>
              <a:avLst/>
              <a:gdLst/>
              <a:ahLst/>
              <a:cxnLst/>
              <a:rect l="l" t="t" r="r" b="b"/>
              <a:pathLst>
                <a:path w="613" h="374" extrusionOk="0">
                  <a:moveTo>
                    <a:pt x="578" y="1"/>
                  </a:moveTo>
                  <a:cubicBezTo>
                    <a:pt x="572" y="1"/>
                    <a:pt x="566" y="3"/>
                    <a:pt x="560" y="9"/>
                  </a:cubicBezTo>
                  <a:cubicBezTo>
                    <a:pt x="400" y="154"/>
                    <a:pt x="236" y="261"/>
                    <a:pt x="27" y="324"/>
                  </a:cubicBezTo>
                  <a:cubicBezTo>
                    <a:pt x="1" y="333"/>
                    <a:pt x="10" y="374"/>
                    <a:pt x="34" y="374"/>
                  </a:cubicBezTo>
                  <a:cubicBezTo>
                    <a:pt x="37" y="374"/>
                    <a:pt x="39" y="373"/>
                    <a:pt x="42" y="372"/>
                  </a:cubicBezTo>
                  <a:cubicBezTo>
                    <a:pt x="250" y="319"/>
                    <a:pt x="449" y="208"/>
                    <a:pt x="594" y="48"/>
                  </a:cubicBezTo>
                  <a:cubicBezTo>
                    <a:pt x="612" y="26"/>
                    <a:pt x="597" y="1"/>
                    <a:pt x="57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1"/>
            <p:cNvSpPr/>
            <p:nvPr/>
          </p:nvSpPr>
          <p:spPr>
            <a:xfrm>
              <a:off x="7407318" y="1446350"/>
              <a:ext cx="101824" cy="65675"/>
            </a:xfrm>
            <a:custGeom>
              <a:avLst/>
              <a:gdLst/>
              <a:ahLst/>
              <a:cxnLst/>
              <a:rect l="l" t="t" r="r" b="b"/>
              <a:pathLst>
                <a:path w="738" h="476" extrusionOk="0">
                  <a:moveTo>
                    <a:pt x="699" y="1"/>
                  </a:moveTo>
                  <a:cubicBezTo>
                    <a:pt x="423" y="44"/>
                    <a:pt x="176" y="233"/>
                    <a:pt x="12" y="451"/>
                  </a:cubicBezTo>
                  <a:cubicBezTo>
                    <a:pt x="1" y="462"/>
                    <a:pt x="14" y="475"/>
                    <a:pt x="26" y="475"/>
                  </a:cubicBezTo>
                  <a:cubicBezTo>
                    <a:pt x="30" y="475"/>
                    <a:pt x="33" y="474"/>
                    <a:pt x="36" y="470"/>
                  </a:cubicBezTo>
                  <a:cubicBezTo>
                    <a:pt x="215" y="243"/>
                    <a:pt x="443" y="131"/>
                    <a:pt x="714" y="44"/>
                  </a:cubicBezTo>
                  <a:cubicBezTo>
                    <a:pt x="738" y="34"/>
                    <a:pt x="728" y="1"/>
                    <a:pt x="69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1"/>
            <p:cNvSpPr/>
            <p:nvPr/>
          </p:nvSpPr>
          <p:spPr>
            <a:xfrm>
              <a:off x="7466647" y="1489536"/>
              <a:ext cx="27595" cy="20006"/>
            </a:xfrm>
            <a:custGeom>
              <a:avLst/>
              <a:gdLst/>
              <a:ahLst/>
              <a:cxnLst/>
              <a:rect l="l" t="t" r="r" b="b"/>
              <a:pathLst>
                <a:path w="200" h="145" extrusionOk="0">
                  <a:moveTo>
                    <a:pt x="172" y="0"/>
                  </a:moveTo>
                  <a:cubicBezTo>
                    <a:pt x="169" y="0"/>
                    <a:pt x="166" y="1"/>
                    <a:pt x="163" y="2"/>
                  </a:cubicBezTo>
                  <a:cubicBezTo>
                    <a:pt x="109" y="36"/>
                    <a:pt x="61" y="70"/>
                    <a:pt x="17" y="109"/>
                  </a:cubicBezTo>
                  <a:cubicBezTo>
                    <a:pt x="1" y="121"/>
                    <a:pt x="9" y="145"/>
                    <a:pt x="24" y="145"/>
                  </a:cubicBezTo>
                  <a:cubicBezTo>
                    <a:pt x="27" y="145"/>
                    <a:pt x="29" y="144"/>
                    <a:pt x="32" y="143"/>
                  </a:cubicBezTo>
                  <a:cubicBezTo>
                    <a:pt x="85" y="109"/>
                    <a:pt x="138" y="75"/>
                    <a:pt x="187" y="31"/>
                  </a:cubicBezTo>
                  <a:cubicBezTo>
                    <a:pt x="199" y="19"/>
                    <a:pt x="187" y="0"/>
                    <a:pt x="17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C9ADE6EA-6D2F-AA7B-1C97-1D9FF49F79E7}"/>
              </a:ext>
            </a:extLst>
          </p:cNvPr>
          <p:cNvPicPr>
            <a:picLocks noChangeAspect="1"/>
          </p:cNvPicPr>
          <p:nvPr/>
        </p:nvPicPr>
        <p:blipFill>
          <a:blip r:embed="rId3"/>
          <a:stretch>
            <a:fillRect/>
          </a:stretch>
        </p:blipFill>
        <p:spPr>
          <a:xfrm>
            <a:off x="6874041" y="2523089"/>
            <a:ext cx="1171810" cy="2597747"/>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33"/>
                                        </p:tgtEl>
                                        <p:attrNameLst>
                                          <p:attrName>style.visibility</p:attrName>
                                        </p:attrNameLst>
                                      </p:cBhvr>
                                      <p:to>
                                        <p:strVal val="visible"/>
                                      </p:to>
                                    </p:set>
                                    <p:anim calcmode="lin" valueType="num">
                                      <p:cBhvr>
                                        <p:cTn id="7" dur="500" fill="hold"/>
                                        <p:tgtEl>
                                          <p:spTgt spid="20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33"/>
                                        </p:tgtEl>
                                        <p:attrNameLst>
                                          <p:attrName>ppt_y</p:attrName>
                                        </p:attrNameLst>
                                      </p:cBhvr>
                                      <p:tavLst>
                                        <p:tav tm="0">
                                          <p:val>
                                            <p:strVal val="#ppt_y"/>
                                          </p:val>
                                        </p:tav>
                                        <p:tav tm="100000">
                                          <p:val>
                                            <p:strVal val="#ppt_y"/>
                                          </p:val>
                                        </p:tav>
                                      </p:tavLst>
                                    </p:anim>
                                    <p:anim calcmode="lin" valueType="num">
                                      <p:cBhvr>
                                        <p:cTn id="9" dur="500" fill="hold"/>
                                        <p:tgtEl>
                                          <p:spTgt spid="20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7" name="Picture 6">
            <a:extLst>
              <a:ext uri="{FF2B5EF4-FFF2-40B4-BE49-F238E27FC236}">
                <a16:creationId xmlns:a16="http://schemas.microsoft.com/office/drawing/2014/main" id="{32791EF7-D36C-41E4-B5AA-BE614A4FE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052" y="1195977"/>
            <a:ext cx="3214850" cy="25784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0BCB084D-EB25-872F-9823-016BE8AD2B67}"/>
              </a:ext>
            </a:extLst>
          </p:cNvPr>
          <p:cNvSpPr txBox="1"/>
          <p:nvPr/>
        </p:nvSpPr>
        <p:spPr>
          <a:xfrm>
            <a:off x="1850065" y="4137122"/>
            <a:ext cx="7084708" cy="498342"/>
          </a:xfrm>
          <a:prstGeom prst="rect">
            <a:avLst/>
          </a:prstGeom>
          <a:noFill/>
        </p:spPr>
        <p:txBody>
          <a:bodyPr wrap="square" rtlCol="0">
            <a:spAutoFit/>
          </a:bodyPr>
          <a:lstStyle/>
          <a:p>
            <a:pPr algn="ctr">
              <a:lnSpc>
                <a:spcPct val="150000"/>
              </a:lnSpc>
            </a:pPr>
            <a:r>
              <a:rPr lang="nl-NL"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 vi </a:t>
            </a:r>
            <a:r>
              <a:rPr lang="vi-VN"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vi-VN"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khi </a:t>
            </a:r>
            <a:r>
              <a:rPr lang="nl-NL"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tuân thủ các quy tắc an toàn giao thông</a:t>
            </a:r>
            <a:endParaRPr lang="en-US" sz="2000" b="1" dirty="0">
              <a:solidFill>
                <a:schemeClr val="tx1"/>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6654D7A6-B738-2D9A-0236-49614B23B784}"/>
              </a:ext>
            </a:extLst>
          </p:cNvPr>
          <p:cNvPicPr>
            <a:picLocks noChangeAspect="1"/>
          </p:cNvPicPr>
          <p:nvPr/>
        </p:nvPicPr>
        <p:blipFill>
          <a:blip r:embed="rId4"/>
          <a:stretch>
            <a:fillRect/>
          </a:stretch>
        </p:blipFill>
        <p:spPr>
          <a:xfrm>
            <a:off x="5361874" y="888727"/>
            <a:ext cx="2991535" cy="27833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0" name="Picture 6" descr="Jasmine ">
            <a:extLst>
              <a:ext uri="{FF2B5EF4-FFF2-40B4-BE49-F238E27FC236}">
                <a16:creationId xmlns:a16="http://schemas.microsoft.com/office/drawing/2014/main" id="{C18322B2-EAD7-3F9E-ADB7-BF8D478320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951" y="589763"/>
            <a:ext cx="878958" cy="8789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asmine ">
            <a:extLst>
              <a:ext uri="{FF2B5EF4-FFF2-40B4-BE49-F238E27FC236}">
                <a16:creationId xmlns:a16="http://schemas.microsoft.com/office/drawing/2014/main" id="{2D178C7C-F907-7D07-FBF4-74503FD8CF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1129" y="3333283"/>
            <a:ext cx="921490" cy="921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2686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barn(inVertical)">
                                      <p:cBhvr>
                                        <p:cTn id="10" dur="5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032"/>
                                        </p:tgtEl>
                                        <p:attrNameLst>
                                          <p:attrName>style.visibility</p:attrName>
                                        </p:attrNameLst>
                                      </p:cBhvr>
                                      <p:to>
                                        <p:strVal val="visible"/>
                                      </p:to>
                                    </p:set>
                                    <p:animEffect transition="in" filter="barn(inVertical)">
                                      <p:cBhvr>
                                        <p:cTn id="18" dur="500"/>
                                        <p:tgtEl>
                                          <p:spTgt spid="1032"/>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6" name="TextBox 5">
            <a:extLst>
              <a:ext uri="{FF2B5EF4-FFF2-40B4-BE49-F238E27FC236}">
                <a16:creationId xmlns:a16="http://schemas.microsoft.com/office/drawing/2014/main" id="{0BCB084D-EB25-872F-9823-016BE8AD2B67}"/>
              </a:ext>
            </a:extLst>
          </p:cNvPr>
          <p:cNvSpPr txBox="1"/>
          <p:nvPr/>
        </p:nvSpPr>
        <p:spPr>
          <a:xfrm>
            <a:off x="1850065" y="4137122"/>
            <a:ext cx="5784111" cy="496996"/>
          </a:xfrm>
          <a:prstGeom prst="rect">
            <a:avLst/>
          </a:prstGeom>
          <a:noFill/>
        </p:spPr>
        <p:txBody>
          <a:bodyPr wrap="square" rtlCol="0">
            <a:spAutoFit/>
          </a:bodyPr>
          <a:lstStyle/>
          <a:p>
            <a:pPr algn="ctr">
              <a:lnSpc>
                <a:spcPct val="150000"/>
              </a:lnSpc>
            </a:pPr>
            <a:r>
              <a:rPr lang="nl-NL"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H</a:t>
            </a:r>
            <a:r>
              <a:rPr lang="nl-NL"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ành vi </a:t>
            </a:r>
            <a:r>
              <a:rPr lang="vi-VN"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sai</a:t>
            </a:r>
            <a:r>
              <a:rPr lang="vi-VN"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khi </a:t>
            </a:r>
            <a:r>
              <a:rPr lang="nl-NL"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 phạm </a:t>
            </a:r>
            <a:r>
              <a:rPr lang="vi-VN"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quy tắc </a:t>
            </a:r>
            <a:r>
              <a:rPr lang="nl-NL"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 toàn giao thông.</a:t>
            </a:r>
            <a:endParaRPr lang="en-US" sz="2000" b="1" dirty="0">
              <a:solidFill>
                <a:schemeClr val="tx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94BC8BB-6575-A844-EB7C-69D3ADEE7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003" y="829340"/>
            <a:ext cx="3263536" cy="24548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a:extLst>
              <a:ext uri="{FF2B5EF4-FFF2-40B4-BE49-F238E27FC236}">
                <a16:creationId xmlns:a16="http://schemas.microsoft.com/office/drawing/2014/main" id="{815A5680-F376-D62B-A692-738F2BEA0B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956" y="1398523"/>
            <a:ext cx="3591318" cy="21274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0" name="Picture 6" descr="Jasmine ">
            <a:extLst>
              <a:ext uri="{FF2B5EF4-FFF2-40B4-BE49-F238E27FC236}">
                <a16:creationId xmlns:a16="http://schemas.microsoft.com/office/drawing/2014/main" id="{C18322B2-EAD7-3F9E-ADB7-BF8D478320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0288" y="1006377"/>
            <a:ext cx="878958" cy="8789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asmine ">
            <a:extLst>
              <a:ext uri="{FF2B5EF4-FFF2-40B4-BE49-F238E27FC236}">
                <a16:creationId xmlns:a16="http://schemas.microsoft.com/office/drawing/2014/main" id="{2D178C7C-F907-7D07-FBF4-74503FD8CF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5431" y="3065247"/>
            <a:ext cx="921490" cy="921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8696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barn(inVertical)">
                                      <p:cBhvr>
                                        <p:cTn id="10" dur="5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032"/>
                                        </p:tgtEl>
                                        <p:attrNameLst>
                                          <p:attrName>style.visibility</p:attrName>
                                        </p:attrNameLst>
                                      </p:cBhvr>
                                      <p:to>
                                        <p:strVal val="visible"/>
                                      </p:to>
                                    </p:set>
                                    <p:animEffect transition="in" filter="barn(inVertical)">
                                      <p:cBhvr>
                                        <p:cTn id="18" dur="500"/>
                                        <p:tgtEl>
                                          <p:spTgt spid="1032"/>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17"/>
          <p:cNvSpPr txBox="1">
            <a:spLocks noGrp="1"/>
          </p:cNvSpPr>
          <p:nvPr>
            <p:ph type="ctrTitle"/>
          </p:nvPr>
        </p:nvSpPr>
        <p:spPr>
          <a:xfrm>
            <a:off x="1081444" y="367978"/>
            <a:ext cx="7565638" cy="25986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nl-NL"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nl-NL" sz="4000" b="1" dirty="0">
                <a:solidFill>
                  <a:srgbClr val="000000"/>
                </a:solidFill>
                <a:effectLst/>
                <a:latin typeface="+mj-lt"/>
                <a:ea typeface="Calibri" panose="020F0502020204030204" pitchFamily="34" charset="0"/>
                <a:cs typeface="Times New Roman" panose="02020603050405020304" pitchFamily="18" charset="0"/>
              </a:rPr>
              <a:t> đề 10: </a:t>
            </a:r>
            <a:br>
              <a:rPr lang="nl-NL" sz="4000" b="1" dirty="0">
                <a:solidFill>
                  <a:srgbClr val="000000"/>
                </a:solidFill>
                <a:effectLst/>
                <a:latin typeface="+mj-lt"/>
                <a:ea typeface="Calibri" panose="020F0502020204030204" pitchFamily="34" charset="0"/>
                <a:cs typeface="Times New Roman" panose="02020603050405020304" pitchFamily="18" charset="0"/>
              </a:rPr>
            </a:br>
            <a:r>
              <a:rPr lang="nl-NL" sz="4000" b="1" dirty="0">
                <a:solidFill>
                  <a:srgbClr val="FF0000"/>
                </a:solidFill>
                <a:effectLst/>
                <a:latin typeface="+mj-lt"/>
                <a:ea typeface="Calibri" panose="020F0502020204030204" pitchFamily="34" charset="0"/>
                <a:cs typeface="Times New Roman" panose="02020603050405020304" pitchFamily="18" charset="0"/>
              </a:rPr>
              <a:t>An toàn giao thông</a:t>
            </a:r>
            <a:r>
              <a:rPr lang="vi-VN" sz="4000" b="1" dirty="0">
                <a:solidFill>
                  <a:srgbClr val="FF0000"/>
                </a:solidFill>
                <a:effectLst/>
                <a:latin typeface="+mj-lt"/>
                <a:ea typeface="Calibri" panose="020F0502020204030204" pitchFamily="34" charset="0"/>
                <a:cs typeface="Times New Roman" panose="02020603050405020304" pitchFamily="18" charset="0"/>
              </a:rPr>
              <a:t> </a:t>
            </a:r>
            <a:r>
              <a:rPr lang="vi-VN" sz="4000" b="1" dirty="0">
                <a:solidFill>
                  <a:srgbClr val="000000"/>
                </a:solidFill>
                <a:effectLst/>
                <a:latin typeface="+mj-lt"/>
                <a:ea typeface="Calibri" panose="020F0502020204030204" pitchFamily="34" charset="0"/>
                <a:cs typeface="Times New Roman" panose="02020603050405020304" pitchFamily="18" charset="0"/>
              </a:rPr>
              <a:t>(tiết 1)</a:t>
            </a:r>
            <a:r>
              <a:rPr lang="nl-NL" sz="4000" dirty="0">
                <a:solidFill>
                  <a:srgbClr val="000000"/>
                </a:solidFill>
                <a:effectLst/>
                <a:latin typeface="+mj-lt"/>
                <a:ea typeface="Calibri" panose="020F0502020204030204" pitchFamily="34" charset="0"/>
                <a:cs typeface="Times New Roman" panose="02020603050405020304" pitchFamily="18" charset="0"/>
              </a:rPr>
              <a:t> </a:t>
            </a:r>
            <a:endParaRPr sz="4000" dirty="0">
              <a:latin typeface="+mj-lt"/>
            </a:endParaRPr>
          </a:p>
        </p:txBody>
      </p:sp>
      <p:sp>
        <p:nvSpPr>
          <p:cNvPr id="125" name="Google Shape;125;p17"/>
          <p:cNvSpPr/>
          <p:nvPr/>
        </p:nvSpPr>
        <p:spPr>
          <a:xfrm>
            <a:off x="-754275" y="-148525"/>
            <a:ext cx="2012801" cy="1065434"/>
          </a:xfrm>
          <a:custGeom>
            <a:avLst/>
            <a:gdLst/>
            <a:ahLst/>
            <a:cxnLst/>
            <a:rect l="l" t="t" r="r" b="b"/>
            <a:pathLst>
              <a:path w="24471" h="12954" extrusionOk="0">
                <a:moveTo>
                  <a:pt x="16421" y="0"/>
                </a:moveTo>
                <a:cubicBezTo>
                  <a:pt x="14943" y="0"/>
                  <a:pt x="13290" y="801"/>
                  <a:pt x="12743" y="2553"/>
                </a:cubicBezTo>
                <a:cubicBezTo>
                  <a:pt x="12743" y="2553"/>
                  <a:pt x="11376" y="331"/>
                  <a:pt x="8553" y="331"/>
                </a:cubicBezTo>
                <a:cubicBezTo>
                  <a:pt x="8325" y="331"/>
                  <a:pt x="8088" y="345"/>
                  <a:pt x="7841" y="377"/>
                </a:cubicBezTo>
                <a:cubicBezTo>
                  <a:pt x="4536" y="799"/>
                  <a:pt x="4951" y="3935"/>
                  <a:pt x="4951" y="3935"/>
                </a:cubicBezTo>
                <a:cubicBezTo>
                  <a:pt x="4951" y="3935"/>
                  <a:pt x="4359" y="3784"/>
                  <a:pt x="3597" y="3784"/>
                </a:cubicBezTo>
                <a:cubicBezTo>
                  <a:pt x="2344" y="3784"/>
                  <a:pt x="633" y="4193"/>
                  <a:pt x="345" y="6358"/>
                </a:cubicBezTo>
                <a:cubicBezTo>
                  <a:pt x="1" y="8970"/>
                  <a:pt x="2489" y="9383"/>
                  <a:pt x="4095" y="9383"/>
                </a:cubicBezTo>
                <a:cubicBezTo>
                  <a:pt x="4837" y="9383"/>
                  <a:pt x="5390" y="9295"/>
                  <a:pt x="5391" y="9295"/>
                </a:cubicBezTo>
                <a:lnTo>
                  <a:pt x="5391" y="9295"/>
                </a:lnTo>
                <a:cubicBezTo>
                  <a:pt x="5391" y="9295"/>
                  <a:pt x="4850" y="12123"/>
                  <a:pt x="8033" y="12843"/>
                </a:cubicBezTo>
                <a:cubicBezTo>
                  <a:pt x="8371" y="12919"/>
                  <a:pt x="8689" y="12954"/>
                  <a:pt x="8989" y="12954"/>
                </a:cubicBezTo>
                <a:cubicBezTo>
                  <a:pt x="11515" y="12954"/>
                  <a:pt x="12717" y="10535"/>
                  <a:pt x="12717" y="10535"/>
                </a:cubicBezTo>
                <a:cubicBezTo>
                  <a:pt x="12717" y="10535"/>
                  <a:pt x="14169" y="12797"/>
                  <a:pt x="16466" y="12797"/>
                </a:cubicBezTo>
                <a:cubicBezTo>
                  <a:pt x="16774" y="12797"/>
                  <a:pt x="17097" y="12756"/>
                  <a:pt x="17434" y="12664"/>
                </a:cubicBezTo>
                <a:cubicBezTo>
                  <a:pt x="20279" y="11884"/>
                  <a:pt x="19799" y="8944"/>
                  <a:pt x="19799" y="8944"/>
                </a:cubicBezTo>
                <a:lnTo>
                  <a:pt x="19799" y="8944"/>
                </a:lnTo>
                <a:cubicBezTo>
                  <a:pt x="19799" y="8944"/>
                  <a:pt x="19885" y="8949"/>
                  <a:pt x="20032" y="8949"/>
                </a:cubicBezTo>
                <a:cubicBezTo>
                  <a:pt x="20928" y="8949"/>
                  <a:pt x="24120" y="8757"/>
                  <a:pt x="24314" y="6040"/>
                </a:cubicBezTo>
                <a:cubicBezTo>
                  <a:pt x="24471" y="3886"/>
                  <a:pt x="22368" y="3542"/>
                  <a:pt x="21012" y="3542"/>
                </a:cubicBezTo>
                <a:cubicBezTo>
                  <a:pt x="20377" y="3542"/>
                  <a:pt x="19905" y="3618"/>
                  <a:pt x="19905" y="3618"/>
                </a:cubicBezTo>
                <a:cubicBezTo>
                  <a:pt x="19905" y="3618"/>
                  <a:pt x="20083" y="1012"/>
                  <a:pt x="17569" y="177"/>
                </a:cubicBezTo>
                <a:cubicBezTo>
                  <a:pt x="17217" y="60"/>
                  <a:pt x="16826" y="0"/>
                  <a:pt x="16421" y="0"/>
                </a:cubicBezTo>
                <a:close/>
              </a:path>
            </a:pathLst>
          </a:custGeom>
          <a:solidFill>
            <a:srgbClr val="9DD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758675" y="4458888"/>
            <a:ext cx="2012801" cy="1065434"/>
          </a:xfrm>
          <a:custGeom>
            <a:avLst/>
            <a:gdLst/>
            <a:ahLst/>
            <a:cxnLst/>
            <a:rect l="l" t="t" r="r" b="b"/>
            <a:pathLst>
              <a:path w="24471" h="12954" extrusionOk="0">
                <a:moveTo>
                  <a:pt x="16421" y="0"/>
                </a:moveTo>
                <a:cubicBezTo>
                  <a:pt x="14943" y="0"/>
                  <a:pt x="13290" y="801"/>
                  <a:pt x="12743" y="2553"/>
                </a:cubicBezTo>
                <a:cubicBezTo>
                  <a:pt x="12743" y="2553"/>
                  <a:pt x="11376" y="331"/>
                  <a:pt x="8553" y="331"/>
                </a:cubicBezTo>
                <a:cubicBezTo>
                  <a:pt x="8325" y="331"/>
                  <a:pt x="8088" y="345"/>
                  <a:pt x="7841" y="377"/>
                </a:cubicBezTo>
                <a:cubicBezTo>
                  <a:pt x="4536" y="799"/>
                  <a:pt x="4951" y="3935"/>
                  <a:pt x="4951" y="3935"/>
                </a:cubicBezTo>
                <a:cubicBezTo>
                  <a:pt x="4951" y="3935"/>
                  <a:pt x="4359" y="3784"/>
                  <a:pt x="3597" y="3784"/>
                </a:cubicBezTo>
                <a:cubicBezTo>
                  <a:pt x="2344" y="3784"/>
                  <a:pt x="633" y="4193"/>
                  <a:pt x="345" y="6358"/>
                </a:cubicBezTo>
                <a:cubicBezTo>
                  <a:pt x="1" y="8970"/>
                  <a:pt x="2489" y="9383"/>
                  <a:pt x="4095" y="9383"/>
                </a:cubicBezTo>
                <a:cubicBezTo>
                  <a:pt x="4837" y="9383"/>
                  <a:pt x="5390" y="9295"/>
                  <a:pt x="5391" y="9295"/>
                </a:cubicBezTo>
                <a:lnTo>
                  <a:pt x="5391" y="9295"/>
                </a:lnTo>
                <a:cubicBezTo>
                  <a:pt x="5391" y="9295"/>
                  <a:pt x="4850" y="12123"/>
                  <a:pt x="8033" y="12843"/>
                </a:cubicBezTo>
                <a:cubicBezTo>
                  <a:pt x="8371" y="12919"/>
                  <a:pt x="8689" y="12954"/>
                  <a:pt x="8989" y="12954"/>
                </a:cubicBezTo>
                <a:cubicBezTo>
                  <a:pt x="11515" y="12954"/>
                  <a:pt x="12717" y="10535"/>
                  <a:pt x="12717" y="10535"/>
                </a:cubicBezTo>
                <a:cubicBezTo>
                  <a:pt x="12717" y="10535"/>
                  <a:pt x="14169" y="12797"/>
                  <a:pt x="16466" y="12797"/>
                </a:cubicBezTo>
                <a:cubicBezTo>
                  <a:pt x="16774" y="12797"/>
                  <a:pt x="17097" y="12756"/>
                  <a:pt x="17434" y="12664"/>
                </a:cubicBezTo>
                <a:cubicBezTo>
                  <a:pt x="20279" y="11884"/>
                  <a:pt x="19799" y="8944"/>
                  <a:pt x="19799" y="8944"/>
                </a:cubicBezTo>
                <a:lnTo>
                  <a:pt x="19799" y="8944"/>
                </a:lnTo>
                <a:cubicBezTo>
                  <a:pt x="19799" y="8944"/>
                  <a:pt x="19885" y="8949"/>
                  <a:pt x="20032" y="8949"/>
                </a:cubicBezTo>
                <a:cubicBezTo>
                  <a:pt x="20928" y="8949"/>
                  <a:pt x="24120" y="8757"/>
                  <a:pt x="24314" y="6040"/>
                </a:cubicBezTo>
                <a:cubicBezTo>
                  <a:pt x="24471" y="3886"/>
                  <a:pt x="22368" y="3542"/>
                  <a:pt x="21012" y="3542"/>
                </a:cubicBezTo>
                <a:cubicBezTo>
                  <a:pt x="20377" y="3542"/>
                  <a:pt x="19905" y="3618"/>
                  <a:pt x="19905" y="3618"/>
                </a:cubicBezTo>
                <a:cubicBezTo>
                  <a:pt x="19905" y="3618"/>
                  <a:pt x="20083" y="1012"/>
                  <a:pt x="17569" y="177"/>
                </a:cubicBezTo>
                <a:cubicBezTo>
                  <a:pt x="17217" y="60"/>
                  <a:pt x="16826" y="0"/>
                  <a:pt x="16421" y="0"/>
                </a:cubicBezTo>
                <a:close/>
              </a:path>
            </a:pathLst>
          </a:custGeom>
          <a:solidFill>
            <a:srgbClr val="9DD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4121250" y="-496550"/>
            <a:ext cx="2012801" cy="1065434"/>
          </a:xfrm>
          <a:custGeom>
            <a:avLst/>
            <a:gdLst/>
            <a:ahLst/>
            <a:cxnLst/>
            <a:rect l="l" t="t" r="r" b="b"/>
            <a:pathLst>
              <a:path w="24471" h="12954" extrusionOk="0">
                <a:moveTo>
                  <a:pt x="16421" y="0"/>
                </a:moveTo>
                <a:cubicBezTo>
                  <a:pt x="14943" y="0"/>
                  <a:pt x="13290" y="801"/>
                  <a:pt x="12743" y="2553"/>
                </a:cubicBezTo>
                <a:cubicBezTo>
                  <a:pt x="12743" y="2553"/>
                  <a:pt x="11376" y="331"/>
                  <a:pt x="8553" y="331"/>
                </a:cubicBezTo>
                <a:cubicBezTo>
                  <a:pt x="8325" y="331"/>
                  <a:pt x="8088" y="345"/>
                  <a:pt x="7841" y="377"/>
                </a:cubicBezTo>
                <a:cubicBezTo>
                  <a:pt x="4536" y="799"/>
                  <a:pt x="4951" y="3935"/>
                  <a:pt x="4951" y="3935"/>
                </a:cubicBezTo>
                <a:cubicBezTo>
                  <a:pt x="4951" y="3935"/>
                  <a:pt x="4359" y="3784"/>
                  <a:pt x="3597" y="3784"/>
                </a:cubicBezTo>
                <a:cubicBezTo>
                  <a:pt x="2344" y="3784"/>
                  <a:pt x="633" y="4193"/>
                  <a:pt x="345" y="6358"/>
                </a:cubicBezTo>
                <a:cubicBezTo>
                  <a:pt x="1" y="8970"/>
                  <a:pt x="2489" y="9383"/>
                  <a:pt x="4095" y="9383"/>
                </a:cubicBezTo>
                <a:cubicBezTo>
                  <a:pt x="4837" y="9383"/>
                  <a:pt x="5390" y="9295"/>
                  <a:pt x="5391" y="9295"/>
                </a:cubicBezTo>
                <a:lnTo>
                  <a:pt x="5391" y="9295"/>
                </a:lnTo>
                <a:cubicBezTo>
                  <a:pt x="5391" y="9295"/>
                  <a:pt x="4850" y="12123"/>
                  <a:pt x="8033" y="12843"/>
                </a:cubicBezTo>
                <a:cubicBezTo>
                  <a:pt x="8371" y="12919"/>
                  <a:pt x="8689" y="12954"/>
                  <a:pt x="8989" y="12954"/>
                </a:cubicBezTo>
                <a:cubicBezTo>
                  <a:pt x="11515" y="12954"/>
                  <a:pt x="12717" y="10535"/>
                  <a:pt x="12717" y="10535"/>
                </a:cubicBezTo>
                <a:cubicBezTo>
                  <a:pt x="12717" y="10535"/>
                  <a:pt x="14169" y="12797"/>
                  <a:pt x="16466" y="12797"/>
                </a:cubicBezTo>
                <a:cubicBezTo>
                  <a:pt x="16774" y="12797"/>
                  <a:pt x="17097" y="12756"/>
                  <a:pt x="17434" y="12664"/>
                </a:cubicBezTo>
                <a:cubicBezTo>
                  <a:pt x="20279" y="11884"/>
                  <a:pt x="19799" y="8944"/>
                  <a:pt x="19799" y="8944"/>
                </a:cubicBezTo>
                <a:lnTo>
                  <a:pt x="19799" y="8944"/>
                </a:lnTo>
                <a:cubicBezTo>
                  <a:pt x="19799" y="8944"/>
                  <a:pt x="19885" y="8949"/>
                  <a:pt x="20032" y="8949"/>
                </a:cubicBezTo>
                <a:cubicBezTo>
                  <a:pt x="20928" y="8949"/>
                  <a:pt x="24120" y="8757"/>
                  <a:pt x="24314" y="6040"/>
                </a:cubicBezTo>
                <a:cubicBezTo>
                  <a:pt x="24471" y="3886"/>
                  <a:pt x="22368" y="3542"/>
                  <a:pt x="21012" y="3542"/>
                </a:cubicBezTo>
                <a:cubicBezTo>
                  <a:pt x="20377" y="3542"/>
                  <a:pt x="19905" y="3618"/>
                  <a:pt x="19905" y="3618"/>
                </a:cubicBezTo>
                <a:cubicBezTo>
                  <a:pt x="19905" y="3618"/>
                  <a:pt x="20083" y="1012"/>
                  <a:pt x="17569" y="177"/>
                </a:cubicBezTo>
                <a:cubicBezTo>
                  <a:pt x="17217" y="60"/>
                  <a:pt x="16826" y="0"/>
                  <a:pt x="16421" y="0"/>
                </a:cubicBezTo>
                <a:close/>
              </a:path>
            </a:pathLst>
          </a:custGeom>
          <a:solidFill>
            <a:srgbClr val="9DD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7"/>
          <p:cNvSpPr/>
          <p:nvPr/>
        </p:nvSpPr>
        <p:spPr>
          <a:xfrm>
            <a:off x="836527" y="1165459"/>
            <a:ext cx="504167" cy="383460"/>
          </a:xfrm>
          <a:custGeom>
            <a:avLst/>
            <a:gdLst/>
            <a:ahLst/>
            <a:cxnLst/>
            <a:rect l="l" t="t" r="r" b="b"/>
            <a:pathLst>
              <a:path w="2974" h="2262" extrusionOk="0">
                <a:moveTo>
                  <a:pt x="853" y="465"/>
                </a:moveTo>
                <a:cubicBezTo>
                  <a:pt x="1003" y="504"/>
                  <a:pt x="1105" y="591"/>
                  <a:pt x="1114" y="654"/>
                </a:cubicBezTo>
                <a:cubicBezTo>
                  <a:pt x="1119" y="683"/>
                  <a:pt x="1110" y="708"/>
                  <a:pt x="1081" y="727"/>
                </a:cubicBezTo>
                <a:cubicBezTo>
                  <a:pt x="1051" y="746"/>
                  <a:pt x="1027" y="751"/>
                  <a:pt x="1003" y="751"/>
                </a:cubicBezTo>
                <a:cubicBezTo>
                  <a:pt x="916" y="751"/>
                  <a:pt x="843" y="625"/>
                  <a:pt x="814" y="562"/>
                </a:cubicBezTo>
                <a:cubicBezTo>
                  <a:pt x="819" y="543"/>
                  <a:pt x="834" y="509"/>
                  <a:pt x="853" y="465"/>
                </a:cubicBezTo>
                <a:close/>
                <a:moveTo>
                  <a:pt x="1923" y="640"/>
                </a:moveTo>
                <a:cubicBezTo>
                  <a:pt x="1938" y="770"/>
                  <a:pt x="1904" y="858"/>
                  <a:pt x="1884" y="867"/>
                </a:cubicBezTo>
                <a:cubicBezTo>
                  <a:pt x="1855" y="838"/>
                  <a:pt x="1870" y="737"/>
                  <a:pt x="1923" y="640"/>
                </a:cubicBezTo>
                <a:close/>
                <a:moveTo>
                  <a:pt x="383" y="1060"/>
                </a:moveTo>
                <a:cubicBezTo>
                  <a:pt x="389" y="1060"/>
                  <a:pt x="396" y="1060"/>
                  <a:pt x="403" y="1061"/>
                </a:cubicBezTo>
                <a:cubicBezTo>
                  <a:pt x="553" y="1080"/>
                  <a:pt x="616" y="1172"/>
                  <a:pt x="611" y="1255"/>
                </a:cubicBezTo>
                <a:cubicBezTo>
                  <a:pt x="606" y="1308"/>
                  <a:pt x="577" y="1361"/>
                  <a:pt x="509" y="1361"/>
                </a:cubicBezTo>
                <a:cubicBezTo>
                  <a:pt x="485" y="1361"/>
                  <a:pt x="456" y="1352"/>
                  <a:pt x="422" y="1337"/>
                </a:cubicBezTo>
                <a:cubicBezTo>
                  <a:pt x="349" y="1298"/>
                  <a:pt x="291" y="1216"/>
                  <a:pt x="257" y="1105"/>
                </a:cubicBezTo>
                <a:cubicBezTo>
                  <a:pt x="295" y="1075"/>
                  <a:pt x="337" y="1060"/>
                  <a:pt x="383" y="1060"/>
                </a:cubicBezTo>
                <a:close/>
                <a:moveTo>
                  <a:pt x="2543" y="1274"/>
                </a:moveTo>
                <a:cubicBezTo>
                  <a:pt x="2480" y="1400"/>
                  <a:pt x="2398" y="1487"/>
                  <a:pt x="2335" y="1487"/>
                </a:cubicBezTo>
                <a:cubicBezTo>
                  <a:pt x="2311" y="1487"/>
                  <a:pt x="2291" y="1477"/>
                  <a:pt x="2277" y="1453"/>
                </a:cubicBezTo>
                <a:cubicBezTo>
                  <a:pt x="2233" y="1405"/>
                  <a:pt x="2248" y="1376"/>
                  <a:pt x="2252" y="1371"/>
                </a:cubicBezTo>
                <a:cubicBezTo>
                  <a:pt x="2277" y="1313"/>
                  <a:pt x="2393" y="1274"/>
                  <a:pt x="2519" y="1274"/>
                </a:cubicBezTo>
                <a:close/>
                <a:moveTo>
                  <a:pt x="1758" y="1623"/>
                </a:moveTo>
                <a:cubicBezTo>
                  <a:pt x="1768" y="1623"/>
                  <a:pt x="1773" y="1628"/>
                  <a:pt x="1773" y="1632"/>
                </a:cubicBezTo>
                <a:cubicBezTo>
                  <a:pt x="1797" y="1662"/>
                  <a:pt x="1783" y="1773"/>
                  <a:pt x="1681" y="1894"/>
                </a:cubicBezTo>
                <a:cubicBezTo>
                  <a:pt x="1623" y="1821"/>
                  <a:pt x="1633" y="1754"/>
                  <a:pt x="1647" y="1720"/>
                </a:cubicBezTo>
                <a:cubicBezTo>
                  <a:pt x="1671" y="1662"/>
                  <a:pt x="1725" y="1623"/>
                  <a:pt x="1758" y="1623"/>
                </a:cubicBezTo>
                <a:close/>
                <a:moveTo>
                  <a:pt x="897" y="1647"/>
                </a:moveTo>
                <a:cubicBezTo>
                  <a:pt x="906" y="1647"/>
                  <a:pt x="950" y="1647"/>
                  <a:pt x="959" y="1710"/>
                </a:cubicBezTo>
                <a:cubicBezTo>
                  <a:pt x="969" y="1802"/>
                  <a:pt x="901" y="1952"/>
                  <a:pt x="761" y="2015"/>
                </a:cubicBezTo>
                <a:cubicBezTo>
                  <a:pt x="722" y="1918"/>
                  <a:pt x="737" y="1802"/>
                  <a:pt x="780" y="1729"/>
                </a:cubicBezTo>
                <a:cubicBezTo>
                  <a:pt x="795" y="1700"/>
                  <a:pt x="834" y="1647"/>
                  <a:pt x="897" y="1647"/>
                </a:cubicBezTo>
                <a:close/>
                <a:moveTo>
                  <a:pt x="1327" y="83"/>
                </a:moveTo>
                <a:cubicBezTo>
                  <a:pt x="1390" y="83"/>
                  <a:pt x="1463" y="97"/>
                  <a:pt x="1536" y="126"/>
                </a:cubicBezTo>
                <a:cubicBezTo>
                  <a:pt x="1773" y="228"/>
                  <a:pt x="1865" y="398"/>
                  <a:pt x="1904" y="528"/>
                </a:cubicBezTo>
                <a:cubicBezTo>
                  <a:pt x="1802" y="659"/>
                  <a:pt x="1749" y="843"/>
                  <a:pt x="1831" y="925"/>
                </a:cubicBezTo>
                <a:cubicBezTo>
                  <a:pt x="1850" y="945"/>
                  <a:pt x="1870" y="950"/>
                  <a:pt x="1884" y="950"/>
                </a:cubicBezTo>
                <a:cubicBezTo>
                  <a:pt x="1904" y="950"/>
                  <a:pt x="1928" y="945"/>
                  <a:pt x="1952" y="911"/>
                </a:cubicBezTo>
                <a:cubicBezTo>
                  <a:pt x="2001" y="853"/>
                  <a:pt x="2030" y="708"/>
                  <a:pt x="1991" y="548"/>
                </a:cubicBezTo>
                <a:cubicBezTo>
                  <a:pt x="2039" y="499"/>
                  <a:pt x="2122" y="431"/>
                  <a:pt x="2238" y="431"/>
                </a:cubicBezTo>
                <a:cubicBezTo>
                  <a:pt x="2311" y="431"/>
                  <a:pt x="2388" y="461"/>
                  <a:pt x="2465" y="514"/>
                </a:cubicBezTo>
                <a:cubicBezTo>
                  <a:pt x="2669" y="659"/>
                  <a:pt x="2669" y="954"/>
                  <a:pt x="2577" y="1197"/>
                </a:cubicBezTo>
                <a:cubicBezTo>
                  <a:pt x="2558" y="1197"/>
                  <a:pt x="2538" y="1192"/>
                  <a:pt x="2519" y="1192"/>
                </a:cubicBezTo>
                <a:cubicBezTo>
                  <a:pt x="2393" y="1192"/>
                  <a:pt x="2228" y="1231"/>
                  <a:pt x="2180" y="1332"/>
                </a:cubicBezTo>
                <a:cubicBezTo>
                  <a:pt x="2160" y="1371"/>
                  <a:pt x="2151" y="1434"/>
                  <a:pt x="2214" y="1507"/>
                </a:cubicBezTo>
                <a:cubicBezTo>
                  <a:pt x="2252" y="1560"/>
                  <a:pt x="2301" y="1569"/>
                  <a:pt x="2335" y="1569"/>
                </a:cubicBezTo>
                <a:cubicBezTo>
                  <a:pt x="2456" y="1569"/>
                  <a:pt x="2562" y="1429"/>
                  <a:pt x="2630" y="1284"/>
                </a:cubicBezTo>
                <a:cubicBezTo>
                  <a:pt x="2712" y="1303"/>
                  <a:pt x="2853" y="1347"/>
                  <a:pt x="2877" y="1487"/>
                </a:cubicBezTo>
                <a:cubicBezTo>
                  <a:pt x="2896" y="1594"/>
                  <a:pt x="2838" y="1691"/>
                  <a:pt x="2785" y="1749"/>
                </a:cubicBezTo>
                <a:cubicBezTo>
                  <a:pt x="2630" y="1933"/>
                  <a:pt x="2335" y="2063"/>
                  <a:pt x="2083" y="2063"/>
                </a:cubicBezTo>
                <a:cubicBezTo>
                  <a:pt x="1981" y="2063"/>
                  <a:pt x="1894" y="2044"/>
                  <a:pt x="1821" y="2005"/>
                </a:cubicBezTo>
                <a:cubicBezTo>
                  <a:pt x="1792" y="1986"/>
                  <a:pt x="1763" y="1971"/>
                  <a:pt x="1739" y="1952"/>
                </a:cubicBezTo>
                <a:cubicBezTo>
                  <a:pt x="1855" y="1812"/>
                  <a:pt x="1899" y="1657"/>
                  <a:pt x="1836" y="1579"/>
                </a:cubicBezTo>
                <a:cubicBezTo>
                  <a:pt x="1817" y="1555"/>
                  <a:pt x="1788" y="1545"/>
                  <a:pt x="1758" y="1545"/>
                </a:cubicBezTo>
                <a:cubicBezTo>
                  <a:pt x="1686" y="1545"/>
                  <a:pt x="1608" y="1608"/>
                  <a:pt x="1574" y="1691"/>
                </a:cubicBezTo>
                <a:cubicBezTo>
                  <a:pt x="1541" y="1778"/>
                  <a:pt x="1560" y="1875"/>
                  <a:pt x="1628" y="1957"/>
                </a:cubicBezTo>
                <a:cubicBezTo>
                  <a:pt x="1536" y="2044"/>
                  <a:pt x="1366" y="2165"/>
                  <a:pt x="1100" y="2180"/>
                </a:cubicBezTo>
                <a:cubicBezTo>
                  <a:pt x="1091" y="2180"/>
                  <a:pt x="1083" y="2180"/>
                  <a:pt x="1075" y="2180"/>
                </a:cubicBezTo>
                <a:cubicBezTo>
                  <a:pt x="952" y="2180"/>
                  <a:pt x="864" y="2146"/>
                  <a:pt x="804" y="2083"/>
                </a:cubicBezTo>
                <a:cubicBezTo>
                  <a:pt x="969" y="2005"/>
                  <a:pt x="1056" y="1831"/>
                  <a:pt x="1037" y="1700"/>
                </a:cubicBezTo>
                <a:cubicBezTo>
                  <a:pt x="1027" y="1618"/>
                  <a:pt x="974" y="1569"/>
                  <a:pt x="892" y="1565"/>
                </a:cubicBezTo>
                <a:cubicBezTo>
                  <a:pt x="819" y="1565"/>
                  <a:pt x="751" y="1613"/>
                  <a:pt x="708" y="1691"/>
                </a:cubicBezTo>
                <a:cubicBezTo>
                  <a:pt x="650" y="1792"/>
                  <a:pt x="640" y="1928"/>
                  <a:pt x="683" y="2039"/>
                </a:cubicBezTo>
                <a:cubicBezTo>
                  <a:pt x="661" y="2043"/>
                  <a:pt x="638" y="2046"/>
                  <a:pt x="614" y="2046"/>
                </a:cubicBezTo>
                <a:cubicBezTo>
                  <a:pt x="554" y="2046"/>
                  <a:pt x="488" y="2032"/>
                  <a:pt x="422" y="2000"/>
                </a:cubicBezTo>
                <a:cubicBezTo>
                  <a:pt x="199" y="1913"/>
                  <a:pt x="136" y="1720"/>
                  <a:pt x="117" y="1613"/>
                </a:cubicBezTo>
                <a:cubicBezTo>
                  <a:pt x="88" y="1458"/>
                  <a:pt x="122" y="1284"/>
                  <a:pt x="194" y="1172"/>
                </a:cubicBezTo>
                <a:cubicBezTo>
                  <a:pt x="238" y="1284"/>
                  <a:pt x="306" y="1366"/>
                  <a:pt x="388" y="1410"/>
                </a:cubicBezTo>
                <a:cubicBezTo>
                  <a:pt x="432" y="1429"/>
                  <a:pt x="470" y="1444"/>
                  <a:pt x="509" y="1444"/>
                </a:cubicBezTo>
                <a:cubicBezTo>
                  <a:pt x="611" y="1444"/>
                  <a:pt x="683" y="1366"/>
                  <a:pt x="693" y="1260"/>
                </a:cubicBezTo>
                <a:cubicBezTo>
                  <a:pt x="698" y="1143"/>
                  <a:pt x="611" y="1008"/>
                  <a:pt x="412" y="984"/>
                </a:cubicBezTo>
                <a:cubicBezTo>
                  <a:pt x="402" y="983"/>
                  <a:pt x="392" y="982"/>
                  <a:pt x="383" y="982"/>
                </a:cubicBezTo>
                <a:cubicBezTo>
                  <a:pt x="331" y="982"/>
                  <a:pt x="283" y="994"/>
                  <a:pt x="238" y="1022"/>
                </a:cubicBezTo>
                <a:cubicBezTo>
                  <a:pt x="204" y="785"/>
                  <a:pt x="291" y="528"/>
                  <a:pt x="519" y="465"/>
                </a:cubicBezTo>
                <a:cubicBezTo>
                  <a:pt x="575" y="449"/>
                  <a:pt x="634" y="441"/>
                  <a:pt x="693" y="441"/>
                </a:cubicBezTo>
                <a:cubicBezTo>
                  <a:pt x="720" y="441"/>
                  <a:pt x="748" y="443"/>
                  <a:pt x="775" y="446"/>
                </a:cubicBezTo>
                <a:cubicBezTo>
                  <a:pt x="746" y="509"/>
                  <a:pt x="737" y="553"/>
                  <a:pt x="732" y="553"/>
                </a:cubicBezTo>
                <a:cubicBezTo>
                  <a:pt x="732" y="562"/>
                  <a:pt x="732" y="572"/>
                  <a:pt x="737" y="577"/>
                </a:cubicBezTo>
                <a:cubicBezTo>
                  <a:pt x="737" y="586"/>
                  <a:pt x="834" y="833"/>
                  <a:pt x="1003" y="833"/>
                </a:cubicBezTo>
                <a:cubicBezTo>
                  <a:pt x="1042" y="833"/>
                  <a:pt x="1085" y="819"/>
                  <a:pt x="1124" y="795"/>
                </a:cubicBezTo>
                <a:cubicBezTo>
                  <a:pt x="1182" y="756"/>
                  <a:pt x="1206" y="703"/>
                  <a:pt x="1197" y="640"/>
                </a:cubicBezTo>
                <a:cubicBezTo>
                  <a:pt x="1177" y="538"/>
                  <a:pt x="1051" y="436"/>
                  <a:pt x="892" y="393"/>
                </a:cubicBezTo>
                <a:cubicBezTo>
                  <a:pt x="974" y="243"/>
                  <a:pt x="1114" y="83"/>
                  <a:pt x="1327" y="83"/>
                </a:cubicBezTo>
                <a:close/>
                <a:moveTo>
                  <a:pt x="1327" y="1"/>
                </a:moveTo>
                <a:cubicBezTo>
                  <a:pt x="1056" y="1"/>
                  <a:pt x="892" y="223"/>
                  <a:pt x="809" y="373"/>
                </a:cubicBezTo>
                <a:cubicBezTo>
                  <a:pt x="769" y="366"/>
                  <a:pt x="727" y="362"/>
                  <a:pt x="685" y="362"/>
                </a:cubicBezTo>
                <a:cubicBezTo>
                  <a:pt x="622" y="362"/>
                  <a:pt x="558" y="370"/>
                  <a:pt x="495" y="388"/>
                </a:cubicBezTo>
                <a:cubicBezTo>
                  <a:pt x="209" y="465"/>
                  <a:pt x="107" y="795"/>
                  <a:pt x="170" y="1080"/>
                </a:cubicBezTo>
                <a:cubicBezTo>
                  <a:pt x="54" y="1201"/>
                  <a:pt x="1" y="1424"/>
                  <a:pt x="35" y="1628"/>
                </a:cubicBezTo>
                <a:cubicBezTo>
                  <a:pt x="73" y="1841"/>
                  <a:pt x="199" y="2000"/>
                  <a:pt x="388" y="2078"/>
                </a:cubicBezTo>
                <a:cubicBezTo>
                  <a:pt x="467" y="2110"/>
                  <a:pt x="544" y="2125"/>
                  <a:pt x="616" y="2125"/>
                </a:cubicBezTo>
                <a:cubicBezTo>
                  <a:pt x="654" y="2125"/>
                  <a:pt x="692" y="2120"/>
                  <a:pt x="727" y="2112"/>
                </a:cubicBezTo>
                <a:cubicBezTo>
                  <a:pt x="780" y="2184"/>
                  <a:pt x="877" y="2262"/>
                  <a:pt x="1061" y="2262"/>
                </a:cubicBezTo>
                <a:cubicBezTo>
                  <a:pt x="1076" y="2262"/>
                  <a:pt x="1090" y="2262"/>
                  <a:pt x="1105" y="2257"/>
                </a:cubicBezTo>
                <a:cubicBezTo>
                  <a:pt x="1400" y="2243"/>
                  <a:pt x="1589" y="2107"/>
                  <a:pt x="1686" y="2010"/>
                </a:cubicBezTo>
                <a:cubicBezTo>
                  <a:pt x="1715" y="2034"/>
                  <a:pt x="1749" y="2054"/>
                  <a:pt x="1788" y="2078"/>
                </a:cubicBezTo>
                <a:cubicBezTo>
                  <a:pt x="1870" y="2122"/>
                  <a:pt x="1972" y="2141"/>
                  <a:pt x="2083" y="2141"/>
                </a:cubicBezTo>
                <a:cubicBezTo>
                  <a:pt x="2359" y="2141"/>
                  <a:pt x="2679" y="2000"/>
                  <a:pt x="2848" y="1802"/>
                </a:cubicBezTo>
                <a:cubicBezTo>
                  <a:pt x="2935" y="1695"/>
                  <a:pt x="2974" y="1579"/>
                  <a:pt x="2955" y="1473"/>
                </a:cubicBezTo>
                <a:cubicBezTo>
                  <a:pt x="2935" y="1342"/>
                  <a:pt x="2824" y="1245"/>
                  <a:pt x="2659" y="1206"/>
                </a:cubicBezTo>
                <a:cubicBezTo>
                  <a:pt x="2756" y="940"/>
                  <a:pt x="2746" y="611"/>
                  <a:pt x="2514" y="446"/>
                </a:cubicBezTo>
                <a:cubicBezTo>
                  <a:pt x="2423" y="383"/>
                  <a:pt x="2328" y="351"/>
                  <a:pt x="2238" y="351"/>
                </a:cubicBezTo>
                <a:cubicBezTo>
                  <a:pt x="2140" y="351"/>
                  <a:pt x="2047" y="388"/>
                  <a:pt x="1967" y="461"/>
                </a:cubicBezTo>
                <a:cubicBezTo>
                  <a:pt x="1918" y="335"/>
                  <a:pt x="1812" y="155"/>
                  <a:pt x="1565" y="54"/>
                </a:cubicBezTo>
                <a:cubicBezTo>
                  <a:pt x="1482" y="20"/>
                  <a:pt x="1405" y="1"/>
                  <a:pt x="1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7"/>
          <p:cNvSpPr/>
          <p:nvPr/>
        </p:nvSpPr>
        <p:spPr>
          <a:xfrm rot="10180385">
            <a:off x="4288384" y="3457420"/>
            <a:ext cx="504171" cy="383632"/>
          </a:xfrm>
          <a:custGeom>
            <a:avLst/>
            <a:gdLst/>
            <a:ahLst/>
            <a:cxnLst/>
            <a:rect l="l" t="t" r="r" b="b"/>
            <a:pathLst>
              <a:path w="2974" h="2263" extrusionOk="0">
                <a:moveTo>
                  <a:pt x="853" y="466"/>
                </a:moveTo>
                <a:cubicBezTo>
                  <a:pt x="1003" y="504"/>
                  <a:pt x="1105" y="587"/>
                  <a:pt x="1114" y="655"/>
                </a:cubicBezTo>
                <a:cubicBezTo>
                  <a:pt x="1119" y="684"/>
                  <a:pt x="1109" y="708"/>
                  <a:pt x="1080" y="727"/>
                </a:cubicBezTo>
                <a:cubicBezTo>
                  <a:pt x="1051" y="742"/>
                  <a:pt x="1027" y="751"/>
                  <a:pt x="1003" y="751"/>
                </a:cubicBezTo>
                <a:cubicBezTo>
                  <a:pt x="916" y="751"/>
                  <a:pt x="843" y="625"/>
                  <a:pt x="814" y="562"/>
                </a:cubicBezTo>
                <a:cubicBezTo>
                  <a:pt x="824" y="543"/>
                  <a:pt x="833" y="509"/>
                  <a:pt x="853" y="466"/>
                </a:cubicBezTo>
                <a:close/>
                <a:moveTo>
                  <a:pt x="1923" y="640"/>
                </a:moveTo>
                <a:lnTo>
                  <a:pt x="1923" y="640"/>
                </a:lnTo>
                <a:cubicBezTo>
                  <a:pt x="1937" y="771"/>
                  <a:pt x="1904" y="858"/>
                  <a:pt x="1884" y="868"/>
                </a:cubicBezTo>
                <a:cubicBezTo>
                  <a:pt x="1855" y="839"/>
                  <a:pt x="1870" y="737"/>
                  <a:pt x="1923" y="640"/>
                </a:cubicBezTo>
                <a:close/>
                <a:moveTo>
                  <a:pt x="383" y="1060"/>
                </a:moveTo>
                <a:cubicBezTo>
                  <a:pt x="389" y="1060"/>
                  <a:pt x="396" y="1061"/>
                  <a:pt x="402" y="1061"/>
                </a:cubicBezTo>
                <a:cubicBezTo>
                  <a:pt x="553" y="1081"/>
                  <a:pt x="615" y="1173"/>
                  <a:pt x="611" y="1255"/>
                </a:cubicBezTo>
                <a:cubicBezTo>
                  <a:pt x="606" y="1308"/>
                  <a:pt x="577" y="1362"/>
                  <a:pt x="509" y="1362"/>
                </a:cubicBezTo>
                <a:cubicBezTo>
                  <a:pt x="485" y="1362"/>
                  <a:pt x="456" y="1352"/>
                  <a:pt x="422" y="1337"/>
                </a:cubicBezTo>
                <a:cubicBezTo>
                  <a:pt x="349" y="1299"/>
                  <a:pt x="291" y="1216"/>
                  <a:pt x="257" y="1105"/>
                </a:cubicBezTo>
                <a:cubicBezTo>
                  <a:pt x="295" y="1075"/>
                  <a:pt x="337" y="1060"/>
                  <a:pt x="383" y="1060"/>
                </a:cubicBezTo>
                <a:close/>
                <a:moveTo>
                  <a:pt x="2543" y="1274"/>
                </a:moveTo>
                <a:cubicBezTo>
                  <a:pt x="2480" y="1400"/>
                  <a:pt x="2398" y="1487"/>
                  <a:pt x="2335" y="1487"/>
                </a:cubicBezTo>
                <a:cubicBezTo>
                  <a:pt x="2310" y="1487"/>
                  <a:pt x="2291" y="1478"/>
                  <a:pt x="2276" y="1454"/>
                </a:cubicBezTo>
                <a:cubicBezTo>
                  <a:pt x="2233" y="1405"/>
                  <a:pt x="2247" y="1376"/>
                  <a:pt x="2252" y="1366"/>
                </a:cubicBezTo>
                <a:cubicBezTo>
                  <a:pt x="2276" y="1313"/>
                  <a:pt x="2393" y="1274"/>
                  <a:pt x="2519" y="1274"/>
                </a:cubicBezTo>
                <a:close/>
                <a:moveTo>
                  <a:pt x="1758" y="1623"/>
                </a:moveTo>
                <a:cubicBezTo>
                  <a:pt x="1768" y="1623"/>
                  <a:pt x="1773" y="1628"/>
                  <a:pt x="1773" y="1633"/>
                </a:cubicBezTo>
                <a:cubicBezTo>
                  <a:pt x="1797" y="1662"/>
                  <a:pt x="1783" y="1773"/>
                  <a:pt x="1681" y="1894"/>
                </a:cubicBezTo>
                <a:cubicBezTo>
                  <a:pt x="1623" y="1822"/>
                  <a:pt x="1637" y="1754"/>
                  <a:pt x="1647" y="1720"/>
                </a:cubicBezTo>
                <a:cubicBezTo>
                  <a:pt x="1671" y="1662"/>
                  <a:pt x="1724" y="1623"/>
                  <a:pt x="1758" y="1623"/>
                </a:cubicBezTo>
                <a:close/>
                <a:moveTo>
                  <a:pt x="896" y="1647"/>
                </a:moveTo>
                <a:cubicBezTo>
                  <a:pt x="906" y="1647"/>
                  <a:pt x="950" y="1647"/>
                  <a:pt x="959" y="1710"/>
                </a:cubicBezTo>
                <a:cubicBezTo>
                  <a:pt x="969" y="1797"/>
                  <a:pt x="901" y="1947"/>
                  <a:pt x="761" y="2015"/>
                </a:cubicBezTo>
                <a:cubicBezTo>
                  <a:pt x="722" y="1918"/>
                  <a:pt x="737" y="1802"/>
                  <a:pt x="780" y="1730"/>
                </a:cubicBezTo>
                <a:cubicBezTo>
                  <a:pt x="795" y="1696"/>
                  <a:pt x="833" y="1647"/>
                  <a:pt x="896" y="1647"/>
                </a:cubicBezTo>
                <a:close/>
                <a:moveTo>
                  <a:pt x="1327" y="83"/>
                </a:moveTo>
                <a:cubicBezTo>
                  <a:pt x="1390" y="83"/>
                  <a:pt x="1463" y="98"/>
                  <a:pt x="1536" y="127"/>
                </a:cubicBezTo>
                <a:cubicBezTo>
                  <a:pt x="1773" y="224"/>
                  <a:pt x="1865" y="393"/>
                  <a:pt x="1904" y="529"/>
                </a:cubicBezTo>
                <a:cubicBezTo>
                  <a:pt x="1802" y="655"/>
                  <a:pt x="1749" y="843"/>
                  <a:pt x="1831" y="926"/>
                </a:cubicBezTo>
                <a:cubicBezTo>
                  <a:pt x="1850" y="945"/>
                  <a:pt x="1870" y="950"/>
                  <a:pt x="1884" y="950"/>
                </a:cubicBezTo>
                <a:cubicBezTo>
                  <a:pt x="1904" y="950"/>
                  <a:pt x="1928" y="940"/>
                  <a:pt x="1952" y="911"/>
                </a:cubicBezTo>
                <a:cubicBezTo>
                  <a:pt x="2000" y="848"/>
                  <a:pt x="2029" y="708"/>
                  <a:pt x="1991" y="548"/>
                </a:cubicBezTo>
                <a:cubicBezTo>
                  <a:pt x="2039" y="500"/>
                  <a:pt x="2121" y="432"/>
                  <a:pt x="2238" y="432"/>
                </a:cubicBezTo>
                <a:cubicBezTo>
                  <a:pt x="2315" y="432"/>
                  <a:pt x="2388" y="456"/>
                  <a:pt x="2465" y="514"/>
                </a:cubicBezTo>
                <a:cubicBezTo>
                  <a:pt x="2669" y="655"/>
                  <a:pt x="2669" y="955"/>
                  <a:pt x="2577" y="1197"/>
                </a:cubicBezTo>
                <a:cubicBezTo>
                  <a:pt x="2557" y="1192"/>
                  <a:pt x="2538" y="1192"/>
                  <a:pt x="2519" y="1192"/>
                </a:cubicBezTo>
                <a:cubicBezTo>
                  <a:pt x="2393" y="1192"/>
                  <a:pt x="2228" y="1231"/>
                  <a:pt x="2180" y="1332"/>
                </a:cubicBezTo>
                <a:cubicBezTo>
                  <a:pt x="2160" y="1371"/>
                  <a:pt x="2151" y="1429"/>
                  <a:pt x="2214" y="1507"/>
                </a:cubicBezTo>
                <a:cubicBezTo>
                  <a:pt x="2252" y="1560"/>
                  <a:pt x="2301" y="1570"/>
                  <a:pt x="2335" y="1570"/>
                </a:cubicBezTo>
                <a:cubicBezTo>
                  <a:pt x="2456" y="1570"/>
                  <a:pt x="2562" y="1429"/>
                  <a:pt x="2630" y="1284"/>
                </a:cubicBezTo>
                <a:cubicBezTo>
                  <a:pt x="2712" y="1299"/>
                  <a:pt x="2853" y="1347"/>
                  <a:pt x="2877" y="1487"/>
                </a:cubicBezTo>
                <a:cubicBezTo>
                  <a:pt x="2896" y="1594"/>
                  <a:pt x="2838" y="1686"/>
                  <a:pt x="2785" y="1749"/>
                </a:cubicBezTo>
                <a:cubicBezTo>
                  <a:pt x="2630" y="1928"/>
                  <a:pt x="2335" y="2064"/>
                  <a:pt x="2083" y="2064"/>
                </a:cubicBezTo>
                <a:cubicBezTo>
                  <a:pt x="1981" y="2064"/>
                  <a:pt x="1894" y="2044"/>
                  <a:pt x="1821" y="2006"/>
                </a:cubicBezTo>
                <a:cubicBezTo>
                  <a:pt x="1792" y="1986"/>
                  <a:pt x="1763" y="1972"/>
                  <a:pt x="1739" y="1952"/>
                </a:cubicBezTo>
                <a:cubicBezTo>
                  <a:pt x="1855" y="1812"/>
                  <a:pt x="1899" y="1657"/>
                  <a:pt x="1836" y="1579"/>
                </a:cubicBezTo>
                <a:cubicBezTo>
                  <a:pt x="1816" y="1555"/>
                  <a:pt x="1787" y="1546"/>
                  <a:pt x="1758" y="1546"/>
                </a:cubicBezTo>
                <a:cubicBezTo>
                  <a:pt x="1686" y="1546"/>
                  <a:pt x="1608" y="1608"/>
                  <a:pt x="1574" y="1691"/>
                </a:cubicBezTo>
                <a:cubicBezTo>
                  <a:pt x="1540" y="1778"/>
                  <a:pt x="1560" y="1875"/>
                  <a:pt x="1628" y="1957"/>
                </a:cubicBezTo>
                <a:cubicBezTo>
                  <a:pt x="1536" y="2044"/>
                  <a:pt x="1366" y="2165"/>
                  <a:pt x="1100" y="2180"/>
                </a:cubicBezTo>
                <a:cubicBezTo>
                  <a:pt x="1092" y="2180"/>
                  <a:pt x="1083" y="2180"/>
                  <a:pt x="1075" y="2180"/>
                </a:cubicBezTo>
                <a:cubicBezTo>
                  <a:pt x="956" y="2180"/>
                  <a:pt x="863" y="2147"/>
                  <a:pt x="804" y="2083"/>
                </a:cubicBezTo>
                <a:cubicBezTo>
                  <a:pt x="969" y="2001"/>
                  <a:pt x="1056" y="1826"/>
                  <a:pt x="1037" y="1701"/>
                </a:cubicBezTo>
                <a:cubicBezTo>
                  <a:pt x="1027" y="1618"/>
                  <a:pt x="974" y="1570"/>
                  <a:pt x="891" y="1565"/>
                </a:cubicBezTo>
                <a:cubicBezTo>
                  <a:pt x="819" y="1565"/>
                  <a:pt x="751" y="1608"/>
                  <a:pt x="707" y="1686"/>
                </a:cubicBezTo>
                <a:cubicBezTo>
                  <a:pt x="649" y="1793"/>
                  <a:pt x="640" y="1928"/>
                  <a:pt x="688" y="2039"/>
                </a:cubicBezTo>
                <a:cubicBezTo>
                  <a:pt x="667" y="2043"/>
                  <a:pt x="645" y="2045"/>
                  <a:pt x="623" y="2045"/>
                </a:cubicBezTo>
                <a:cubicBezTo>
                  <a:pt x="559" y="2045"/>
                  <a:pt x="490" y="2030"/>
                  <a:pt x="422" y="2001"/>
                </a:cubicBezTo>
                <a:cubicBezTo>
                  <a:pt x="199" y="1914"/>
                  <a:pt x="136" y="1720"/>
                  <a:pt x="117" y="1613"/>
                </a:cubicBezTo>
                <a:cubicBezTo>
                  <a:pt x="88" y="1458"/>
                  <a:pt x="122" y="1284"/>
                  <a:pt x="194" y="1173"/>
                </a:cubicBezTo>
                <a:cubicBezTo>
                  <a:pt x="238" y="1284"/>
                  <a:pt x="306" y="1366"/>
                  <a:pt x="388" y="1410"/>
                </a:cubicBezTo>
                <a:cubicBezTo>
                  <a:pt x="430" y="1431"/>
                  <a:pt x="470" y="1440"/>
                  <a:pt x="508" y="1440"/>
                </a:cubicBezTo>
                <a:cubicBezTo>
                  <a:pt x="609" y="1440"/>
                  <a:pt x="686" y="1370"/>
                  <a:pt x="693" y="1260"/>
                </a:cubicBezTo>
                <a:cubicBezTo>
                  <a:pt x="698" y="1144"/>
                  <a:pt x="611" y="1003"/>
                  <a:pt x="412" y="984"/>
                </a:cubicBezTo>
                <a:cubicBezTo>
                  <a:pt x="399" y="982"/>
                  <a:pt x="387" y="981"/>
                  <a:pt x="374" y="981"/>
                </a:cubicBezTo>
                <a:cubicBezTo>
                  <a:pt x="326" y="981"/>
                  <a:pt x="280" y="996"/>
                  <a:pt x="238" y="1023"/>
                </a:cubicBezTo>
                <a:cubicBezTo>
                  <a:pt x="204" y="785"/>
                  <a:pt x="291" y="529"/>
                  <a:pt x="519" y="466"/>
                </a:cubicBezTo>
                <a:cubicBezTo>
                  <a:pt x="575" y="449"/>
                  <a:pt x="633" y="442"/>
                  <a:pt x="693" y="442"/>
                </a:cubicBezTo>
                <a:cubicBezTo>
                  <a:pt x="720" y="442"/>
                  <a:pt x="748" y="443"/>
                  <a:pt x="775" y="446"/>
                </a:cubicBezTo>
                <a:cubicBezTo>
                  <a:pt x="746" y="509"/>
                  <a:pt x="737" y="548"/>
                  <a:pt x="732" y="553"/>
                </a:cubicBezTo>
                <a:cubicBezTo>
                  <a:pt x="732" y="562"/>
                  <a:pt x="732" y="567"/>
                  <a:pt x="737" y="577"/>
                </a:cubicBezTo>
                <a:cubicBezTo>
                  <a:pt x="737" y="587"/>
                  <a:pt x="833" y="834"/>
                  <a:pt x="1003" y="834"/>
                </a:cubicBezTo>
                <a:cubicBezTo>
                  <a:pt x="1042" y="834"/>
                  <a:pt x="1085" y="819"/>
                  <a:pt x="1124" y="795"/>
                </a:cubicBezTo>
                <a:cubicBezTo>
                  <a:pt x="1182" y="756"/>
                  <a:pt x="1206" y="698"/>
                  <a:pt x="1197" y="640"/>
                </a:cubicBezTo>
                <a:cubicBezTo>
                  <a:pt x="1177" y="538"/>
                  <a:pt x="1051" y="437"/>
                  <a:pt x="891" y="388"/>
                </a:cubicBezTo>
                <a:cubicBezTo>
                  <a:pt x="974" y="243"/>
                  <a:pt x="1114" y="83"/>
                  <a:pt x="1327" y="83"/>
                </a:cubicBezTo>
                <a:close/>
                <a:moveTo>
                  <a:pt x="1327" y="1"/>
                </a:moveTo>
                <a:cubicBezTo>
                  <a:pt x="1056" y="1"/>
                  <a:pt x="891" y="224"/>
                  <a:pt x="809" y="374"/>
                </a:cubicBezTo>
                <a:cubicBezTo>
                  <a:pt x="768" y="366"/>
                  <a:pt x="727" y="362"/>
                  <a:pt x="685" y="362"/>
                </a:cubicBezTo>
                <a:cubicBezTo>
                  <a:pt x="623" y="362"/>
                  <a:pt x="560" y="371"/>
                  <a:pt x="499" y="388"/>
                </a:cubicBezTo>
                <a:cubicBezTo>
                  <a:pt x="209" y="466"/>
                  <a:pt x="107" y="795"/>
                  <a:pt x="170" y="1081"/>
                </a:cubicBezTo>
                <a:cubicBezTo>
                  <a:pt x="54" y="1202"/>
                  <a:pt x="0" y="1424"/>
                  <a:pt x="39" y="1628"/>
                </a:cubicBezTo>
                <a:cubicBezTo>
                  <a:pt x="78" y="1841"/>
                  <a:pt x="199" y="2001"/>
                  <a:pt x="388" y="2078"/>
                </a:cubicBezTo>
                <a:cubicBezTo>
                  <a:pt x="467" y="2110"/>
                  <a:pt x="544" y="2125"/>
                  <a:pt x="616" y="2125"/>
                </a:cubicBezTo>
                <a:cubicBezTo>
                  <a:pt x="654" y="2125"/>
                  <a:pt x="691" y="2121"/>
                  <a:pt x="727" y="2112"/>
                </a:cubicBezTo>
                <a:cubicBezTo>
                  <a:pt x="780" y="2185"/>
                  <a:pt x="877" y="2262"/>
                  <a:pt x="1061" y="2262"/>
                </a:cubicBezTo>
                <a:cubicBezTo>
                  <a:pt x="1076" y="2257"/>
                  <a:pt x="1090" y="2257"/>
                  <a:pt x="1105" y="2257"/>
                </a:cubicBezTo>
                <a:cubicBezTo>
                  <a:pt x="1400" y="2243"/>
                  <a:pt x="1589" y="2107"/>
                  <a:pt x="1686" y="2010"/>
                </a:cubicBezTo>
                <a:cubicBezTo>
                  <a:pt x="1715" y="2035"/>
                  <a:pt x="1749" y="2054"/>
                  <a:pt x="1787" y="2073"/>
                </a:cubicBezTo>
                <a:cubicBezTo>
                  <a:pt x="1870" y="2122"/>
                  <a:pt x="1971" y="2141"/>
                  <a:pt x="2083" y="2141"/>
                </a:cubicBezTo>
                <a:cubicBezTo>
                  <a:pt x="2359" y="2141"/>
                  <a:pt x="2678" y="2001"/>
                  <a:pt x="2848" y="1802"/>
                </a:cubicBezTo>
                <a:cubicBezTo>
                  <a:pt x="2935" y="1696"/>
                  <a:pt x="2974" y="1579"/>
                  <a:pt x="2954" y="1473"/>
                </a:cubicBezTo>
                <a:cubicBezTo>
                  <a:pt x="2935" y="1342"/>
                  <a:pt x="2824" y="1245"/>
                  <a:pt x="2659" y="1207"/>
                </a:cubicBezTo>
                <a:cubicBezTo>
                  <a:pt x="2756" y="940"/>
                  <a:pt x="2746" y="611"/>
                  <a:pt x="2514" y="446"/>
                </a:cubicBezTo>
                <a:cubicBezTo>
                  <a:pt x="2423" y="381"/>
                  <a:pt x="2330" y="350"/>
                  <a:pt x="2240" y="350"/>
                </a:cubicBezTo>
                <a:cubicBezTo>
                  <a:pt x="2141" y="350"/>
                  <a:pt x="2047" y="388"/>
                  <a:pt x="1967" y="461"/>
                </a:cubicBezTo>
                <a:cubicBezTo>
                  <a:pt x="1918" y="330"/>
                  <a:pt x="1812" y="156"/>
                  <a:pt x="1565" y="54"/>
                </a:cubicBezTo>
                <a:cubicBezTo>
                  <a:pt x="1482" y="20"/>
                  <a:pt x="1405" y="1"/>
                  <a:pt x="1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17"/>
          <p:cNvGrpSpPr/>
          <p:nvPr/>
        </p:nvGrpSpPr>
        <p:grpSpPr>
          <a:xfrm>
            <a:off x="4453845" y="4497805"/>
            <a:ext cx="396010" cy="465170"/>
            <a:chOff x="2008845" y="2382255"/>
            <a:chExt cx="396010" cy="465170"/>
          </a:xfrm>
        </p:grpSpPr>
        <p:sp>
          <p:nvSpPr>
            <p:cNvPr id="206" name="Google Shape;206;p17"/>
            <p:cNvSpPr/>
            <p:nvPr/>
          </p:nvSpPr>
          <p:spPr>
            <a:xfrm>
              <a:off x="2228886" y="2382255"/>
              <a:ext cx="85441" cy="87982"/>
            </a:xfrm>
            <a:custGeom>
              <a:avLst/>
              <a:gdLst/>
              <a:ahLst/>
              <a:cxnLst/>
              <a:rect l="l" t="t" r="r" b="b"/>
              <a:pathLst>
                <a:path w="504" h="519" extrusionOk="0">
                  <a:moveTo>
                    <a:pt x="304" y="0"/>
                  </a:moveTo>
                  <a:cubicBezTo>
                    <a:pt x="127" y="0"/>
                    <a:pt x="14" y="307"/>
                    <a:pt x="5" y="320"/>
                  </a:cubicBezTo>
                  <a:cubicBezTo>
                    <a:pt x="0" y="339"/>
                    <a:pt x="10" y="363"/>
                    <a:pt x="29" y="368"/>
                  </a:cubicBezTo>
                  <a:cubicBezTo>
                    <a:pt x="36" y="371"/>
                    <a:pt x="42" y="372"/>
                    <a:pt x="48" y="372"/>
                  </a:cubicBezTo>
                  <a:cubicBezTo>
                    <a:pt x="65" y="372"/>
                    <a:pt x="79" y="363"/>
                    <a:pt x="83" y="349"/>
                  </a:cubicBezTo>
                  <a:cubicBezTo>
                    <a:pt x="110" y="272"/>
                    <a:pt x="203" y="79"/>
                    <a:pt x="306" y="79"/>
                  </a:cubicBezTo>
                  <a:cubicBezTo>
                    <a:pt x="314" y="79"/>
                    <a:pt x="322" y="80"/>
                    <a:pt x="330" y="83"/>
                  </a:cubicBezTo>
                  <a:cubicBezTo>
                    <a:pt x="349" y="92"/>
                    <a:pt x="363" y="102"/>
                    <a:pt x="368" y="121"/>
                  </a:cubicBezTo>
                  <a:cubicBezTo>
                    <a:pt x="407" y="209"/>
                    <a:pt x="334" y="397"/>
                    <a:pt x="305" y="460"/>
                  </a:cubicBezTo>
                  <a:cubicBezTo>
                    <a:pt x="296" y="485"/>
                    <a:pt x="305" y="509"/>
                    <a:pt x="325" y="518"/>
                  </a:cubicBezTo>
                  <a:lnTo>
                    <a:pt x="339" y="518"/>
                  </a:lnTo>
                  <a:cubicBezTo>
                    <a:pt x="359" y="518"/>
                    <a:pt x="373" y="514"/>
                    <a:pt x="378" y="499"/>
                  </a:cubicBezTo>
                  <a:cubicBezTo>
                    <a:pt x="392" y="470"/>
                    <a:pt x="504" y="223"/>
                    <a:pt x="446" y="87"/>
                  </a:cubicBezTo>
                  <a:cubicBezTo>
                    <a:pt x="426" y="49"/>
                    <a:pt x="397" y="20"/>
                    <a:pt x="359" y="10"/>
                  </a:cubicBezTo>
                  <a:cubicBezTo>
                    <a:pt x="340" y="3"/>
                    <a:pt x="322"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7"/>
            <p:cNvSpPr/>
            <p:nvPr/>
          </p:nvSpPr>
          <p:spPr>
            <a:xfrm>
              <a:off x="2008845" y="2414295"/>
              <a:ext cx="396010" cy="433130"/>
            </a:xfrm>
            <a:custGeom>
              <a:avLst/>
              <a:gdLst/>
              <a:ahLst/>
              <a:cxnLst/>
              <a:rect l="l" t="t" r="r" b="b"/>
              <a:pathLst>
                <a:path w="2336" h="2555" extrusionOk="0">
                  <a:moveTo>
                    <a:pt x="861" y="0"/>
                  </a:moveTo>
                  <a:cubicBezTo>
                    <a:pt x="544" y="0"/>
                    <a:pt x="291" y="122"/>
                    <a:pt x="267" y="426"/>
                  </a:cubicBezTo>
                  <a:cubicBezTo>
                    <a:pt x="267" y="426"/>
                    <a:pt x="0" y="2141"/>
                    <a:pt x="475" y="2499"/>
                  </a:cubicBezTo>
                  <a:cubicBezTo>
                    <a:pt x="526" y="2537"/>
                    <a:pt x="585" y="2555"/>
                    <a:pt x="649" y="2555"/>
                  </a:cubicBezTo>
                  <a:cubicBezTo>
                    <a:pt x="1186" y="2555"/>
                    <a:pt x="2118" y="1347"/>
                    <a:pt x="2213" y="954"/>
                  </a:cubicBezTo>
                  <a:cubicBezTo>
                    <a:pt x="2335" y="464"/>
                    <a:pt x="1477"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7"/>
            <p:cNvSpPr/>
            <p:nvPr/>
          </p:nvSpPr>
          <p:spPr>
            <a:xfrm>
              <a:off x="2065465" y="2426501"/>
              <a:ext cx="328539" cy="168505"/>
            </a:xfrm>
            <a:custGeom>
              <a:avLst/>
              <a:gdLst/>
              <a:ahLst/>
              <a:cxnLst/>
              <a:rect l="l" t="t" r="r" b="b"/>
              <a:pathLst>
                <a:path w="1938" h="994" extrusionOk="0">
                  <a:moveTo>
                    <a:pt x="43" y="0"/>
                  </a:moveTo>
                  <a:cubicBezTo>
                    <a:pt x="26" y="0"/>
                    <a:pt x="10" y="18"/>
                    <a:pt x="5" y="40"/>
                  </a:cubicBezTo>
                  <a:cubicBezTo>
                    <a:pt x="1" y="204"/>
                    <a:pt x="59" y="519"/>
                    <a:pt x="325" y="529"/>
                  </a:cubicBezTo>
                  <a:cubicBezTo>
                    <a:pt x="333" y="529"/>
                    <a:pt x="341" y="529"/>
                    <a:pt x="349" y="529"/>
                  </a:cubicBezTo>
                  <a:cubicBezTo>
                    <a:pt x="546" y="529"/>
                    <a:pt x="701" y="359"/>
                    <a:pt x="785" y="238"/>
                  </a:cubicBezTo>
                  <a:cubicBezTo>
                    <a:pt x="790" y="446"/>
                    <a:pt x="829" y="776"/>
                    <a:pt x="1003" y="790"/>
                  </a:cubicBezTo>
                  <a:cubicBezTo>
                    <a:pt x="1007" y="790"/>
                    <a:pt x="1012" y="791"/>
                    <a:pt x="1016" y="791"/>
                  </a:cubicBezTo>
                  <a:cubicBezTo>
                    <a:pt x="1162" y="791"/>
                    <a:pt x="1311" y="637"/>
                    <a:pt x="1405" y="524"/>
                  </a:cubicBezTo>
                  <a:lnTo>
                    <a:pt x="1405" y="524"/>
                  </a:lnTo>
                  <a:cubicBezTo>
                    <a:pt x="1400" y="698"/>
                    <a:pt x="1424" y="960"/>
                    <a:pt x="1550" y="989"/>
                  </a:cubicBezTo>
                  <a:cubicBezTo>
                    <a:pt x="1560" y="993"/>
                    <a:pt x="1574" y="993"/>
                    <a:pt x="1589" y="993"/>
                  </a:cubicBezTo>
                  <a:cubicBezTo>
                    <a:pt x="1744" y="993"/>
                    <a:pt x="1904" y="814"/>
                    <a:pt x="1923" y="790"/>
                  </a:cubicBezTo>
                  <a:cubicBezTo>
                    <a:pt x="1938" y="776"/>
                    <a:pt x="1933" y="751"/>
                    <a:pt x="1918" y="732"/>
                  </a:cubicBezTo>
                  <a:cubicBezTo>
                    <a:pt x="1910" y="726"/>
                    <a:pt x="1901" y="723"/>
                    <a:pt x="1892" y="723"/>
                  </a:cubicBezTo>
                  <a:cubicBezTo>
                    <a:pt x="1880" y="723"/>
                    <a:pt x="1869" y="728"/>
                    <a:pt x="1860" y="737"/>
                  </a:cubicBezTo>
                  <a:cubicBezTo>
                    <a:pt x="1820" y="786"/>
                    <a:pt x="1689" y="914"/>
                    <a:pt x="1589" y="914"/>
                  </a:cubicBezTo>
                  <a:cubicBezTo>
                    <a:pt x="1580" y="914"/>
                    <a:pt x="1572" y="913"/>
                    <a:pt x="1565" y="911"/>
                  </a:cubicBezTo>
                  <a:cubicBezTo>
                    <a:pt x="1502" y="897"/>
                    <a:pt x="1473" y="630"/>
                    <a:pt x="1487" y="393"/>
                  </a:cubicBezTo>
                  <a:cubicBezTo>
                    <a:pt x="1492" y="378"/>
                    <a:pt x="1478" y="359"/>
                    <a:pt x="1463" y="354"/>
                  </a:cubicBezTo>
                  <a:cubicBezTo>
                    <a:pt x="1458" y="353"/>
                    <a:pt x="1453" y="352"/>
                    <a:pt x="1449" y="352"/>
                  </a:cubicBezTo>
                  <a:cubicBezTo>
                    <a:pt x="1435" y="352"/>
                    <a:pt x="1422" y="358"/>
                    <a:pt x="1415" y="369"/>
                  </a:cubicBezTo>
                  <a:cubicBezTo>
                    <a:pt x="1353" y="468"/>
                    <a:pt x="1159" y="708"/>
                    <a:pt x="1020" y="708"/>
                  </a:cubicBezTo>
                  <a:cubicBezTo>
                    <a:pt x="1016" y="708"/>
                    <a:pt x="1012" y="708"/>
                    <a:pt x="1008" y="708"/>
                  </a:cubicBezTo>
                  <a:cubicBezTo>
                    <a:pt x="896" y="703"/>
                    <a:pt x="858" y="340"/>
                    <a:pt x="867" y="98"/>
                  </a:cubicBezTo>
                  <a:cubicBezTo>
                    <a:pt x="867" y="78"/>
                    <a:pt x="858" y="59"/>
                    <a:pt x="838" y="54"/>
                  </a:cubicBezTo>
                  <a:cubicBezTo>
                    <a:pt x="835" y="53"/>
                    <a:pt x="832" y="53"/>
                    <a:pt x="828" y="53"/>
                  </a:cubicBezTo>
                  <a:cubicBezTo>
                    <a:pt x="813" y="53"/>
                    <a:pt x="798" y="62"/>
                    <a:pt x="790" y="78"/>
                  </a:cubicBezTo>
                  <a:cubicBezTo>
                    <a:pt x="790" y="83"/>
                    <a:pt x="601" y="451"/>
                    <a:pt x="344" y="451"/>
                  </a:cubicBezTo>
                  <a:lnTo>
                    <a:pt x="330" y="451"/>
                  </a:lnTo>
                  <a:cubicBezTo>
                    <a:pt x="78" y="437"/>
                    <a:pt x="88" y="44"/>
                    <a:pt x="88" y="40"/>
                  </a:cubicBezTo>
                  <a:cubicBezTo>
                    <a:pt x="88" y="20"/>
                    <a:pt x="73" y="1"/>
                    <a:pt x="49" y="1"/>
                  </a:cubicBezTo>
                  <a:cubicBezTo>
                    <a:pt x="47" y="0"/>
                    <a:pt x="45"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7"/>
            <p:cNvSpPr/>
            <p:nvPr/>
          </p:nvSpPr>
          <p:spPr>
            <a:xfrm>
              <a:off x="2046648" y="2557034"/>
              <a:ext cx="306332" cy="135618"/>
            </a:xfrm>
            <a:custGeom>
              <a:avLst/>
              <a:gdLst/>
              <a:ahLst/>
              <a:cxnLst/>
              <a:rect l="l" t="t" r="r" b="b"/>
              <a:pathLst>
                <a:path w="1807" h="800" extrusionOk="0">
                  <a:moveTo>
                    <a:pt x="721" y="1"/>
                  </a:moveTo>
                  <a:cubicBezTo>
                    <a:pt x="709" y="1"/>
                    <a:pt x="699" y="6"/>
                    <a:pt x="693" y="15"/>
                  </a:cubicBezTo>
                  <a:cubicBezTo>
                    <a:pt x="627" y="104"/>
                    <a:pt x="425" y="316"/>
                    <a:pt x="272" y="316"/>
                  </a:cubicBezTo>
                  <a:cubicBezTo>
                    <a:pt x="267" y="316"/>
                    <a:pt x="262" y="316"/>
                    <a:pt x="257" y="316"/>
                  </a:cubicBezTo>
                  <a:cubicBezTo>
                    <a:pt x="87" y="301"/>
                    <a:pt x="83" y="44"/>
                    <a:pt x="83" y="44"/>
                  </a:cubicBezTo>
                  <a:cubicBezTo>
                    <a:pt x="83" y="20"/>
                    <a:pt x="63" y="6"/>
                    <a:pt x="44" y="6"/>
                  </a:cubicBezTo>
                  <a:cubicBezTo>
                    <a:pt x="20" y="6"/>
                    <a:pt x="0" y="25"/>
                    <a:pt x="0" y="44"/>
                  </a:cubicBezTo>
                  <a:cubicBezTo>
                    <a:pt x="5" y="161"/>
                    <a:pt x="58" y="383"/>
                    <a:pt x="252" y="398"/>
                  </a:cubicBezTo>
                  <a:cubicBezTo>
                    <a:pt x="259" y="398"/>
                    <a:pt x="266" y="399"/>
                    <a:pt x="273" y="399"/>
                  </a:cubicBezTo>
                  <a:cubicBezTo>
                    <a:pt x="422" y="399"/>
                    <a:pt x="581" y="258"/>
                    <a:pt x="673" y="161"/>
                  </a:cubicBezTo>
                  <a:lnTo>
                    <a:pt x="673" y="161"/>
                  </a:lnTo>
                  <a:cubicBezTo>
                    <a:pt x="668" y="311"/>
                    <a:pt x="693" y="558"/>
                    <a:pt x="862" y="616"/>
                  </a:cubicBezTo>
                  <a:cubicBezTo>
                    <a:pt x="890" y="627"/>
                    <a:pt x="917" y="632"/>
                    <a:pt x="943" y="632"/>
                  </a:cubicBezTo>
                  <a:cubicBezTo>
                    <a:pt x="1040" y="632"/>
                    <a:pt x="1127" y="562"/>
                    <a:pt x="1191" y="490"/>
                  </a:cubicBezTo>
                  <a:lnTo>
                    <a:pt x="1191" y="490"/>
                  </a:lnTo>
                  <a:cubicBezTo>
                    <a:pt x="1182" y="572"/>
                    <a:pt x="1187" y="659"/>
                    <a:pt x="1225" y="722"/>
                  </a:cubicBezTo>
                  <a:cubicBezTo>
                    <a:pt x="1250" y="761"/>
                    <a:pt x="1283" y="785"/>
                    <a:pt x="1327" y="795"/>
                  </a:cubicBezTo>
                  <a:cubicBezTo>
                    <a:pt x="1342" y="800"/>
                    <a:pt x="1361" y="800"/>
                    <a:pt x="1380" y="800"/>
                  </a:cubicBezTo>
                  <a:cubicBezTo>
                    <a:pt x="1574" y="800"/>
                    <a:pt x="1782" y="596"/>
                    <a:pt x="1792" y="587"/>
                  </a:cubicBezTo>
                  <a:cubicBezTo>
                    <a:pt x="1806" y="572"/>
                    <a:pt x="1806" y="543"/>
                    <a:pt x="1792" y="529"/>
                  </a:cubicBezTo>
                  <a:cubicBezTo>
                    <a:pt x="1785" y="521"/>
                    <a:pt x="1774" y="518"/>
                    <a:pt x="1763" y="518"/>
                  </a:cubicBezTo>
                  <a:cubicBezTo>
                    <a:pt x="1752" y="518"/>
                    <a:pt x="1741" y="521"/>
                    <a:pt x="1734" y="529"/>
                  </a:cubicBezTo>
                  <a:cubicBezTo>
                    <a:pt x="1676" y="586"/>
                    <a:pt x="1513" y="721"/>
                    <a:pt x="1378" y="721"/>
                  </a:cubicBezTo>
                  <a:cubicBezTo>
                    <a:pt x="1366" y="721"/>
                    <a:pt x="1353" y="720"/>
                    <a:pt x="1342" y="717"/>
                  </a:cubicBezTo>
                  <a:cubicBezTo>
                    <a:pt x="1322" y="713"/>
                    <a:pt x="1308" y="698"/>
                    <a:pt x="1293" y="679"/>
                  </a:cubicBezTo>
                  <a:cubicBezTo>
                    <a:pt x="1240" y="592"/>
                    <a:pt x="1283" y="393"/>
                    <a:pt x="1303" y="320"/>
                  </a:cubicBezTo>
                  <a:cubicBezTo>
                    <a:pt x="1308" y="301"/>
                    <a:pt x="1298" y="282"/>
                    <a:pt x="1279" y="272"/>
                  </a:cubicBezTo>
                  <a:cubicBezTo>
                    <a:pt x="1273" y="269"/>
                    <a:pt x="1268" y="268"/>
                    <a:pt x="1262" y="268"/>
                  </a:cubicBezTo>
                  <a:cubicBezTo>
                    <a:pt x="1247" y="268"/>
                    <a:pt x="1232" y="277"/>
                    <a:pt x="1225" y="291"/>
                  </a:cubicBezTo>
                  <a:cubicBezTo>
                    <a:pt x="1225" y="296"/>
                    <a:pt x="1098" y="552"/>
                    <a:pt x="936" y="552"/>
                  </a:cubicBezTo>
                  <a:cubicBezTo>
                    <a:pt x="920" y="552"/>
                    <a:pt x="903" y="549"/>
                    <a:pt x="886" y="543"/>
                  </a:cubicBezTo>
                  <a:cubicBezTo>
                    <a:pt x="736" y="485"/>
                    <a:pt x="746" y="165"/>
                    <a:pt x="765" y="49"/>
                  </a:cubicBezTo>
                  <a:cubicBezTo>
                    <a:pt x="765" y="30"/>
                    <a:pt x="756" y="10"/>
                    <a:pt x="741" y="6"/>
                  </a:cubicBezTo>
                  <a:cubicBezTo>
                    <a:pt x="734" y="2"/>
                    <a:pt x="727" y="1"/>
                    <a:pt x="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7"/>
            <p:cNvSpPr/>
            <p:nvPr/>
          </p:nvSpPr>
          <p:spPr>
            <a:xfrm>
              <a:off x="2034273" y="2672649"/>
              <a:ext cx="205464" cy="112732"/>
            </a:xfrm>
            <a:custGeom>
              <a:avLst/>
              <a:gdLst/>
              <a:ahLst/>
              <a:cxnLst/>
              <a:rect l="l" t="t" r="r" b="b"/>
              <a:pathLst>
                <a:path w="1212" h="665" extrusionOk="0">
                  <a:moveTo>
                    <a:pt x="44" y="1"/>
                  </a:moveTo>
                  <a:cubicBezTo>
                    <a:pt x="41" y="1"/>
                    <a:pt x="38" y="1"/>
                    <a:pt x="34" y="2"/>
                  </a:cubicBezTo>
                  <a:cubicBezTo>
                    <a:pt x="15" y="6"/>
                    <a:pt x="1" y="26"/>
                    <a:pt x="5" y="50"/>
                  </a:cubicBezTo>
                  <a:cubicBezTo>
                    <a:pt x="5" y="64"/>
                    <a:pt x="78" y="423"/>
                    <a:pt x="296" y="428"/>
                  </a:cubicBezTo>
                  <a:cubicBezTo>
                    <a:pt x="299" y="428"/>
                    <a:pt x="303" y="428"/>
                    <a:pt x="306" y="428"/>
                  </a:cubicBezTo>
                  <a:cubicBezTo>
                    <a:pt x="412" y="428"/>
                    <a:pt x="486" y="353"/>
                    <a:pt x="538" y="282"/>
                  </a:cubicBezTo>
                  <a:cubicBezTo>
                    <a:pt x="548" y="413"/>
                    <a:pt x="591" y="573"/>
                    <a:pt x="712" y="592"/>
                  </a:cubicBezTo>
                  <a:cubicBezTo>
                    <a:pt x="722" y="594"/>
                    <a:pt x="732" y="594"/>
                    <a:pt x="742" y="594"/>
                  </a:cubicBezTo>
                  <a:cubicBezTo>
                    <a:pt x="842" y="594"/>
                    <a:pt x="936" y="529"/>
                    <a:pt x="998" y="471"/>
                  </a:cubicBezTo>
                  <a:cubicBezTo>
                    <a:pt x="1003" y="500"/>
                    <a:pt x="1008" y="534"/>
                    <a:pt x="1022" y="563"/>
                  </a:cubicBezTo>
                  <a:cubicBezTo>
                    <a:pt x="1051" y="612"/>
                    <a:pt x="1095" y="646"/>
                    <a:pt x="1153" y="660"/>
                  </a:cubicBezTo>
                  <a:cubicBezTo>
                    <a:pt x="1158" y="665"/>
                    <a:pt x="1163" y="665"/>
                    <a:pt x="1163" y="665"/>
                  </a:cubicBezTo>
                  <a:cubicBezTo>
                    <a:pt x="1182" y="665"/>
                    <a:pt x="1197" y="650"/>
                    <a:pt x="1202" y="636"/>
                  </a:cubicBezTo>
                  <a:cubicBezTo>
                    <a:pt x="1211" y="612"/>
                    <a:pt x="1197" y="592"/>
                    <a:pt x="1172" y="583"/>
                  </a:cubicBezTo>
                  <a:cubicBezTo>
                    <a:pt x="1139" y="573"/>
                    <a:pt x="1109" y="554"/>
                    <a:pt x="1095" y="525"/>
                  </a:cubicBezTo>
                  <a:cubicBezTo>
                    <a:pt x="1061" y="462"/>
                    <a:pt x="1090" y="370"/>
                    <a:pt x="1090" y="370"/>
                  </a:cubicBezTo>
                  <a:cubicBezTo>
                    <a:pt x="1095" y="350"/>
                    <a:pt x="1085" y="331"/>
                    <a:pt x="1071" y="321"/>
                  </a:cubicBezTo>
                  <a:cubicBezTo>
                    <a:pt x="1064" y="318"/>
                    <a:pt x="1057" y="316"/>
                    <a:pt x="1050" y="316"/>
                  </a:cubicBezTo>
                  <a:cubicBezTo>
                    <a:pt x="1038" y="316"/>
                    <a:pt x="1027" y="321"/>
                    <a:pt x="1017" y="331"/>
                  </a:cubicBezTo>
                  <a:cubicBezTo>
                    <a:pt x="981" y="385"/>
                    <a:pt x="860" y="512"/>
                    <a:pt x="745" y="512"/>
                  </a:cubicBezTo>
                  <a:cubicBezTo>
                    <a:pt x="738" y="512"/>
                    <a:pt x="730" y="511"/>
                    <a:pt x="722" y="510"/>
                  </a:cubicBezTo>
                  <a:cubicBezTo>
                    <a:pt x="625" y="495"/>
                    <a:pt x="606" y="244"/>
                    <a:pt x="616" y="123"/>
                  </a:cubicBezTo>
                  <a:cubicBezTo>
                    <a:pt x="616" y="103"/>
                    <a:pt x="601" y="84"/>
                    <a:pt x="582" y="79"/>
                  </a:cubicBezTo>
                  <a:cubicBezTo>
                    <a:pt x="579" y="78"/>
                    <a:pt x="577" y="78"/>
                    <a:pt x="574" y="78"/>
                  </a:cubicBezTo>
                  <a:cubicBezTo>
                    <a:pt x="557" y="78"/>
                    <a:pt x="542" y="91"/>
                    <a:pt x="533" y="108"/>
                  </a:cubicBezTo>
                  <a:cubicBezTo>
                    <a:pt x="533" y="108"/>
                    <a:pt x="451" y="350"/>
                    <a:pt x="306" y="350"/>
                  </a:cubicBezTo>
                  <a:lnTo>
                    <a:pt x="296" y="350"/>
                  </a:lnTo>
                  <a:cubicBezTo>
                    <a:pt x="170" y="345"/>
                    <a:pt x="102" y="118"/>
                    <a:pt x="83" y="35"/>
                  </a:cubicBezTo>
                  <a:cubicBezTo>
                    <a:pt x="79" y="14"/>
                    <a:pt x="63"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17"/>
          <p:cNvGrpSpPr/>
          <p:nvPr/>
        </p:nvGrpSpPr>
        <p:grpSpPr>
          <a:xfrm rot="2294087">
            <a:off x="6741623" y="3795837"/>
            <a:ext cx="192246" cy="204788"/>
            <a:chOff x="3421650" y="1900131"/>
            <a:chExt cx="192241" cy="204783"/>
          </a:xfrm>
        </p:grpSpPr>
        <p:sp>
          <p:nvSpPr>
            <p:cNvPr id="212" name="Google Shape;212;p17"/>
            <p:cNvSpPr/>
            <p:nvPr/>
          </p:nvSpPr>
          <p:spPr>
            <a:xfrm>
              <a:off x="3459454" y="1947767"/>
              <a:ext cx="129856" cy="145620"/>
            </a:xfrm>
            <a:custGeom>
              <a:avLst/>
              <a:gdLst/>
              <a:ahLst/>
              <a:cxnLst/>
              <a:rect l="l" t="t" r="r" b="b"/>
              <a:pathLst>
                <a:path w="766" h="859" extrusionOk="0">
                  <a:moveTo>
                    <a:pt x="50" y="0"/>
                  </a:moveTo>
                  <a:cubicBezTo>
                    <a:pt x="40" y="0"/>
                    <a:pt x="29" y="4"/>
                    <a:pt x="20" y="11"/>
                  </a:cubicBezTo>
                  <a:cubicBezTo>
                    <a:pt x="5" y="26"/>
                    <a:pt x="0" y="50"/>
                    <a:pt x="15" y="65"/>
                  </a:cubicBezTo>
                  <a:lnTo>
                    <a:pt x="688" y="844"/>
                  </a:lnTo>
                  <a:cubicBezTo>
                    <a:pt x="698" y="854"/>
                    <a:pt x="707" y="859"/>
                    <a:pt x="722" y="859"/>
                  </a:cubicBezTo>
                  <a:cubicBezTo>
                    <a:pt x="731" y="859"/>
                    <a:pt x="741" y="859"/>
                    <a:pt x="746" y="849"/>
                  </a:cubicBezTo>
                  <a:cubicBezTo>
                    <a:pt x="765" y="834"/>
                    <a:pt x="765" y="810"/>
                    <a:pt x="751" y="796"/>
                  </a:cubicBezTo>
                  <a:lnTo>
                    <a:pt x="78" y="11"/>
                  </a:lnTo>
                  <a:cubicBezTo>
                    <a:pt x="70" y="4"/>
                    <a:pt x="61"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7"/>
            <p:cNvSpPr/>
            <p:nvPr/>
          </p:nvSpPr>
          <p:spPr>
            <a:xfrm>
              <a:off x="3432330" y="1936239"/>
              <a:ext cx="156980" cy="147315"/>
            </a:xfrm>
            <a:custGeom>
              <a:avLst/>
              <a:gdLst/>
              <a:ahLst/>
              <a:cxnLst/>
              <a:rect l="l" t="t" r="r" b="b"/>
              <a:pathLst>
                <a:path w="926" h="869" extrusionOk="0">
                  <a:moveTo>
                    <a:pt x="882" y="1"/>
                  </a:moveTo>
                  <a:cubicBezTo>
                    <a:pt x="871" y="1"/>
                    <a:pt x="860" y="4"/>
                    <a:pt x="853" y="11"/>
                  </a:cubicBezTo>
                  <a:lnTo>
                    <a:pt x="20" y="801"/>
                  </a:lnTo>
                  <a:cubicBezTo>
                    <a:pt x="0" y="815"/>
                    <a:pt x="0" y="840"/>
                    <a:pt x="15" y="854"/>
                  </a:cubicBezTo>
                  <a:cubicBezTo>
                    <a:pt x="25" y="864"/>
                    <a:pt x="34" y="869"/>
                    <a:pt x="44" y="869"/>
                  </a:cubicBezTo>
                  <a:cubicBezTo>
                    <a:pt x="54" y="869"/>
                    <a:pt x="68" y="864"/>
                    <a:pt x="73" y="859"/>
                  </a:cubicBezTo>
                  <a:lnTo>
                    <a:pt x="906" y="70"/>
                  </a:lnTo>
                  <a:cubicBezTo>
                    <a:pt x="925" y="55"/>
                    <a:pt x="925" y="31"/>
                    <a:pt x="911" y="11"/>
                  </a:cubicBezTo>
                  <a:cubicBezTo>
                    <a:pt x="904" y="4"/>
                    <a:pt x="893" y="1"/>
                    <a:pt x="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7"/>
            <p:cNvSpPr/>
            <p:nvPr/>
          </p:nvSpPr>
          <p:spPr>
            <a:xfrm>
              <a:off x="3421650" y="1992860"/>
              <a:ext cx="192241" cy="34922"/>
            </a:xfrm>
            <a:custGeom>
              <a:avLst/>
              <a:gdLst/>
              <a:ahLst/>
              <a:cxnLst/>
              <a:rect l="l" t="t" r="r" b="b"/>
              <a:pathLst>
                <a:path w="1134" h="206" extrusionOk="0">
                  <a:moveTo>
                    <a:pt x="40" y="1"/>
                  </a:moveTo>
                  <a:cubicBezTo>
                    <a:pt x="20" y="1"/>
                    <a:pt x="5" y="15"/>
                    <a:pt x="0" y="36"/>
                  </a:cubicBezTo>
                  <a:cubicBezTo>
                    <a:pt x="0" y="60"/>
                    <a:pt x="15" y="79"/>
                    <a:pt x="39" y="79"/>
                  </a:cubicBezTo>
                  <a:lnTo>
                    <a:pt x="1085" y="205"/>
                  </a:lnTo>
                  <a:lnTo>
                    <a:pt x="1090" y="205"/>
                  </a:lnTo>
                  <a:cubicBezTo>
                    <a:pt x="1109" y="205"/>
                    <a:pt x="1129" y="191"/>
                    <a:pt x="1129" y="167"/>
                  </a:cubicBezTo>
                  <a:cubicBezTo>
                    <a:pt x="1134" y="147"/>
                    <a:pt x="1119" y="128"/>
                    <a:pt x="1095" y="123"/>
                  </a:cubicBezTo>
                  <a:lnTo>
                    <a:pt x="49" y="2"/>
                  </a:lnTo>
                  <a:cubicBezTo>
                    <a:pt x="46" y="1"/>
                    <a:pt x="43"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7"/>
            <p:cNvSpPr/>
            <p:nvPr/>
          </p:nvSpPr>
          <p:spPr>
            <a:xfrm>
              <a:off x="3503699" y="1900131"/>
              <a:ext cx="28141" cy="204783"/>
            </a:xfrm>
            <a:custGeom>
              <a:avLst/>
              <a:gdLst/>
              <a:ahLst/>
              <a:cxnLst/>
              <a:rect l="l" t="t" r="r" b="b"/>
              <a:pathLst>
                <a:path w="166" h="1208" extrusionOk="0">
                  <a:moveTo>
                    <a:pt x="119" y="1"/>
                  </a:moveTo>
                  <a:cubicBezTo>
                    <a:pt x="99" y="1"/>
                    <a:pt x="83" y="18"/>
                    <a:pt x="83" y="36"/>
                  </a:cubicBezTo>
                  <a:lnTo>
                    <a:pt x="1" y="1164"/>
                  </a:lnTo>
                  <a:cubicBezTo>
                    <a:pt x="1" y="1188"/>
                    <a:pt x="15" y="1207"/>
                    <a:pt x="39" y="1207"/>
                  </a:cubicBezTo>
                  <a:lnTo>
                    <a:pt x="44" y="1207"/>
                  </a:lnTo>
                  <a:cubicBezTo>
                    <a:pt x="64" y="1207"/>
                    <a:pt x="83" y="1193"/>
                    <a:pt x="83" y="1169"/>
                  </a:cubicBezTo>
                  <a:lnTo>
                    <a:pt x="165" y="40"/>
                  </a:lnTo>
                  <a:cubicBezTo>
                    <a:pt x="165" y="21"/>
                    <a:pt x="146" y="2"/>
                    <a:pt x="127" y="2"/>
                  </a:cubicBezTo>
                  <a:cubicBezTo>
                    <a:pt x="124" y="1"/>
                    <a:pt x="122"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17"/>
          <p:cNvSpPr/>
          <p:nvPr/>
        </p:nvSpPr>
        <p:spPr>
          <a:xfrm>
            <a:off x="-20468" y="2968824"/>
            <a:ext cx="750917" cy="173575"/>
          </a:xfrm>
          <a:custGeom>
            <a:avLst/>
            <a:gdLst/>
            <a:ahLst/>
            <a:cxnLst/>
            <a:rect l="l" t="t" r="r" b="b"/>
            <a:pathLst>
              <a:path w="3188" h="737" extrusionOk="0">
                <a:moveTo>
                  <a:pt x="1231" y="1"/>
                </a:moveTo>
                <a:lnTo>
                  <a:pt x="921" y="524"/>
                </a:lnTo>
                <a:lnTo>
                  <a:pt x="698" y="122"/>
                </a:lnTo>
                <a:lnTo>
                  <a:pt x="485" y="596"/>
                </a:lnTo>
                <a:lnTo>
                  <a:pt x="253" y="335"/>
                </a:lnTo>
                <a:lnTo>
                  <a:pt x="1" y="737"/>
                </a:lnTo>
                <a:lnTo>
                  <a:pt x="3187" y="737"/>
                </a:lnTo>
                <a:lnTo>
                  <a:pt x="2911" y="243"/>
                </a:lnTo>
                <a:lnTo>
                  <a:pt x="2621" y="524"/>
                </a:lnTo>
                <a:lnTo>
                  <a:pt x="2354" y="122"/>
                </a:lnTo>
                <a:lnTo>
                  <a:pt x="2078" y="524"/>
                </a:lnTo>
                <a:lnTo>
                  <a:pt x="1861" y="1"/>
                </a:lnTo>
                <a:lnTo>
                  <a:pt x="1463" y="490"/>
                </a:lnTo>
                <a:lnTo>
                  <a:pt x="12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7"/>
          <p:cNvSpPr/>
          <p:nvPr/>
        </p:nvSpPr>
        <p:spPr>
          <a:xfrm>
            <a:off x="1586486" y="841280"/>
            <a:ext cx="357189" cy="289544"/>
          </a:xfrm>
          <a:custGeom>
            <a:avLst/>
            <a:gdLst/>
            <a:ahLst/>
            <a:cxnLst/>
            <a:rect l="l" t="t" r="r" b="b"/>
            <a:pathLst>
              <a:path w="2107" h="1708" extrusionOk="0">
                <a:moveTo>
                  <a:pt x="1637" y="0"/>
                </a:moveTo>
                <a:cubicBezTo>
                  <a:pt x="1300" y="0"/>
                  <a:pt x="1080" y="555"/>
                  <a:pt x="1080" y="555"/>
                </a:cubicBezTo>
                <a:cubicBezTo>
                  <a:pt x="1080" y="555"/>
                  <a:pt x="675" y="84"/>
                  <a:pt x="390" y="84"/>
                </a:cubicBezTo>
                <a:cubicBezTo>
                  <a:pt x="347" y="84"/>
                  <a:pt x="307" y="95"/>
                  <a:pt x="271" y="119"/>
                </a:cubicBezTo>
                <a:cubicBezTo>
                  <a:pt x="0" y="313"/>
                  <a:pt x="1037" y="1708"/>
                  <a:pt x="1037" y="1708"/>
                </a:cubicBezTo>
                <a:cubicBezTo>
                  <a:pt x="1037" y="1708"/>
                  <a:pt x="2107" y="211"/>
                  <a:pt x="1807" y="47"/>
                </a:cubicBezTo>
                <a:cubicBezTo>
                  <a:pt x="1747" y="14"/>
                  <a:pt x="1691" y="0"/>
                  <a:pt x="1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7"/>
          <p:cNvSpPr/>
          <p:nvPr/>
        </p:nvSpPr>
        <p:spPr>
          <a:xfrm>
            <a:off x="8114277" y="4656826"/>
            <a:ext cx="147148" cy="147146"/>
          </a:xfrm>
          <a:custGeom>
            <a:avLst/>
            <a:gdLst/>
            <a:ahLst/>
            <a:cxnLst/>
            <a:rect l="l" t="t" r="r" b="b"/>
            <a:pathLst>
              <a:path w="868" h="868" extrusionOk="0">
                <a:moveTo>
                  <a:pt x="431" y="83"/>
                </a:moveTo>
                <a:cubicBezTo>
                  <a:pt x="625" y="83"/>
                  <a:pt x="785" y="243"/>
                  <a:pt x="785" y="437"/>
                </a:cubicBezTo>
                <a:cubicBezTo>
                  <a:pt x="785" y="630"/>
                  <a:pt x="625" y="785"/>
                  <a:pt x="431" y="785"/>
                </a:cubicBezTo>
                <a:cubicBezTo>
                  <a:pt x="238" y="785"/>
                  <a:pt x="78" y="630"/>
                  <a:pt x="78" y="437"/>
                </a:cubicBezTo>
                <a:cubicBezTo>
                  <a:pt x="78" y="243"/>
                  <a:pt x="238" y="83"/>
                  <a:pt x="431" y="83"/>
                </a:cubicBezTo>
                <a:close/>
                <a:moveTo>
                  <a:pt x="431" y="1"/>
                </a:moveTo>
                <a:cubicBezTo>
                  <a:pt x="194" y="1"/>
                  <a:pt x="1" y="194"/>
                  <a:pt x="1" y="437"/>
                </a:cubicBezTo>
                <a:cubicBezTo>
                  <a:pt x="1" y="674"/>
                  <a:pt x="194" y="868"/>
                  <a:pt x="431" y="868"/>
                </a:cubicBezTo>
                <a:cubicBezTo>
                  <a:pt x="669" y="868"/>
                  <a:pt x="867" y="674"/>
                  <a:pt x="867" y="437"/>
                </a:cubicBezTo>
                <a:cubicBezTo>
                  <a:pt x="867" y="194"/>
                  <a:pt x="669" y="1"/>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7"/>
          <p:cNvSpPr/>
          <p:nvPr/>
        </p:nvSpPr>
        <p:spPr>
          <a:xfrm>
            <a:off x="2471838" y="146468"/>
            <a:ext cx="87136" cy="87982"/>
          </a:xfrm>
          <a:custGeom>
            <a:avLst/>
            <a:gdLst/>
            <a:ahLst/>
            <a:cxnLst/>
            <a:rect l="l" t="t" r="r" b="b"/>
            <a:pathLst>
              <a:path w="514" h="519" extrusionOk="0">
                <a:moveTo>
                  <a:pt x="257" y="83"/>
                </a:moveTo>
                <a:cubicBezTo>
                  <a:pt x="354" y="83"/>
                  <a:pt x="436" y="160"/>
                  <a:pt x="436" y="262"/>
                </a:cubicBezTo>
                <a:cubicBezTo>
                  <a:pt x="436" y="359"/>
                  <a:pt x="354" y="436"/>
                  <a:pt x="257" y="436"/>
                </a:cubicBezTo>
                <a:cubicBezTo>
                  <a:pt x="160" y="436"/>
                  <a:pt x="83" y="359"/>
                  <a:pt x="83" y="262"/>
                </a:cubicBezTo>
                <a:cubicBezTo>
                  <a:pt x="83" y="160"/>
                  <a:pt x="160" y="83"/>
                  <a:pt x="257" y="83"/>
                </a:cubicBezTo>
                <a:close/>
                <a:moveTo>
                  <a:pt x="257" y="0"/>
                </a:moveTo>
                <a:cubicBezTo>
                  <a:pt x="117" y="0"/>
                  <a:pt x="0" y="117"/>
                  <a:pt x="0" y="262"/>
                </a:cubicBezTo>
                <a:cubicBezTo>
                  <a:pt x="0" y="402"/>
                  <a:pt x="117" y="519"/>
                  <a:pt x="257" y="519"/>
                </a:cubicBezTo>
                <a:cubicBezTo>
                  <a:pt x="402" y="519"/>
                  <a:pt x="514" y="402"/>
                  <a:pt x="514" y="262"/>
                </a:cubicBezTo>
                <a:cubicBezTo>
                  <a:pt x="514" y="117"/>
                  <a:pt x="402"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7"/>
          <p:cNvSpPr/>
          <p:nvPr/>
        </p:nvSpPr>
        <p:spPr>
          <a:xfrm>
            <a:off x="6532223" y="4815809"/>
            <a:ext cx="87983" cy="87982"/>
          </a:xfrm>
          <a:custGeom>
            <a:avLst/>
            <a:gdLst/>
            <a:ahLst/>
            <a:cxnLst/>
            <a:rect l="l" t="t" r="r" b="b"/>
            <a:pathLst>
              <a:path w="519" h="519" extrusionOk="0">
                <a:moveTo>
                  <a:pt x="262" y="83"/>
                </a:moveTo>
                <a:cubicBezTo>
                  <a:pt x="359" y="83"/>
                  <a:pt x="436" y="160"/>
                  <a:pt x="436" y="262"/>
                </a:cubicBezTo>
                <a:cubicBezTo>
                  <a:pt x="436" y="359"/>
                  <a:pt x="359" y="436"/>
                  <a:pt x="262" y="436"/>
                </a:cubicBezTo>
                <a:cubicBezTo>
                  <a:pt x="165" y="436"/>
                  <a:pt x="83" y="359"/>
                  <a:pt x="83" y="262"/>
                </a:cubicBezTo>
                <a:cubicBezTo>
                  <a:pt x="83" y="160"/>
                  <a:pt x="165" y="83"/>
                  <a:pt x="262" y="83"/>
                </a:cubicBezTo>
                <a:close/>
                <a:moveTo>
                  <a:pt x="262" y="0"/>
                </a:moveTo>
                <a:cubicBezTo>
                  <a:pt x="117" y="0"/>
                  <a:pt x="1" y="117"/>
                  <a:pt x="1" y="262"/>
                </a:cubicBezTo>
                <a:cubicBezTo>
                  <a:pt x="1" y="402"/>
                  <a:pt x="117" y="519"/>
                  <a:pt x="262" y="519"/>
                </a:cubicBezTo>
                <a:cubicBezTo>
                  <a:pt x="403" y="519"/>
                  <a:pt x="519" y="402"/>
                  <a:pt x="519" y="262"/>
                </a:cubicBezTo>
                <a:cubicBezTo>
                  <a:pt x="519" y="117"/>
                  <a:pt x="403" y="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7"/>
          <p:cNvSpPr/>
          <p:nvPr/>
        </p:nvSpPr>
        <p:spPr>
          <a:xfrm>
            <a:off x="5233034" y="794333"/>
            <a:ext cx="87136" cy="87982"/>
          </a:xfrm>
          <a:custGeom>
            <a:avLst/>
            <a:gdLst/>
            <a:ahLst/>
            <a:cxnLst/>
            <a:rect l="l" t="t" r="r" b="b"/>
            <a:pathLst>
              <a:path w="514" h="519" extrusionOk="0">
                <a:moveTo>
                  <a:pt x="257" y="83"/>
                </a:moveTo>
                <a:cubicBezTo>
                  <a:pt x="354" y="83"/>
                  <a:pt x="436" y="161"/>
                  <a:pt x="436" y="257"/>
                </a:cubicBezTo>
                <a:cubicBezTo>
                  <a:pt x="436" y="359"/>
                  <a:pt x="354" y="437"/>
                  <a:pt x="257" y="437"/>
                </a:cubicBezTo>
                <a:cubicBezTo>
                  <a:pt x="160" y="437"/>
                  <a:pt x="83" y="359"/>
                  <a:pt x="83" y="257"/>
                </a:cubicBezTo>
                <a:cubicBezTo>
                  <a:pt x="83" y="161"/>
                  <a:pt x="160" y="83"/>
                  <a:pt x="257" y="83"/>
                </a:cubicBezTo>
                <a:close/>
                <a:moveTo>
                  <a:pt x="257" y="1"/>
                </a:moveTo>
                <a:cubicBezTo>
                  <a:pt x="117" y="1"/>
                  <a:pt x="0" y="117"/>
                  <a:pt x="0" y="257"/>
                </a:cubicBezTo>
                <a:cubicBezTo>
                  <a:pt x="0" y="403"/>
                  <a:pt x="117" y="519"/>
                  <a:pt x="257" y="519"/>
                </a:cubicBezTo>
                <a:cubicBezTo>
                  <a:pt x="402" y="519"/>
                  <a:pt x="514" y="403"/>
                  <a:pt x="514" y="257"/>
                </a:cubicBezTo>
                <a:cubicBezTo>
                  <a:pt x="514" y="117"/>
                  <a:pt x="402" y="1"/>
                  <a:pt x="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17"/>
          <p:cNvGrpSpPr/>
          <p:nvPr/>
        </p:nvGrpSpPr>
        <p:grpSpPr>
          <a:xfrm>
            <a:off x="339712" y="4156856"/>
            <a:ext cx="192241" cy="204783"/>
            <a:chOff x="3421650" y="1900131"/>
            <a:chExt cx="192241" cy="204783"/>
          </a:xfrm>
        </p:grpSpPr>
        <p:sp>
          <p:nvSpPr>
            <p:cNvPr id="223" name="Google Shape;223;p17"/>
            <p:cNvSpPr/>
            <p:nvPr/>
          </p:nvSpPr>
          <p:spPr>
            <a:xfrm>
              <a:off x="3459454" y="1947767"/>
              <a:ext cx="129856" cy="145620"/>
            </a:xfrm>
            <a:custGeom>
              <a:avLst/>
              <a:gdLst/>
              <a:ahLst/>
              <a:cxnLst/>
              <a:rect l="l" t="t" r="r" b="b"/>
              <a:pathLst>
                <a:path w="766" h="859" extrusionOk="0">
                  <a:moveTo>
                    <a:pt x="50" y="0"/>
                  </a:moveTo>
                  <a:cubicBezTo>
                    <a:pt x="40" y="0"/>
                    <a:pt x="29" y="4"/>
                    <a:pt x="20" y="11"/>
                  </a:cubicBezTo>
                  <a:cubicBezTo>
                    <a:pt x="5" y="26"/>
                    <a:pt x="0" y="50"/>
                    <a:pt x="15" y="65"/>
                  </a:cubicBezTo>
                  <a:lnTo>
                    <a:pt x="688" y="844"/>
                  </a:lnTo>
                  <a:cubicBezTo>
                    <a:pt x="698" y="854"/>
                    <a:pt x="707" y="859"/>
                    <a:pt x="722" y="859"/>
                  </a:cubicBezTo>
                  <a:cubicBezTo>
                    <a:pt x="731" y="859"/>
                    <a:pt x="741" y="859"/>
                    <a:pt x="746" y="849"/>
                  </a:cubicBezTo>
                  <a:cubicBezTo>
                    <a:pt x="765" y="834"/>
                    <a:pt x="765" y="810"/>
                    <a:pt x="751" y="796"/>
                  </a:cubicBezTo>
                  <a:lnTo>
                    <a:pt x="78" y="11"/>
                  </a:lnTo>
                  <a:cubicBezTo>
                    <a:pt x="70" y="4"/>
                    <a:pt x="61"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7"/>
            <p:cNvSpPr/>
            <p:nvPr/>
          </p:nvSpPr>
          <p:spPr>
            <a:xfrm>
              <a:off x="3432330" y="1936239"/>
              <a:ext cx="156980" cy="147315"/>
            </a:xfrm>
            <a:custGeom>
              <a:avLst/>
              <a:gdLst/>
              <a:ahLst/>
              <a:cxnLst/>
              <a:rect l="l" t="t" r="r" b="b"/>
              <a:pathLst>
                <a:path w="926" h="869" extrusionOk="0">
                  <a:moveTo>
                    <a:pt x="882" y="1"/>
                  </a:moveTo>
                  <a:cubicBezTo>
                    <a:pt x="871" y="1"/>
                    <a:pt x="860" y="4"/>
                    <a:pt x="853" y="11"/>
                  </a:cubicBezTo>
                  <a:lnTo>
                    <a:pt x="20" y="801"/>
                  </a:lnTo>
                  <a:cubicBezTo>
                    <a:pt x="0" y="815"/>
                    <a:pt x="0" y="840"/>
                    <a:pt x="15" y="854"/>
                  </a:cubicBezTo>
                  <a:cubicBezTo>
                    <a:pt x="25" y="864"/>
                    <a:pt x="34" y="869"/>
                    <a:pt x="44" y="869"/>
                  </a:cubicBezTo>
                  <a:cubicBezTo>
                    <a:pt x="54" y="869"/>
                    <a:pt x="68" y="864"/>
                    <a:pt x="73" y="859"/>
                  </a:cubicBezTo>
                  <a:lnTo>
                    <a:pt x="906" y="70"/>
                  </a:lnTo>
                  <a:cubicBezTo>
                    <a:pt x="925" y="55"/>
                    <a:pt x="925" y="31"/>
                    <a:pt x="911" y="11"/>
                  </a:cubicBezTo>
                  <a:cubicBezTo>
                    <a:pt x="904" y="4"/>
                    <a:pt x="893" y="1"/>
                    <a:pt x="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7"/>
            <p:cNvSpPr/>
            <p:nvPr/>
          </p:nvSpPr>
          <p:spPr>
            <a:xfrm>
              <a:off x="3421650" y="1992860"/>
              <a:ext cx="192241" cy="34922"/>
            </a:xfrm>
            <a:custGeom>
              <a:avLst/>
              <a:gdLst/>
              <a:ahLst/>
              <a:cxnLst/>
              <a:rect l="l" t="t" r="r" b="b"/>
              <a:pathLst>
                <a:path w="1134" h="206" extrusionOk="0">
                  <a:moveTo>
                    <a:pt x="40" y="1"/>
                  </a:moveTo>
                  <a:cubicBezTo>
                    <a:pt x="20" y="1"/>
                    <a:pt x="5" y="15"/>
                    <a:pt x="0" y="36"/>
                  </a:cubicBezTo>
                  <a:cubicBezTo>
                    <a:pt x="0" y="60"/>
                    <a:pt x="15" y="79"/>
                    <a:pt x="39" y="79"/>
                  </a:cubicBezTo>
                  <a:lnTo>
                    <a:pt x="1085" y="205"/>
                  </a:lnTo>
                  <a:lnTo>
                    <a:pt x="1090" y="205"/>
                  </a:lnTo>
                  <a:cubicBezTo>
                    <a:pt x="1109" y="205"/>
                    <a:pt x="1129" y="191"/>
                    <a:pt x="1129" y="167"/>
                  </a:cubicBezTo>
                  <a:cubicBezTo>
                    <a:pt x="1134" y="147"/>
                    <a:pt x="1119" y="128"/>
                    <a:pt x="1095" y="123"/>
                  </a:cubicBezTo>
                  <a:lnTo>
                    <a:pt x="49" y="2"/>
                  </a:lnTo>
                  <a:cubicBezTo>
                    <a:pt x="46" y="1"/>
                    <a:pt x="43"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7"/>
            <p:cNvSpPr/>
            <p:nvPr/>
          </p:nvSpPr>
          <p:spPr>
            <a:xfrm>
              <a:off x="3503699" y="1900131"/>
              <a:ext cx="28141" cy="204783"/>
            </a:xfrm>
            <a:custGeom>
              <a:avLst/>
              <a:gdLst/>
              <a:ahLst/>
              <a:cxnLst/>
              <a:rect l="l" t="t" r="r" b="b"/>
              <a:pathLst>
                <a:path w="166" h="1208" extrusionOk="0">
                  <a:moveTo>
                    <a:pt x="119" y="1"/>
                  </a:moveTo>
                  <a:cubicBezTo>
                    <a:pt x="99" y="1"/>
                    <a:pt x="83" y="18"/>
                    <a:pt x="83" y="36"/>
                  </a:cubicBezTo>
                  <a:lnTo>
                    <a:pt x="1" y="1164"/>
                  </a:lnTo>
                  <a:cubicBezTo>
                    <a:pt x="1" y="1188"/>
                    <a:pt x="15" y="1207"/>
                    <a:pt x="39" y="1207"/>
                  </a:cubicBezTo>
                  <a:lnTo>
                    <a:pt x="44" y="1207"/>
                  </a:lnTo>
                  <a:cubicBezTo>
                    <a:pt x="64" y="1207"/>
                    <a:pt x="83" y="1193"/>
                    <a:pt x="83" y="1169"/>
                  </a:cubicBezTo>
                  <a:lnTo>
                    <a:pt x="165" y="40"/>
                  </a:lnTo>
                  <a:cubicBezTo>
                    <a:pt x="165" y="21"/>
                    <a:pt x="146" y="2"/>
                    <a:pt x="127" y="2"/>
                  </a:cubicBezTo>
                  <a:cubicBezTo>
                    <a:pt x="124" y="1"/>
                    <a:pt x="122"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17"/>
          <p:cNvGrpSpPr/>
          <p:nvPr/>
        </p:nvGrpSpPr>
        <p:grpSpPr>
          <a:xfrm rot="-2951095">
            <a:off x="339724" y="1390906"/>
            <a:ext cx="192236" cy="204777"/>
            <a:chOff x="3421650" y="1900131"/>
            <a:chExt cx="192241" cy="204783"/>
          </a:xfrm>
        </p:grpSpPr>
        <p:sp>
          <p:nvSpPr>
            <p:cNvPr id="228" name="Google Shape;228;p17"/>
            <p:cNvSpPr/>
            <p:nvPr/>
          </p:nvSpPr>
          <p:spPr>
            <a:xfrm>
              <a:off x="3459454" y="1947767"/>
              <a:ext cx="129856" cy="145620"/>
            </a:xfrm>
            <a:custGeom>
              <a:avLst/>
              <a:gdLst/>
              <a:ahLst/>
              <a:cxnLst/>
              <a:rect l="l" t="t" r="r" b="b"/>
              <a:pathLst>
                <a:path w="766" h="859" extrusionOk="0">
                  <a:moveTo>
                    <a:pt x="50" y="0"/>
                  </a:moveTo>
                  <a:cubicBezTo>
                    <a:pt x="40" y="0"/>
                    <a:pt x="29" y="4"/>
                    <a:pt x="20" y="11"/>
                  </a:cubicBezTo>
                  <a:cubicBezTo>
                    <a:pt x="5" y="26"/>
                    <a:pt x="0" y="50"/>
                    <a:pt x="15" y="65"/>
                  </a:cubicBezTo>
                  <a:lnTo>
                    <a:pt x="688" y="844"/>
                  </a:lnTo>
                  <a:cubicBezTo>
                    <a:pt x="698" y="854"/>
                    <a:pt x="707" y="859"/>
                    <a:pt x="722" y="859"/>
                  </a:cubicBezTo>
                  <a:cubicBezTo>
                    <a:pt x="731" y="859"/>
                    <a:pt x="741" y="859"/>
                    <a:pt x="746" y="849"/>
                  </a:cubicBezTo>
                  <a:cubicBezTo>
                    <a:pt x="765" y="834"/>
                    <a:pt x="765" y="810"/>
                    <a:pt x="751" y="796"/>
                  </a:cubicBezTo>
                  <a:lnTo>
                    <a:pt x="78" y="11"/>
                  </a:lnTo>
                  <a:cubicBezTo>
                    <a:pt x="70" y="4"/>
                    <a:pt x="61"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7"/>
            <p:cNvSpPr/>
            <p:nvPr/>
          </p:nvSpPr>
          <p:spPr>
            <a:xfrm>
              <a:off x="3432330" y="1936239"/>
              <a:ext cx="156980" cy="147315"/>
            </a:xfrm>
            <a:custGeom>
              <a:avLst/>
              <a:gdLst/>
              <a:ahLst/>
              <a:cxnLst/>
              <a:rect l="l" t="t" r="r" b="b"/>
              <a:pathLst>
                <a:path w="926" h="869" extrusionOk="0">
                  <a:moveTo>
                    <a:pt x="882" y="1"/>
                  </a:moveTo>
                  <a:cubicBezTo>
                    <a:pt x="871" y="1"/>
                    <a:pt x="860" y="4"/>
                    <a:pt x="853" y="11"/>
                  </a:cubicBezTo>
                  <a:lnTo>
                    <a:pt x="20" y="801"/>
                  </a:lnTo>
                  <a:cubicBezTo>
                    <a:pt x="0" y="815"/>
                    <a:pt x="0" y="840"/>
                    <a:pt x="15" y="854"/>
                  </a:cubicBezTo>
                  <a:cubicBezTo>
                    <a:pt x="25" y="864"/>
                    <a:pt x="34" y="869"/>
                    <a:pt x="44" y="869"/>
                  </a:cubicBezTo>
                  <a:cubicBezTo>
                    <a:pt x="54" y="869"/>
                    <a:pt x="68" y="864"/>
                    <a:pt x="73" y="859"/>
                  </a:cubicBezTo>
                  <a:lnTo>
                    <a:pt x="906" y="70"/>
                  </a:lnTo>
                  <a:cubicBezTo>
                    <a:pt x="925" y="55"/>
                    <a:pt x="925" y="31"/>
                    <a:pt x="911" y="11"/>
                  </a:cubicBezTo>
                  <a:cubicBezTo>
                    <a:pt x="904" y="4"/>
                    <a:pt x="893" y="1"/>
                    <a:pt x="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7"/>
            <p:cNvSpPr/>
            <p:nvPr/>
          </p:nvSpPr>
          <p:spPr>
            <a:xfrm>
              <a:off x="3421650" y="1992860"/>
              <a:ext cx="192241" cy="34922"/>
            </a:xfrm>
            <a:custGeom>
              <a:avLst/>
              <a:gdLst/>
              <a:ahLst/>
              <a:cxnLst/>
              <a:rect l="l" t="t" r="r" b="b"/>
              <a:pathLst>
                <a:path w="1134" h="206" extrusionOk="0">
                  <a:moveTo>
                    <a:pt x="40" y="1"/>
                  </a:moveTo>
                  <a:cubicBezTo>
                    <a:pt x="20" y="1"/>
                    <a:pt x="5" y="15"/>
                    <a:pt x="0" y="36"/>
                  </a:cubicBezTo>
                  <a:cubicBezTo>
                    <a:pt x="0" y="60"/>
                    <a:pt x="15" y="79"/>
                    <a:pt x="39" y="79"/>
                  </a:cubicBezTo>
                  <a:lnTo>
                    <a:pt x="1085" y="205"/>
                  </a:lnTo>
                  <a:lnTo>
                    <a:pt x="1090" y="205"/>
                  </a:lnTo>
                  <a:cubicBezTo>
                    <a:pt x="1109" y="205"/>
                    <a:pt x="1129" y="191"/>
                    <a:pt x="1129" y="167"/>
                  </a:cubicBezTo>
                  <a:cubicBezTo>
                    <a:pt x="1134" y="147"/>
                    <a:pt x="1119" y="128"/>
                    <a:pt x="1095" y="123"/>
                  </a:cubicBezTo>
                  <a:lnTo>
                    <a:pt x="49" y="2"/>
                  </a:lnTo>
                  <a:cubicBezTo>
                    <a:pt x="46" y="1"/>
                    <a:pt x="43"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7"/>
            <p:cNvSpPr/>
            <p:nvPr/>
          </p:nvSpPr>
          <p:spPr>
            <a:xfrm>
              <a:off x="3503699" y="1900131"/>
              <a:ext cx="28141" cy="204783"/>
            </a:xfrm>
            <a:custGeom>
              <a:avLst/>
              <a:gdLst/>
              <a:ahLst/>
              <a:cxnLst/>
              <a:rect l="l" t="t" r="r" b="b"/>
              <a:pathLst>
                <a:path w="166" h="1208" extrusionOk="0">
                  <a:moveTo>
                    <a:pt x="119" y="1"/>
                  </a:moveTo>
                  <a:cubicBezTo>
                    <a:pt x="99" y="1"/>
                    <a:pt x="83" y="18"/>
                    <a:pt x="83" y="36"/>
                  </a:cubicBezTo>
                  <a:lnTo>
                    <a:pt x="1" y="1164"/>
                  </a:lnTo>
                  <a:cubicBezTo>
                    <a:pt x="1" y="1188"/>
                    <a:pt x="15" y="1207"/>
                    <a:pt x="39" y="1207"/>
                  </a:cubicBezTo>
                  <a:lnTo>
                    <a:pt x="44" y="1207"/>
                  </a:lnTo>
                  <a:cubicBezTo>
                    <a:pt x="64" y="1207"/>
                    <a:pt x="83" y="1193"/>
                    <a:pt x="83" y="1169"/>
                  </a:cubicBezTo>
                  <a:lnTo>
                    <a:pt x="165" y="40"/>
                  </a:lnTo>
                  <a:cubicBezTo>
                    <a:pt x="165" y="21"/>
                    <a:pt x="146" y="2"/>
                    <a:pt x="127" y="2"/>
                  </a:cubicBezTo>
                  <a:cubicBezTo>
                    <a:pt x="124" y="1"/>
                    <a:pt x="122"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17"/>
          <p:cNvGrpSpPr/>
          <p:nvPr/>
        </p:nvGrpSpPr>
        <p:grpSpPr>
          <a:xfrm rot="2294087">
            <a:off x="3364685" y="4414506"/>
            <a:ext cx="192246" cy="204788"/>
            <a:chOff x="3421650" y="1900131"/>
            <a:chExt cx="192241" cy="204783"/>
          </a:xfrm>
        </p:grpSpPr>
        <p:sp>
          <p:nvSpPr>
            <p:cNvPr id="233" name="Google Shape;233;p17"/>
            <p:cNvSpPr/>
            <p:nvPr/>
          </p:nvSpPr>
          <p:spPr>
            <a:xfrm>
              <a:off x="3459454" y="1947767"/>
              <a:ext cx="129856" cy="145620"/>
            </a:xfrm>
            <a:custGeom>
              <a:avLst/>
              <a:gdLst/>
              <a:ahLst/>
              <a:cxnLst/>
              <a:rect l="l" t="t" r="r" b="b"/>
              <a:pathLst>
                <a:path w="766" h="859" extrusionOk="0">
                  <a:moveTo>
                    <a:pt x="50" y="0"/>
                  </a:moveTo>
                  <a:cubicBezTo>
                    <a:pt x="40" y="0"/>
                    <a:pt x="29" y="4"/>
                    <a:pt x="20" y="11"/>
                  </a:cubicBezTo>
                  <a:cubicBezTo>
                    <a:pt x="5" y="26"/>
                    <a:pt x="0" y="50"/>
                    <a:pt x="15" y="65"/>
                  </a:cubicBezTo>
                  <a:lnTo>
                    <a:pt x="688" y="844"/>
                  </a:lnTo>
                  <a:cubicBezTo>
                    <a:pt x="698" y="854"/>
                    <a:pt x="707" y="859"/>
                    <a:pt x="722" y="859"/>
                  </a:cubicBezTo>
                  <a:cubicBezTo>
                    <a:pt x="731" y="859"/>
                    <a:pt x="741" y="859"/>
                    <a:pt x="746" y="849"/>
                  </a:cubicBezTo>
                  <a:cubicBezTo>
                    <a:pt x="765" y="834"/>
                    <a:pt x="765" y="810"/>
                    <a:pt x="751" y="796"/>
                  </a:cubicBezTo>
                  <a:lnTo>
                    <a:pt x="78" y="11"/>
                  </a:lnTo>
                  <a:cubicBezTo>
                    <a:pt x="70" y="4"/>
                    <a:pt x="61"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p:nvPr/>
          </p:nvSpPr>
          <p:spPr>
            <a:xfrm>
              <a:off x="3432330" y="1936239"/>
              <a:ext cx="156980" cy="147315"/>
            </a:xfrm>
            <a:custGeom>
              <a:avLst/>
              <a:gdLst/>
              <a:ahLst/>
              <a:cxnLst/>
              <a:rect l="l" t="t" r="r" b="b"/>
              <a:pathLst>
                <a:path w="926" h="869" extrusionOk="0">
                  <a:moveTo>
                    <a:pt x="882" y="1"/>
                  </a:moveTo>
                  <a:cubicBezTo>
                    <a:pt x="871" y="1"/>
                    <a:pt x="860" y="4"/>
                    <a:pt x="853" y="11"/>
                  </a:cubicBezTo>
                  <a:lnTo>
                    <a:pt x="20" y="801"/>
                  </a:lnTo>
                  <a:cubicBezTo>
                    <a:pt x="0" y="815"/>
                    <a:pt x="0" y="840"/>
                    <a:pt x="15" y="854"/>
                  </a:cubicBezTo>
                  <a:cubicBezTo>
                    <a:pt x="25" y="864"/>
                    <a:pt x="34" y="869"/>
                    <a:pt x="44" y="869"/>
                  </a:cubicBezTo>
                  <a:cubicBezTo>
                    <a:pt x="54" y="869"/>
                    <a:pt x="68" y="864"/>
                    <a:pt x="73" y="859"/>
                  </a:cubicBezTo>
                  <a:lnTo>
                    <a:pt x="906" y="70"/>
                  </a:lnTo>
                  <a:cubicBezTo>
                    <a:pt x="925" y="55"/>
                    <a:pt x="925" y="31"/>
                    <a:pt x="911" y="11"/>
                  </a:cubicBezTo>
                  <a:cubicBezTo>
                    <a:pt x="904" y="4"/>
                    <a:pt x="893" y="1"/>
                    <a:pt x="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7"/>
            <p:cNvSpPr/>
            <p:nvPr/>
          </p:nvSpPr>
          <p:spPr>
            <a:xfrm>
              <a:off x="3421650" y="1992860"/>
              <a:ext cx="192241" cy="34922"/>
            </a:xfrm>
            <a:custGeom>
              <a:avLst/>
              <a:gdLst/>
              <a:ahLst/>
              <a:cxnLst/>
              <a:rect l="l" t="t" r="r" b="b"/>
              <a:pathLst>
                <a:path w="1134" h="206" extrusionOk="0">
                  <a:moveTo>
                    <a:pt x="40" y="1"/>
                  </a:moveTo>
                  <a:cubicBezTo>
                    <a:pt x="20" y="1"/>
                    <a:pt x="5" y="15"/>
                    <a:pt x="0" y="36"/>
                  </a:cubicBezTo>
                  <a:cubicBezTo>
                    <a:pt x="0" y="60"/>
                    <a:pt x="15" y="79"/>
                    <a:pt x="39" y="79"/>
                  </a:cubicBezTo>
                  <a:lnTo>
                    <a:pt x="1085" y="205"/>
                  </a:lnTo>
                  <a:lnTo>
                    <a:pt x="1090" y="205"/>
                  </a:lnTo>
                  <a:cubicBezTo>
                    <a:pt x="1109" y="205"/>
                    <a:pt x="1129" y="191"/>
                    <a:pt x="1129" y="167"/>
                  </a:cubicBezTo>
                  <a:cubicBezTo>
                    <a:pt x="1134" y="147"/>
                    <a:pt x="1119" y="128"/>
                    <a:pt x="1095" y="123"/>
                  </a:cubicBezTo>
                  <a:lnTo>
                    <a:pt x="49" y="2"/>
                  </a:lnTo>
                  <a:cubicBezTo>
                    <a:pt x="46" y="1"/>
                    <a:pt x="43"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7"/>
            <p:cNvSpPr/>
            <p:nvPr/>
          </p:nvSpPr>
          <p:spPr>
            <a:xfrm>
              <a:off x="3503699" y="1900131"/>
              <a:ext cx="28141" cy="204783"/>
            </a:xfrm>
            <a:custGeom>
              <a:avLst/>
              <a:gdLst/>
              <a:ahLst/>
              <a:cxnLst/>
              <a:rect l="l" t="t" r="r" b="b"/>
              <a:pathLst>
                <a:path w="166" h="1208" extrusionOk="0">
                  <a:moveTo>
                    <a:pt x="119" y="1"/>
                  </a:moveTo>
                  <a:cubicBezTo>
                    <a:pt x="99" y="1"/>
                    <a:pt x="83" y="18"/>
                    <a:pt x="83" y="36"/>
                  </a:cubicBezTo>
                  <a:lnTo>
                    <a:pt x="1" y="1164"/>
                  </a:lnTo>
                  <a:cubicBezTo>
                    <a:pt x="1" y="1188"/>
                    <a:pt x="15" y="1207"/>
                    <a:pt x="39" y="1207"/>
                  </a:cubicBezTo>
                  <a:lnTo>
                    <a:pt x="44" y="1207"/>
                  </a:lnTo>
                  <a:cubicBezTo>
                    <a:pt x="64" y="1207"/>
                    <a:pt x="83" y="1193"/>
                    <a:pt x="83" y="1169"/>
                  </a:cubicBezTo>
                  <a:lnTo>
                    <a:pt x="165" y="40"/>
                  </a:lnTo>
                  <a:cubicBezTo>
                    <a:pt x="165" y="21"/>
                    <a:pt x="146" y="2"/>
                    <a:pt x="127" y="2"/>
                  </a:cubicBezTo>
                  <a:cubicBezTo>
                    <a:pt x="124" y="1"/>
                    <a:pt x="122"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17"/>
          <p:cNvGrpSpPr/>
          <p:nvPr/>
        </p:nvGrpSpPr>
        <p:grpSpPr>
          <a:xfrm>
            <a:off x="8164152" y="1112947"/>
            <a:ext cx="417199" cy="591122"/>
            <a:chOff x="4115171" y="3800529"/>
            <a:chExt cx="417199" cy="591122"/>
          </a:xfrm>
        </p:grpSpPr>
        <p:sp>
          <p:nvSpPr>
            <p:cNvPr id="238" name="Google Shape;238;p17"/>
            <p:cNvSpPr/>
            <p:nvPr/>
          </p:nvSpPr>
          <p:spPr>
            <a:xfrm>
              <a:off x="4313188" y="3808840"/>
              <a:ext cx="194252" cy="127912"/>
            </a:xfrm>
            <a:custGeom>
              <a:avLst/>
              <a:gdLst/>
              <a:ahLst/>
              <a:cxnLst/>
              <a:rect l="l" t="t" r="r" b="b"/>
              <a:pathLst>
                <a:path w="1496" h="985" extrusionOk="0">
                  <a:moveTo>
                    <a:pt x="1139" y="0"/>
                  </a:moveTo>
                  <a:cubicBezTo>
                    <a:pt x="958" y="0"/>
                    <a:pt x="739" y="41"/>
                    <a:pt x="562" y="144"/>
                  </a:cubicBezTo>
                  <a:cubicBezTo>
                    <a:pt x="185" y="362"/>
                    <a:pt x="112" y="734"/>
                    <a:pt x="112" y="734"/>
                  </a:cubicBezTo>
                  <a:cubicBezTo>
                    <a:pt x="0" y="908"/>
                    <a:pt x="187" y="984"/>
                    <a:pt x="433" y="984"/>
                  </a:cubicBezTo>
                  <a:cubicBezTo>
                    <a:pt x="612" y="984"/>
                    <a:pt x="822" y="944"/>
                    <a:pt x="969" y="870"/>
                  </a:cubicBezTo>
                  <a:cubicBezTo>
                    <a:pt x="1318" y="691"/>
                    <a:pt x="1473" y="245"/>
                    <a:pt x="1487" y="119"/>
                  </a:cubicBezTo>
                  <a:cubicBezTo>
                    <a:pt x="1495" y="51"/>
                    <a:pt x="1341" y="0"/>
                    <a:pt x="1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7"/>
            <p:cNvSpPr/>
            <p:nvPr/>
          </p:nvSpPr>
          <p:spPr>
            <a:xfrm>
              <a:off x="4300333" y="3949867"/>
              <a:ext cx="232037" cy="109862"/>
            </a:xfrm>
            <a:custGeom>
              <a:avLst/>
              <a:gdLst/>
              <a:ahLst/>
              <a:cxnLst/>
              <a:rect l="l" t="t" r="r" b="b"/>
              <a:pathLst>
                <a:path w="1787" h="846" extrusionOk="0">
                  <a:moveTo>
                    <a:pt x="1056" y="0"/>
                  </a:moveTo>
                  <a:cubicBezTo>
                    <a:pt x="987" y="0"/>
                    <a:pt x="917" y="7"/>
                    <a:pt x="850" y="21"/>
                  </a:cubicBezTo>
                  <a:cubicBezTo>
                    <a:pt x="424" y="113"/>
                    <a:pt x="240" y="447"/>
                    <a:pt x="240" y="447"/>
                  </a:cubicBezTo>
                  <a:cubicBezTo>
                    <a:pt x="1" y="648"/>
                    <a:pt x="490" y="846"/>
                    <a:pt x="875" y="846"/>
                  </a:cubicBezTo>
                  <a:cubicBezTo>
                    <a:pt x="925" y="846"/>
                    <a:pt x="975" y="842"/>
                    <a:pt x="1020" y="835"/>
                  </a:cubicBezTo>
                  <a:cubicBezTo>
                    <a:pt x="1407" y="772"/>
                    <a:pt x="1688" y="394"/>
                    <a:pt x="1741" y="278"/>
                  </a:cubicBezTo>
                  <a:cubicBezTo>
                    <a:pt x="1786" y="180"/>
                    <a:pt x="1423" y="0"/>
                    <a:pt x="1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p:nvPr/>
          </p:nvSpPr>
          <p:spPr>
            <a:xfrm>
              <a:off x="4166591" y="3800529"/>
              <a:ext cx="122836" cy="204140"/>
            </a:xfrm>
            <a:custGeom>
              <a:avLst/>
              <a:gdLst/>
              <a:ahLst/>
              <a:cxnLst/>
              <a:rect l="l" t="t" r="r" b="b"/>
              <a:pathLst>
                <a:path w="946" h="1572" extrusionOk="0">
                  <a:moveTo>
                    <a:pt x="333" y="0"/>
                  </a:moveTo>
                  <a:cubicBezTo>
                    <a:pt x="216" y="0"/>
                    <a:pt x="1" y="490"/>
                    <a:pt x="84" y="895"/>
                  </a:cubicBezTo>
                  <a:cubicBezTo>
                    <a:pt x="166" y="1317"/>
                    <a:pt x="495" y="1505"/>
                    <a:pt x="495" y="1505"/>
                  </a:cubicBezTo>
                  <a:cubicBezTo>
                    <a:pt x="532" y="1551"/>
                    <a:pt x="569" y="1571"/>
                    <a:pt x="606" y="1571"/>
                  </a:cubicBezTo>
                  <a:cubicBezTo>
                    <a:pt x="788" y="1571"/>
                    <a:pt x="946" y="1059"/>
                    <a:pt x="897" y="736"/>
                  </a:cubicBezTo>
                  <a:cubicBezTo>
                    <a:pt x="844" y="348"/>
                    <a:pt x="466" y="62"/>
                    <a:pt x="350" y="4"/>
                  </a:cubicBezTo>
                  <a:cubicBezTo>
                    <a:pt x="345" y="2"/>
                    <a:pt x="339" y="0"/>
                    <a:pt x="3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a:off x="4301892" y="4069987"/>
              <a:ext cx="175554" cy="142197"/>
            </a:xfrm>
            <a:custGeom>
              <a:avLst/>
              <a:gdLst/>
              <a:ahLst/>
              <a:cxnLst/>
              <a:rect l="l" t="t" r="r" b="b"/>
              <a:pathLst>
                <a:path w="1352" h="1095" extrusionOk="0">
                  <a:moveTo>
                    <a:pt x="1133" y="1"/>
                  </a:moveTo>
                  <a:cubicBezTo>
                    <a:pt x="934" y="1"/>
                    <a:pt x="639" y="71"/>
                    <a:pt x="432" y="234"/>
                  </a:cubicBezTo>
                  <a:cubicBezTo>
                    <a:pt x="93" y="501"/>
                    <a:pt x="68" y="883"/>
                    <a:pt x="68" y="883"/>
                  </a:cubicBezTo>
                  <a:cubicBezTo>
                    <a:pt x="0" y="1033"/>
                    <a:pt x="117" y="1094"/>
                    <a:pt x="292" y="1094"/>
                  </a:cubicBezTo>
                  <a:cubicBezTo>
                    <a:pt x="492" y="1094"/>
                    <a:pt x="770" y="1014"/>
                    <a:pt x="940" y="893"/>
                  </a:cubicBezTo>
                  <a:cubicBezTo>
                    <a:pt x="1260" y="670"/>
                    <a:pt x="1352" y="205"/>
                    <a:pt x="1347" y="79"/>
                  </a:cubicBezTo>
                  <a:cubicBezTo>
                    <a:pt x="1345" y="29"/>
                    <a:pt x="1258" y="1"/>
                    <a:pt x="1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7"/>
            <p:cNvSpPr/>
            <p:nvPr/>
          </p:nvSpPr>
          <p:spPr>
            <a:xfrm>
              <a:off x="4115171" y="4051807"/>
              <a:ext cx="184773" cy="151287"/>
            </a:xfrm>
            <a:custGeom>
              <a:avLst/>
              <a:gdLst/>
              <a:ahLst/>
              <a:cxnLst/>
              <a:rect l="l" t="t" r="r" b="b"/>
              <a:pathLst>
                <a:path w="1423" h="1165" extrusionOk="0">
                  <a:moveTo>
                    <a:pt x="216" y="1"/>
                  </a:moveTo>
                  <a:cubicBezTo>
                    <a:pt x="178" y="1"/>
                    <a:pt x="147" y="3"/>
                    <a:pt x="126" y="6"/>
                  </a:cubicBezTo>
                  <a:cubicBezTo>
                    <a:pt x="0" y="31"/>
                    <a:pt x="102" y="592"/>
                    <a:pt x="417" y="892"/>
                  </a:cubicBezTo>
                  <a:cubicBezTo>
                    <a:pt x="669" y="1133"/>
                    <a:pt x="969" y="1155"/>
                    <a:pt x="1072" y="1155"/>
                  </a:cubicBezTo>
                  <a:cubicBezTo>
                    <a:pt x="1096" y="1155"/>
                    <a:pt x="1109" y="1154"/>
                    <a:pt x="1109" y="1154"/>
                  </a:cubicBezTo>
                  <a:cubicBezTo>
                    <a:pt x="1133" y="1161"/>
                    <a:pt x="1153" y="1164"/>
                    <a:pt x="1172" y="1164"/>
                  </a:cubicBezTo>
                  <a:cubicBezTo>
                    <a:pt x="1422" y="1164"/>
                    <a:pt x="1246" y="558"/>
                    <a:pt x="993" y="292"/>
                  </a:cubicBezTo>
                  <a:cubicBezTo>
                    <a:pt x="771" y="54"/>
                    <a:pt x="405" y="1"/>
                    <a:pt x="2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7"/>
            <p:cNvSpPr/>
            <p:nvPr/>
          </p:nvSpPr>
          <p:spPr>
            <a:xfrm>
              <a:off x="4334873" y="4227896"/>
              <a:ext cx="175294" cy="142067"/>
            </a:xfrm>
            <a:custGeom>
              <a:avLst/>
              <a:gdLst/>
              <a:ahLst/>
              <a:cxnLst/>
              <a:rect l="l" t="t" r="r" b="b"/>
              <a:pathLst>
                <a:path w="1350" h="1094" extrusionOk="0">
                  <a:moveTo>
                    <a:pt x="1133" y="0"/>
                  </a:moveTo>
                  <a:cubicBezTo>
                    <a:pt x="934" y="0"/>
                    <a:pt x="637" y="71"/>
                    <a:pt x="429" y="234"/>
                  </a:cubicBezTo>
                  <a:cubicBezTo>
                    <a:pt x="90" y="500"/>
                    <a:pt x="71" y="883"/>
                    <a:pt x="71" y="883"/>
                  </a:cubicBezTo>
                  <a:cubicBezTo>
                    <a:pt x="1" y="1032"/>
                    <a:pt x="116" y="1094"/>
                    <a:pt x="291" y="1094"/>
                  </a:cubicBezTo>
                  <a:cubicBezTo>
                    <a:pt x="490" y="1094"/>
                    <a:pt x="768" y="1014"/>
                    <a:pt x="938" y="892"/>
                  </a:cubicBezTo>
                  <a:cubicBezTo>
                    <a:pt x="1257" y="670"/>
                    <a:pt x="1349" y="205"/>
                    <a:pt x="1345" y="79"/>
                  </a:cubicBezTo>
                  <a:cubicBezTo>
                    <a:pt x="1345" y="28"/>
                    <a:pt x="1258" y="0"/>
                    <a:pt x="1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7"/>
            <p:cNvSpPr/>
            <p:nvPr/>
          </p:nvSpPr>
          <p:spPr>
            <a:xfrm>
              <a:off x="4148412" y="4216987"/>
              <a:ext cx="184254" cy="150897"/>
            </a:xfrm>
            <a:custGeom>
              <a:avLst/>
              <a:gdLst/>
              <a:ahLst/>
              <a:cxnLst/>
              <a:rect l="l" t="t" r="r" b="b"/>
              <a:pathLst>
                <a:path w="1419" h="1162" extrusionOk="0">
                  <a:moveTo>
                    <a:pt x="223" y="1"/>
                  </a:moveTo>
                  <a:cubicBezTo>
                    <a:pt x="182" y="1"/>
                    <a:pt x="149" y="4"/>
                    <a:pt x="127" y="8"/>
                  </a:cubicBezTo>
                  <a:cubicBezTo>
                    <a:pt x="1" y="27"/>
                    <a:pt x="98" y="589"/>
                    <a:pt x="413" y="889"/>
                  </a:cubicBezTo>
                  <a:cubicBezTo>
                    <a:pt x="669" y="1129"/>
                    <a:pt x="966" y="1152"/>
                    <a:pt x="1068" y="1152"/>
                  </a:cubicBezTo>
                  <a:cubicBezTo>
                    <a:pt x="1092" y="1152"/>
                    <a:pt x="1105" y="1151"/>
                    <a:pt x="1105" y="1151"/>
                  </a:cubicBezTo>
                  <a:cubicBezTo>
                    <a:pt x="1128" y="1158"/>
                    <a:pt x="1149" y="1161"/>
                    <a:pt x="1168" y="1161"/>
                  </a:cubicBezTo>
                  <a:cubicBezTo>
                    <a:pt x="1418" y="1161"/>
                    <a:pt x="1242" y="555"/>
                    <a:pt x="994" y="289"/>
                  </a:cubicBezTo>
                  <a:cubicBezTo>
                    <a:pt x="771" y="59"/>
                    <a:pt x="412" y="1"/>
                    <a:pt x="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17"/>
            <p:cNvGrpSpPr/>
            <p:nvPr/>
          </p:nvGrpSpPr>
          <p:grpSpPr>
            <a:xfrm>
              <a:off x="4213206" y="3867536"/>
              <a:ext cx="248528" cy="524115"/>
              <a:chOff x="4213206" y="3867536"/>
              <a:chExt cx="248528" cy="524115"/>
            </a:xfrm>
          </p:grpSpPr>
          <p:sp>
            <p:nvSpPr>
              <p:cNvPr id="246" name="Google Shape;246;p17"/>
              <p:cNvSpPr/>
              <p:nvPr/>
            </p:nvSpPr>
            <p:spPr>
              <a:xfrm>
                <a:off x="4230865" y="3919090"/>
                <a:ext cx="168023" cy="124146"/>
              </a:xfrm>
              <a:custGeom>
                <a:avLst/>
                <a:gdLst/>
                <a:ahLst/>
                <a:cxnLst/>
                <a:rect l="l" t="t" r="r" b="b"/>
                <a:pathLst>
                  <a:path w="1294" h="956" extrusionOk="0">
                    <a:moveTo>
                      <a:pt x="44" y="0"/>
                    </a:moveTo>
                    <a:cubicBezTo>
                      <a:pt x="41" y="0"/>
                      <a:pt x="37" y="1"/>
                      <a:pt x="34" y="2"/>
                    </a:cubicBezTo>
                    <a:cubicBezTo>
                      <a:pt x="15" y="7"/>
                      <a:pt x="0" y="31"/>
                      <a:pt x="5" y="50"/>
                    </a:cubicBezTo>
                    <a:cubicBezTo>
                      <a:pt x="121" y="447"/>
                      <a:pt x="276" y="922"/>
                      <a:pt x="354" y="951"/>
                    </a:cubicBezTo>
                    <a:cubicBezTo>
                      <a:pt x="359" y="956"/>
                      <a:pt x="368" y="956"/>
                      <a:pt x="373" y="956"/>
                    </a:cubicBezTo>
                    <a:cubicBezTo>
                      <a:pt x="489" y="956"/>
                      <a:pt x="916" y="772"/>
                      <a:pt x="1264" y="612"/>
                    </a:cubicBezTo>
                    <a:cubicBezTo>
                      <a:pt x="1284" y="602"/>
                      <a:pt x="1293" y="578"/>
                      <a:pt x="1284" y="559"/>
                    </a:cubicBezTo>
                    <a:cubicBezTo>
                      <a:pt x="1277" y="544"/>
                      <a:pt x="1262" y="535"/>
                      <a:pt x="1247" y="535"/>
                    </a:cubicBezTo>
                    <a:cubicBezTo>
                      <a:pt x="1241" y="535"/>
                      <a:pt x="1236" y="537"/>
                      <a:pt x="1230" y="539"/>
                    </a:cubicBezTo>
                    <a:cubicBezTo>
                      <a:pt x="867" y="704"/>
                      <a:pt x="460" y="873"/>
                      <a:pt x="388" y="878"/>
                    </a:cubicBezTo>
                    <a:cubicBezTo>
                      <a:pt x="334" y="815"/>
                      <a:pt x="194" y="404"/>
                      <a:pt x="83" y="31"/>
                    </a:cubicBezTo>
                    <a:cubicBezTo>
                      <a:pt x="79" y="11"/>
                      <a:pt x="61"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7"/>
              <p:cNvSpPr/>
              <p:nvPr/>
            </p:nvSpPr>
            <p:spPr>
              <a:xfrm>
                <a:off x="4260990" y="3867536"/>
                <a:ext cx="169970" cy="524115"/>
              </a:xfrm>
              <a:custGeom>
                <a:avLst/>
                <a:gdLst/>
                <a:ahLst/>
                <a:cxnLst/>
                <a:rect l="l" t="t" r="r" b="b"/>
                <a:pathLst>
                  <a:path w="1309" h="4036" extrusionOk="0">
                    <a:moveTo>
                      <a:pt x="1268" y="1"/>
                    </a:moveTo>
                    <a:cubicBezTo>
                      <a:pt x="1265" y="1"/>
                      <a:pt x="1262" y="1"/>
                      <a:pt x="1260" y="2"/>
                    </a:cubicBezTo>
                    <a:cubicBezTo>
                      <a:pt x="1245" y="2"/>
                      <a:pt x="1" y="268"/>
                      <a:pt x="98" y="1580"/>
                    </a:cubicBezTo>
                    <a:cubicBezTo>
                      <a:pt x="136" y="2113"/>
                      <a:pt x="296" y="2549"/>
                      <a:pt x="422" y="2897"/>
                    </a:cubicBezTo>
                    <a:cubicBezTo>
                      <a:pt x="611" y="3416"/>
                      <a:pt x="727" y="3730"/>
                      <a:pt x="364" y="3958"/>
                    </a:cubicBezTo>
                    <a:cubicBezTo>
                      <a:pt x="345" y="3972"/>
                      <a:pt x="340" y="3997"/>
                      <a:pt x="354" y="4016"/>
                    </a:cubicBezTo>
                    <a:cubicBezTo>
                      <a:pt x="359" y="4026"/>
                      <a:pt x="374" y="4035"/>
                      <a:pt x="388" y="4035"/>
                    </a:cubicBezTo>
                    <a:cubicBezTo>
                      <a:pt x="393" y="4035"/>
                      <a:pt x="403" y="4031"/>
                      <a:pt x="408" y="4026"/>
                    </a:cubicBezTo>
                    <a:cubicBezTo>
                      <a:pt x="824" y="3764"/>
                      <a:pt x="688" y="3387"/>
                      <a:pt x="500" y="2868"/>
                    </a:cubicBezTo>
                    <a:cubicBezTo>
                      <a:pt x="374" y="2525"/>
                      <a:pt x="214" y="2094"/>
                      <a:pt x="180" y="1575"/>
                    </a:cubicBezTo>
                    <a:cubicBezTo>
                      <a:pt x="88" y="336"/>
                      <a:pt x="1226" y="89"/>
                      <a:pt x="1274" y="79"/>
                    </a:cubicBezTo>
                    <a:cubicBezTo>
                      <a:pt x="1294" y="74"/>
                      <a:pt x="1308" y="55"/>
                      <a:pt x="1303" y="31"/>
                    </a:cubicBezTo>
                    <a:cubicBezTo>
                      <a:pt x="1303" y="14"/>
                      <a:pt x="1285"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7"/>
              <p:cNvSpPr/>
              <p:nvPr/>
            </p:nvSpPr>
            <p:spPr>
              <a:xfrm>
                <a:off x="4213206" y="4124138"/>
                <a:ext cx="172437" cy="83890"/>
              </a:xfrm>
              <a:custGeom>
                <a:avLst/>
                <a:gdLst/>
                <a:ahLst/>
                <a:cxnLst/>
                <a:rect l="l" t="t" r="r" b="b"/>
                <a:pathLst>
                  <a:path w="1328" h="646" extrusionOk="0">
                    <a:moveTo>
                      <a:pt x="47" y="1"/>
                    </a:moveTo>
                    <a:cubicBezTo>
                      <a:pt x="37" y="1"/>
                      <a:pt x="27" y="4"/>
                      <a:pt x="20" y="11"/>
                    </a:cubicBezTo>
                    <a:cubicBezTo>
                      <a:pt x="1" y="26"/>
                      <a:pt x="1" y="50"/>
                      <a:pt x="15" y="69"/>
                    </a:cubicBezTo>
                    <a:cubicBezTo>
                      <a:pt x="180" y="248"/>
                      <a:pt x="548" y="645"/>
                      <a:pt x="722" y="645"/>
                    </a:cubicBezTo>
                    <a:cubicBezTo>
                      <a:pt x="742" y="645"/>
                      <a:pt x="756" y="641"/>
                      <a:pt x="771" y="631"/>
                    </a:cubicBezTo>
                    <a:cubicBezTo>
                      <a:pt x="901" y="544"/>
                      <a:pt x="1294" y="89"/>
                      <a:pt x="1313" y="69"/>
                    </a:cubicBezTo>
                    <a:cubicBezTo>
                      <a:pt x="1328" y="50"/>
                      <a:pt x="1323" y="26"/>
                      <a:pt x="1308" y="11"/>
                    </a:cubicBezTo>
                    <a:cubicBezTo>
                      <a:pt x="1299" y="4"/>
                      <a:pt x="1289" y="1"/>
                      <a:pt x="1280" y="1"/>
                    </a:cubicBezTo>
                    <a:cubicBezTo>
                      <a:pt x="1268" y="1"/>
                      <a:pt x="1258" y="6"/>
                      <a:pt x="1250" y="16"/>
                    </a:cubicBezTo>
                    <a:cubicBezTo>
                      <a:pt x="1245" y="21"/>
                      <a:pt x="848" y="481"/>
                      <a:pt x="722" y="563"/>
                    </a:cubicBezTo>
                    <a:cubicBezTo>
                      <a:pt x="719" y="565"/>
                      <a:pt x="716" y="566"/>
                      <a:pt x="711" y="566"/>
                    </a:cubicBezTo>
                    <a:cubicBezTo>
                      <a:pt x="638" y="566"/>
                      <a:pt x="347" y="317"/>
                      <a:pt x="78" y="16"/>
                    </a:cubicBezTo>
                    <a:cubicBezTo>
                      <a:pt x="70" y="6"/>
                      <a:pt x="58"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7"/>
              <p:cNvSpPr/>
              <p:nvPr/>
            </p:nvSpPr>
            <p:spPr>
              <a:xfrm>
                <a:off x="4230865" y="4269061"/>
                <a:ext cx="230869" cy="78565"/>
              </a:xfrm>
              <a:custGeom>
                <a:avLst/>
                <a:gdLst/>
                <a:ahLst/>
                <a:cxnLst/>
                <a:rect l="l" t="t" r="r" b="b"/>
                <a:pathLst>
                  <a:path w="1778" h="605" extrusionOk="0">
                    <a:moveTo>
                      <a:pt x="1732" y="0"/>
                    </a:moveTo>
                    <a:cubicBezTo>
                      <a:pt x="1723" y="0"/>
                      <a:pt x="1715" y="3"/>
                      <a:pt x="1710" y="9"/>
                    </a:cubicBezTo>
                    <a:cubicBezTo>
                      <a:pt x="1482" y="169"/>
                      <a:pt x="1012" y="488"/>
                      <a:pt x="862" y="522"/>
                    </a:cubicBezTo>
                    <a:cubicBezTo>
                      <a:pt x="856" y="524"/>
                      <a:pt x="849" y="525"/>
                      <a:pt x="841" y="525"/>
                    </a:cubicBezTo>
                    <a:cubicBezTo>
                      <a:pt x="691" y="525"/>
                      <a:pt x="294" y="216"/>
                      <a:pt x="73" y="14"/>
                    </a:cubicBezTo>
                    <a:cubicBezTo>
                      <a:pt x="66" y="5"/>
                      <a:pt x="56" y="1"/>
                      <a:pt x="46" y="1"/>
                    </a:cubicBezTo>
                    <a:cubicBezTo>
                      <a:pt x="35" y="1"/>
                      <a:pt x="23" y="6"/>
                      <a:pt x="15" y="14"/>
                    </a:cubicBezTo>
                    <a:cubicBezTo>
                      <a:pt x="0" y="33"/>
                      <a:pt x="0" y="57"/>
                      <a:pt x="20" y="72"/>
                    </a:cubicBezTo>
                    <a:cubicBezTo>
                      <a:pt x="83" y="130"/>
                      <a:pt x="610" y="604"/>
                      <a:pt x="848" y="604"/>
                    </a:cubicBezTo>
                    <a:lnTo>
                      <a:pt x="882" y="604"/>
                    </a:lnTo>
                    <a:cubicBezTo>
                      <a:pt x="1085" y="551"/>
                      <a:pt x="1729" y="96"/>
                      <a:pt x="1753" y="77"/>
                    </a:cubicBezTo>
                    <a:cubicBezTo>
                      <a:pt x="1773" y="62"/>
                      <a:pt x="1778" y="38"/>
                      <a:pt x="1763" y="19"/>
                    </a:cubicBezTo>
                    <a:cubicBezTo>
                      <a:pt x="1757" y="7"/>
                      <a:pt x="1744" y="0"/>
                      <a:pt x="1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 name="Google Shape;250;p17"/>
          <p:cNvGrpSpPr/>
          <p:nvPr/>
        </p:nvGrpSpPr>
        <p:grpSpPr>
          <a:xfrm>
            <a:off x="8261425" y="422493"/>
            <a:ext cx="192241" cy="204783"/>
            <a:chOff x="3421650" y="1900131"/>
            <a:chExt cx="192241" cy="204783"/>
          </a:xfrm>
        </p:grpSpPr>
        <p:sp>
          <p:nvSpPr>
            <p:cNvPr id="251" name="Google Shape;251;p17"/>
            <p:cNvSpPr/>
            <p:nvPr/>
          </p:nvSpPr>
          <p:spPr>
            <a:xfrm>
              <a:off x="3459454" y="1947767"/>
              <a:ext cx="129856" cy="145620"/>
            </a:xfrm>
            <a:custGeom>
              <a:avLst/>
              <a:gdLst/>
              <a:ahLst/>
              <a:cxnLst/>
              <a:rect l="l" t="t" r="r" b="b"/>
              <a:pathLst>
                <a:path w="766" h="859" extrusionOk="0">
                  <a:moveTo>
                    <a:pt x="50" y="0"/>
                  </a:moveTo>
                  <a:cubicBezTo>
                    <a:pt x="40" y="0"/>
                    <a:pt x="29" y="4"/>
                    <a:pt x="20" y="11"/>
                  </a:cubicBezTo>
                  <a:cubicBezTo>
                    <a:pt x="5" y="26"/>
                    <a:pt x="0" y="50"/>
                    <a:pt x="15" y="65"/>
                  </a:cubicBezTo>
                  <a:lnTo>
                    <a:pt x="688" y="844"/>
                  </a:lnTo>
                  <a:cubicBezTo>
                    <a:pt x="698" y="854"/>
                    <a:pt x="707" y="859"/>
                    <a:pt x="722" y="859"/>
                  </a:cubicBezTo>
                  <a:cubicBezTo>
                    <a:pt x="731" y="859"/>
                    <a:pt x="741" y="859"/>
                    <a:pt x="746" y="849"/>
                  </a:cubicBezTo>
                  <a:cubicBezTo>
                    <a:pt x="765" y="834"/>
                    <a:pt x="765" y="810"/>
                    <a:pt x="751" y="796"/>
                  </a:cubicBezTo>
                  <a:lnTo>
                    <a:pt x="78" y="11"/>
                  </a:lnTo>
                  <a:cubicBezTo>
                    <a:pt x="70" y="4"/>
                    <a:pt x="61"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a:off x="3432330" y="1936239"/>
              <a:ext cx="156980" cy="147315"/>
            </a:xfrm>
            <a:custGeom>
              <a:avLst/>
              <a:gdLst/>
              <a:ahLst/>
              <a:cxnLst/>
              <a:rect l="l" t="t" r="r" b="b"/>
              <a:pathLst>
                <a:path w="926" h="869" extrusionOk="0">
                  <a:moveTo>
                    <a:pt x="882" y="1"/>
                  </a:moveTo>
                  <a:cubicBezTo>
                    <a:pt x="871" y="1"/>
                    <a:pt x="860" y="4"/>
                    <a:pt x="853" y="11"/>
                  </a:cubicBezTo>
                  <a:lnTo>
                    <a:pt x="20" y="801"/>
                  </a:lnTo>
                  <a:cubicBezTo>
                    <a:pt x="0" y="815"/>
                    <a:pt x="0" y="840"/>
                    <a:pt x="15" y="854"/>
                  </a:cubicBezTo>
                  <a:cubicBezTo>
                    <a:pt x="25" y="864"/>
                    <a:pt x="34" y="869"/>
                    <a:pt x="44" y="869"/>
                  </a:cubicBezTo>
                  <a:cubicBezTo>
                    <a:pt x="54" y="869"/>
                    <a:pt x="68" y="864"/>
                    <a:pt x="73" y="859"/>
                  </a:cubicBezTo>
                  <a:lnTo>
                    <a:pt x="906" y="70"/>
                  </a:lnTo>
                  <a:cubicBezTo>
                    <a:pt x="925" y="55"/>
                    <a:pt x="925" y="31"/>
                    <a:pt x="911" y="11"/>
                  </a:cubicBezTo>
                  <a:cubicBezTo>
                    <a:pt x="904" y="4"/>
                    <a:pt x="893" y="1"/>
                    <a:pt x="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7"/>
            <p:cNvSpPr/>
            <p:nvPr/>
          </p:nvSpPr>
          <p:spPr>
            <a:xfrm>
              <a:off x="3421650" y="1992860"/>
              <a:ext cx="192241" cy="34922"/>
            </a:xfrm>
            <a:custGeom>
              <a:avLst/>
              <a:gdLst/>
              <a:ahLst/>
              <a:cxnLst/>
              <a:rect l="l" t="t" r="r" b="b"/>
              <a:pathLst>
                <a:path w="1134" h="206" extrusionOk="0">
                  <a:moveTo>
                    <a:pt x="40" y="1"/>
                  </a:moveTo>
                  <a:cubicBezTo>
                    <a:pt x="20" y="1"/>
                    <a:pt x="5" y="15"/>
                    <a:pt x="0" y="36"/>
                  </a:cubicBezTo>
                  <a:cubicBezTo>
                    <a:pt x="0" y="60"/>
                    <a:pt x="15" y="79"/>
                    <a:pt x="39" y="79"/>
                  </a:cubicBezTo>
                  <a:lnTo>
                    <a:pt x="1085" y="205"/>
                  </a:lnTo>
                  <a:lnTo>
                    <a:pt x="1090" y="205"/>
                  </a:lnTo>
                  <a:cubicBezTo>
                    <a:pt x="1109" y="205"/>
                    <a:pt x="1129" y="191"/>
                    <a:pt x="1129" y="167"/>
                  </a:cubicBezTo>
                  <a:cubicBezTo>
                    <a:pt x="1134" y="147"/>
                    <a:pt x="1119" y="128"/>
                    <a:pt x="1095" y="123"/>
                  </a:cubicBezTo>
                  <a:lnTo>
                    <a:pt x="49" y="2"/>
                  </a:lnTo>
                  <a:cubicBezTo>
                    <a:pt x="46" y="1"/>
                    <a:pt x="43"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7"/>
            <p:cNvSpPr/>
            <p:nvPr/>
          </p:nvSpPr>
          <p:spPr>
            <a:xfrm>
              <a:off x="3503699" y="1900131"/>
              <a:ext cx="28141" cy="204783"/>
            </a:xfrm>
            <a:custGeom>
              <a:avLst/>
              <a:gdLst/>
              <a:ahLst/>
              <a:cxnLst/>
              <a:rect l="l" t="t" r="r" b="b"/>
              <a:pathLst>
                <a:path w="166" h="1208" extrusionOk="0">
                  <a:moveTo>
                    <a:pt x="119" y="1"/>
                  </a:moveTo>
                  <a:cubicBezTo>
                    <a:pt x="99" y="1"/>
                    <a:pt x="83" y="18"/>
                    <a:pt x="83" y="36"/>
                  </a:cubicBezTo>
                  <a:lnTo>
                    <a:pt x="1" y="1164"/>
                  </a:lnTo>
                  <a:cubicBezTo>
                    <a:pt x="1" y="1188"/>
                    <a:pt x="15" y="1207"/>
                    <a:pt x="39" y="1207"/>
                  </a:cubicBezTo>
                  <a:lnTo>
                    <a:pt x="44" y="1207"/>
                  </a:lnTo>
                  <a:cubicBezTo>
                    <a:pt x="64" y="1207"/>
                    <a:pt x="83" y="1193"/>
                    <a:pt x="83" y="1169"/>
                  </a:cubicBezTo>
                  <a:lnTo>
                    <a:pt x="165" y="40"/>
                  </a:lnTo>
                  <a:cubicBezTo>
                    <a:pt x="165" y="21"/>
                    <a:pt x="146" y="2"/>
                    <a:pt x="127" y="2"/>
                  </a:cubicBezTo>
                  <a:cubicBezTo>
                    <a:pt x="124" y="1"/>
                    <a:pt x="122"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625;p48">
            <a:extLst>
              <a:ext uri="{FF2B5EF4-FFF2-40B4-BE49-F238E27FC236}">
                <a16:creationId xmlns:a16="http://schemas.microsoft.com/office/drawing/2014/main" id="{C3A81DAC-EC2E-B758-4D68-3DECC8E4EC28}"/>
              </a:ext>
            </a:extLst>
          </p:cNvPr>
          <p:cNvGrpSpPr/>
          <p:nvPr/>
        </p:nvGrpSpPr>
        <p:grpSpPr>
          <a:xfrm>
            <a:off x="787382" y="2510589"/>
            <a:ext cx="1450170" cy="2515495"/>
            <a:chOff x="3454075" y="1949925"/>
            <a:chExt cx="369000" cy="640075"/>
          </a:xfrm>
        </p:grpSpPr>
        <p:sp>
          <p:nvSpPr>
            <p:cNvPr id="256" name="Google Shape;626;p48">
              <a:extLst>
                <a:ext uri="{FF2B5EF4-FFF2-40B4-BE49-F238E27FC236}">
                  <a16:creationId xmlns:a16="http://schemas.microsoft.com/office/drawing/2014/main" id="{14A1FEC1-13CC-0FD5-C539-8AA7EAB5517A}"/>
                </a:ext>
              </a:extLst>
            </p:cNvPr>
            <p:cNvSpPr/>
            <p:nvPr/>
          </p:nvSpPr>
          <p:spPr>
            <a:xfrm>
              <a:off x="3707250" y="2086975"/>
              <a:ext cx="112850" cy="188400"/>
            </a:xfrm>
            <a:custGeom>
              <a:avLst/>
              <a:gdLst/>
              <a:ahLst/>
              <a:cxnLst/>
              <a:rect l="l" t="t" r="r" b="b"/>
              <a:pathLst>
                <a:path w="4514" h="7536" extrusionOk="0">
                  <a:moveTo>
                    <a:pt x="2712" y="1"/>
                  </a:moveTo>
                  <a:lnTo>
                    <a:pt x="2522" y="838"/>
                  </a:lnTo>
                  <a:lnTo>
                    <a:pt x="2403" y="1232"/>
                  </a:lnTo>
                  <a:lnTo>
                    <a:pt x="2347" y="1436"/>
                  </a:lnTo>
                  <a:lnTo>
                    <a:pt x="2315" y="1541"/>
                  </a:lnTo>
                  <a:lnTo>
                    <a:pt x="2287" y="1643"/>
                  </a:lnTo>
                  <a:lnTo>
                    <a:pt x="2157" y="2037"/>
                  </a:lnTo>
                  <a:cubicBezTo>
                    <a:pt x="2139" y="2097"/>
                    <a:pt x="2111" y="2171"/>
                    <a:pt x="2083" y="2227"/>
                  </a:cubicBezTo>
                  <a:lnTo>
                    <a:pt x="2009" y="2421"/>
                  </a:lnTo>
                  <a:lnTo>
                    <a:pt x="1861" y="2800"/>
                  </a:lnTo>
                  <a:lnTo>
                    <a:pt x="1699" y="3180"/>
                  </a:lnTo>
                  <a:cubicBezTo>
                    <a:pt x="1467" y="3666"/>
                    <a:pt x="1203" y="4148"/>
                    <a:pt x="908" y="4573"/>
                  </a:cubicBezTo>
                  <a:cubicBezTo>
                    <a:pt x="764" y="4777"/>
                    <a:pt x="602" y="4985"/>
                    <a:pt x="440" y="5161"/>
                  </a:cubicBezTo>
                  <a:cubicBezTo>
                    <a:pt x="366" y="5263"/>
                    <a:pt x="278" y="5337"/>
                    <a:pt x="204" y="5425"/>
                  </a:cubicBezTo>
                  <a:cubicBezTo>
                    <a:pt x="162" y="5453"/>
                    <a:pt x="116" y="5498"/>
                    <a:pt x="74" y="5527"/>
                  </a:cubicBezTo>
                  <a:lnTo>
                    <a:pt x="29" y="5569"/>
                  </a:lnTo>
                  <a:lnTo>
                    <a:pt x="0" y="5586"/>
                  </a:lnTo>
                  <a:lnTo>
                    <a:pt x="0" y="5600"/>
                  </a:lnTo>
                  <a:lnTo>
                    <a:pt x="14" y="5586"/>
                  </a:lnTo>
                  <a:lnTo>
                    <a:pt x="1524" y="7535"/>
                  </a:lnTo>
                  <a:lnTo>
                    <a:pt x="1583" y="7489"/>
                  </a:lnTo>
                  <a:lnTo>
                    <a:pt x="1611" y="7461"/>
                  </a:lnTo>
                  <a:lnTo>
                    <a:pt x="1685" y="7401"/>
                  </a:lnTo>
                  <a:cubicBezTo>
                    <a:pt x="1717" y="7359"/>
                    <a:pt x="1759" y="7328"/>
                    <a:pt x="1787" y="7285"/>
                  </a:cubicBezTo>
                  <a:cubicBezTo>
                    <a:pt x="1833" y="7257"/>
                    <a:pt x="1861" y="7211"/>
                    <a:pt x="1893" y="7183"/>
                  </a:cubicBezTo>
                  <a:lnTo>
                    <a:pt x="1981" y="7081"/>
                  </a:lnTo>
                  <a:cubicBezTo>
                    <a:pt x="2097" y="6934"/>
                    <a:pt x="2213" y="6800"/>
                    <a:pt x="2315" y="6656"/>
                  </a:cubicBezTo>
                  <a:cubicBezTo>
                    <a:pt x="2522" y="6378"/>
                    <a:pt x="2712" y="6082"/>
                    <a:pt x="2874" y="5790"/>
                  </a:cubicBezTo>
                  <a:cubicBezTo>
                    <a:pt x="3212" y="5203"/>
                    <a:pt x="3476" y="4601"/>
                    <a:pt x="3694" y="3986"/>
                  </a:cubicBezTo>
                  <a:lnTo>
                    <a:pt x="3856" y="3532"/>
                  </a:lnTo>
                  <a:lnTo>
                    <a:pt x="3986" y="3064"/>
                  </a:lnTo>
                  <a:lnTo>
                    <a:pt x="4046" y="2843"/>
                  </a:lnTo>
                  <a:cubicBezTo>
                    <a:pt x="4074" y="2755"/>
                    <a:pt x="4091" y="2684"/>
                    <a:pt x="4105" y="2611"/>
                  </a:cubicBezTo>
                  <a:lnTo>
                    <a:pt x="4221" y="2139"/>
                  </a:lnTo>
                  <a:lnTo>
                    <a:pt x="4236" y="2023"/>
                  </a:lnTo>
                  <a:lnTo>
                    <a:pt x="4267" y="1907"/>
                  </a:lnTo>
                  <a:lnTo>
                    <a:pt x="4309" y="1671"/>
                  </a:lnTo>
                  <a:lnTo>
                    <a:pt x="4397" y="1218"/>
                  </a:lnTo>
                  <a:lnTo>
                    <a:pt x="4513" y="278"/>
                  </a:lnTo>
                  <a:lnTo>
                    <a:pt x="2712" y="1"/>
                  </a:ln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27;p48">
              <a:extLst>
                <a:ext uri="{FF2B5EF4-FFF2-40B4-BE49-F238E27FC236}">
                  <a16:creationId xmlns:a16="http://schemas.microsoft.com/office/drawing/2014/main" id="{B46A6100-6AC5-BB95-3EA8-23A81C847B8B}"/>
                </a:ext>
              </a:extLst>
            </p:cNvPr>
            <p:cNvSpPr/>
            <p:nvPr/>
          </p:nvSpPr>
          <p:spPr>
            <a:xfrm>
              <a:off x="3491100" y="2110100"/>
              <a:ext cx="120150" cy="186450"/>
            </a:xfrm>
            <a:custGeom>
              <a:avLst/>
              <a:gdLst/>
              <a:ahLst/>
              <a:cxnLst/>
              <a:rect l="l" t="t" r="r" b="b"/>
              <a:pathLst>
                <a:path w="4806" h="7458" extrusionOk="0">
                  <a:moveTo>
                    <a:pt x="4791" y="5421"/>
                  </a:moveTo>
                  <a:lnTo>
                    <a:pt x="4788" y="5426"/>
                  </a:lnTo>
                  <a:lnTo>
                    <a:pt x="4805" y="5435"/>
                  </a:lnTo>
                  <a:lnTo>
                    <a:pt x="4805" y="5435"/>
                  </a:lnTo>
                  <a:lnTo>
                    <a:pt x="4791" y="5421"/>
                  </a:lnTo>
                  <a:close/>
                  <a:moveTo>
                    <a:pt x="1787" y="1"/>
                  </a:moveTo>
                  <a:lnTo>
                    <a:pt x="0" y="381"/>
                  </a:lnTo>
                  <a:lnTo>
                    <a:pt x="176" y="1302"/>
                  </a:lnTo>
                  <a:lnTo>
                    <a:pt x="292" y="1773"/>
                  </a:lnTo>
                  <a:lnTo>
                    <a:pt x="338" y="1992"/>
                  </a:lnTo>
                  <a:lnTo>
                    <a:pt x="366" y="2111"/>
                  </a:lnTo>
                  <a:lnTo>
                    <a:pt x="408" y="2227"/>
                  </a:lnTo>
                  <a:lnTo>
                    <a:pt x="542" y="2681"/>
                  </a:lnTo>
                  <a:cubicBezTo>
                    <a:pt x="556" y="2755"/>
                    <a:pt x="584" y="2843"/>
                    <a:pt x="616" y="2917"/>
                  </a:cubicBezTo>
                  <a:lnTo>
                    <a:pt x="690" y="3135"/>
                  </a:lnTo>
                  <a:lnTo>
                    <a:pt x="848" y="3589"/>
                  </a:lnTo>
                  <a:lnTo>
                    <a:pt x="1042" y="4046"/>
                  </a:lnTo>
                  <a:cubicBezTo>
                    <a:pt x="1288" y="4630"/>
                    <a:pt x="1583" y="5231"/>
                    <a:pt x="1949" y="5787"/>
                  </a:cubicBezTo>
                  <a:cubicBezTo>
                    <a:pt x="2139" y="6068"/>
                    <a:pt x="2329" y="6360"/>
                    <a:pt x="2551" y="6624"/>
                  </a:cubicBezTo>
                  <a:cubicBezTo>
                    <a:pt x="2667" y="6754"/>
                    <a:pt x="2783" y="6888"/>
                    <a:pt x="2916" y="7036"/>
                  </a:cubicBezTo>
                  <a:lnTo>
                    <a:pt x="3018" y="7124"/>
                  </a:lnTo>
                  <a:cubicBezTo>
                    <a:pt x="3047" y="7166"/>
                    <a:pt x="3078" y="7194"/>
                    <a:pt x="3120" y="7226"/>
                  </a:cubicBezTo>
                  <a:cubicBezTo>
                    <a:pt x="3152" y="7268"/>
                    <a:pt x="3194" y="7300"/>
                    <a:pt x="3222" y="7328"/>
                  </a:cubicBezTo>
                  <a:lnTo>
                    <a:pt x="3296" y="7387"/>
                  </a:lnTo>
                  <a:lnTo>
                    <a:pt x="3328" y="7416"/>
                  </a:lnTo>
                  <a:lnTo>
                    <a:pt x="3384" y="7458"/>
                  </a:lnTo>
                  <a:lnTo>
                    <a:pt x="4788" y="5426"/>
                  </a:lnTo>
                  <a:lnTo>
                    <a:pt x="4777" y="5421"/>
                  </a:lnTo>
                  <a:lnTo>
                    <a:pt x="4717" y="5379"/>
                  </a:lnTo>
                  <a:cubicBezTo>
                    <a:pt x="4689" y="5347"/>
                    <a:pt x="4647" y="5305"/>
                    <a:pt x="4601" y="5277"/>
                  </a:cubicBezTo>
                  <a:cubicBezTo>
                    <a:pt x="4513" y="5203"/>
                    <a:pt x="4425" y="5115"/>
                    <a:pt x="4337" y="5027"/>
                  </a:cubicBezTo>
                  <a:cubicBezTo>
                    <a:pt x="4162" y="4865"/>
                    <a:pt x="4000" y="4661"/>
                    <a:pt x="3838" y="4454"/>
                  </a:cubicBezTo>
                  <a:cubicBezTo>
                    <a:pt x="3518" y="4060"/>
                    <a:pt x="3240" y="3589"/>
                    <a:pt x="2976" y="3121"/>
                  </a:cubicBezTo>
                  <a:lnTo>
                    <a:pt x="2783" y="2755"/>
                  </a:lnTo>
                  <a:lnTo>
                    <a:pt x="2624" y="2389"/>
                  </a:lnTo>
                  <a:lnTo>
                    <a:pt x="2536" y="2199"/>
                  </a:lnTo>
                  <a:cubicBezTo>
                    <a:pt x="2505" y="2125"/>
                    <a:pt x="2477" y="2065"/>
                    <a:pt x="2463" y="2006"/>
                  </a:cubicBezTo>
                  <a:lnTo>
                    <a:pt x="2301" y="1612"/>
                  </a:lnTo>
                  <a:lnTo>
                    <a:pt x="2255" y="1524"/>
                  </a:lnTo>
                  <a:lnTo>
                    <a:pt x="2227" y="1422"/>
                  </a:lnTo>
                  <a:lnTo>
                    <a:pt x="2167" y="1214"/>
                  </a:lnTo>
                  <a:lnTo>
                    <a:pt x="2023" y="820"/>
                  </a:lnTo>
                  <a:lnTo>
                    <a:pt x="1787" y="1"/>
                  </a:ln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28;p48">
              <a:extLst>
                <a:ext uri="{FF2B5EF4-FFF2-40B4-BE49-F238E27FC236}">
                  <a16:creationId xmlns:a16="http://schemas.microsoft.com/office/drawing/2014/main" id="{46E51E14-1D13-F46F-6025-69D847977911}"/>
                </a:ext>
              </a:extLst>
            </p:cNvPr>
            <p:cNvSpPr/>
            <p:nvPr/>
          </p:nvSpPr>
          <p:spPr>
            <a:xfrm>
              <a:off x="3551150" y="2367675"/>
              <a:ext cx="157275" cy="201175"/>
            </a:xfrm>
            <a:custGeom>
              <a:avLst/>
              <a:gdLst/>
              <a:ahLst/>
              <a:cxnLst/>
              <a:rect l="l" t="t" r="r" b="b"/>
              <a:pathLst>
                <a:path w="6291" h="8047" extrusionOk="0">
                  <a:moveTo>
                    <a:pt x="662" y="0"/>
                  </a:moveTo>
                  <a:cubicBezTo>
                    <a:pt x="662" y="0"/>
                    <a:pt x="1" y="5421"/>
                    <a:pt x="353" y="7679"/>
                  </a:cubicBezTo>
                  <a:cubicBezTo>
                    <a:pt x="353" y="7679"/>
                    <a:pt x="804" y="8046"/>
                    <a:pt x="1457" y="8046"/>
                  </a:cubicBezTo>
                  <a:cubicBezTo>
                    <a:pt x="1708" y="8046"/>
                    <a:pt x="1990" y="7992"/>
                    <a:pt x="2287" y="7841"/>
                  </a:cubicBezTo>
                  <a:lnTo>
                    <a:pt x="3167" y="2727"/>
                  </a:lnTo>
                  <a:lnTo>
                    <a:pt x="3181" y="2653"/>
                  </a:lnTo>
                  <a:cubicBezTo>
                    <a:pt x="3388" y="2653"/>
                    <a:pt x="3592" y="2653"/>
                    <a:pt x="3782" y="2667"/>
                  </a:cubicBezTo>
                  <a:lnTo>
                    <a:pt x="3782" y="2727"/>
                  </a:lnTo>
                  <a:lnTo>
                    <a:pt x="3916" y="7841"/>
                  </a:lnTo>
                  <a:cubicBezTo>
                    <a:pt x="4209" y="7992"/>
                    <a:pt x="4489" y="8046"/>
                    <a:pt x="4740" y="8046"/>
                  </a:cubicBezTo>
                  <a:cubicBezTo>
                    <a:pt x="5392" y="8046"/>
                    <a:pt x="5850" y="7679"/>
                    <a:pt x="5850" y="7679"/>
                  </a:cubicBezTo>
                  <a:cubicBezTo>
                    <a:pt x="6202" y="5421"/>
                    <a:pt x="6290" y="1"/>
                    <a:pt x="6290" y="0"/>
                  </a:cubicBezTo>
                  <a:lnTo>
                    <a:pt x="6290" y="0"/>
                  </a:lnTo>
                  <a:lnTo>
                    <a:pt x="5161" y="219"/>
                  </a:lnTo>
                  <a:lnTo>
                    <a:pt x="1862" y="233"/>
                  </a:lnTo>
                  <a:lnTo>
                    <a:pt x="662" y="0"/>
                  </a:ln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29;p48">
              <a:extLst>
                <a:ext uri="{FF2B5EF4-FFF2-40B4-BE49-F238E27FC236}">
                  <a16:creationId xmlns:a16="http://schemas.microsoft.com/office/drawing/2014/main" id="{19CC4BFA-00F7-C81A-186D-70A360B0D807}"/>
                </a:ext>
              </a:extLst>
            </p:cNvPr>
            <p:cNvSpPr/>
            <p:nvPr/>
          </p:nvSpPr>
          <p:spPr>
            <a:xfrm>
              <a:off x="3555550" y="2369875"/>
              <a:ext cx="156475" cy="128225"/>
            </a:xfrm>
            <a:custGeom>
              <a:avLst/>
              <a:gdLst/>
              <a:ahLst/>
              <a:cxnLst/>
              <a:rect l="l" t="t" r="r" b="b"/>
              <a:pathLst>
                <a:path w="6259" h="5129" extrusionOk="0">
                  <a:moveTo>
                    <a:pt x="486" y="0"/>
                  </a:moveTo>
                  <a:cubicBezTo>
                    <a:pt x="486" y="0"/>
                    <a:pt x="117" y="2375"/>
                    <a:pt x="1" y="4763"/>
                  </a:cubicBezTo>
                  <a:cubicBezTo>
                    <a:pt x="764" y="5041"/>
                    <a:pt x="1963" y="5087"/>
                    <a:pt x="2727" y="5129"/>
                  </a:cubicBezTo>
                  <a:lnTo>
                    <a:pt x="2991" y="2741"/>
                  </a:lnTo>
                  <a:lnTo>
                    <a:pt x="3005" y="2667"/>
                  </a:lnTo>
                  <a:lnTo>
                    <a:pt x="3606" y="2667"/>
                  </a:lnTo>
                  <a:lnTo>
                    <a:pt x="3606" y="2741"/>
                  </a:lnTo>
                  <a:lnTo>
                    <a:pt x="3546" y="5055"/>
                  </a:lnTo>
                  <a:cubicBezTo>
                    <a:pt x="4324" y="5041"/>
                    <a:pt x="5615" y="5087"/>
                    <a:pt x="6128" y="4735"/>
                  </a:cubicBezTo>
                  <a:cubicBezTo>
                    <a:pt x="6258" y="2449"/>
                    <a:pt x="6114" y="0"/>
                    <a:pt x="6114" y="0"/>
                  </a:cubicBezTo>
                  <a:lnTo>
                    <a:pt x="4985" y="233"/>
                  </a:lnTo>
                  <a:lnTo>
                    <a:pt x="1686" y="250"/>
                  </a:lnTo>
                  <a:lnTo>
                    <a:pt x="486" y="0"/>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30;p48">
              <a:extLst>
                <a:ext uri="{FF2B5EF4-FFF2-40B4-BE49-F238E27FC236}">
                  <a16:creationId xmlns:a16="http://schemas.microsoft.com/office/drawing/2014/main" id="{C29F55AE-DD79-0A31-3E63-B7ACCF4DB322}"/>
                </a:ext>
              </a:extLst>
            </p:cNvPr>
            <p:cNvSpPr/>
            <p:nvPr/>
          </p:nvSpPr>
          <p:spPr>
            <a:xfrm>
              <a:off x="3607975" y="2434675"/>
              <a:ext cx="60075" cy="2225"/>
            </a:xfrm>
            <a:custGeom>
              <a:avLst/>
              <a:gdLst/>
              <a:ahLst/>
              <a:cxnLst/>
              <a:rect l="l" t="t" r="r" b="b"/>
              <a:pathLst>
                <a:path w="2403" h="89" extrusionOk="0">
                  <a:moveTo>
                    <a:pt x="1203" y="1"/>
                  </a:moveTo>
                  <a:cubicBezTo>
                    <a:pt x="806" y="1"/>
                    <a:pt x="412" y="1"/>
                    <a:pt x="14" y="33"/>
                  </a:cubicBezTo>
                  <a:cubicBezTo>
                    <a:pt x="0" y="33"/>
                    <a:pt x="0" y="33"/>
                    <a:pt x="0" y="47"/>
                  </a:cubicBezTo>
                  <a:cubicBezTo>
                    <a:pt x="0" y="61"/>
                    <a:pt x="14" y="61"/>
                    <a:pt x="14" y="61"/>
                  </a:cubicBezTo>
                  <a:lnTo>
                    <a:pt x="1203" y="75"/>
                  </a:lnTo>
                  <a:lnTo>
                    <a:pt x="1787" y="89"/>
                  </a:lnTo>
                  <a:lnTo>
                    <a:pt x="2374" y="89"/>
                  </a:lnTo>
                  <a:cubicBezTo>
                    <a:pt x="2389" y="89"/>
                    <a:pt x="2403" y="75"/>
                    <a:pt x="2403" y="61"/>
                  </a:cubicBezTo>
                  <a:cubicBezTo>
                    <a:pt x="2403" y="61"/>
                    <a:pt x="2389" y="47"/>
                    <a:pt x="2374" y="47"/>
                  </a:cubicBezTo>
                  <a:cubicBezTo>
                    <a:pt x="2185" y="33"/>
                    <a:pt x="1995" y="33"/>
                    <a:pt x="1787" y="15"/>
                  </a:cubicBezTo>
                  <a:cubicBezTo>
                    <a:pt x="1597" y="15"/>
                    <a:pt x="1393" y="1"/>
                    <a:pt x="1203"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31;p48">
              <a:extLst>
                <a:ext uri="{FF2B5EF4-FFF2-40B4-BE49-F238E27FC236}">
                  <a16:creationId xmlns:a16="http://schemas.microsoft.com/office/drawing/2014/main" id="{1043786F-030C-ED35-DA7B-049E7D40BD27}"/>
                </a:ext>
              </a:extLst>
            </p:cNvPr>
            <p:cNvSpPr/>
            <p:nvPr/>
          </p:nvSpPr>
          <p:spPr>
            <a:xfrm>
              <a:off x="3637600" y="2362125"/>
              <a:ext cx="2225" cy="60175"/>
            </a:xfrm>
            <a:custGeom>
              <a:avLst/>
              <a:gdLst/>
              <a:ahLst/>
              <a:cxnLst/>
              <a:rect l="l" t="t" r="r" b="b"/>
              <a:pathLst>
                <a:path w="89" h="2407" extrusionOk="0">
                  <a:moveTo>
                    <a:pt x="32" y="1"/>
                  </a:moveTo>
                  <a:lnTo>
                    <a:pt x="18" y="15"/>
                  </a:lnTo>
                  <a:cubicBezTo>
                    <a:pt x="18" y="222"/>
                    <a:pt x="18" y="412"/>
                    <a:pt x="1" y="616"/>
                  </a:cubicBezTo>
                  <a:lnTo>
                    <a:pt x="1" y="1204"/>
                  </a:lnTo>
                  <a:lnTo>
                    <a:pt x="1" y="1791"/>
                  </a:lnTo>
                  <a:lnTo>
                    <a:pt x="1" y="2375"/>
                  </a:lnTo>
                  <a:cubicBezTo>
                    <a:pt x="1" y="2389"/>
                    <a:pt x="1" y="2407"/>
                    <a:pt x="18" y="2407"/>
                  </a:cubicBezTo>
                  <a:cubicBezTo>
                    <a:pt x="18" y="2407"/>
                    <a:pt x="32" y="2389"/>
                    <a:pt x="32" y="2375"/>
                  </a:cubicBezTo>
                  <a:cubicBezTo>
                    <a:pt x="74" y="1995"/>
                    <a:pt x="74" y="1598"/>
                    <a:pt x="74" y="1204"/>
                  </a:cubicBezTo>
                  <a:cubicBezTo>
                    <a:pt x="88" y="1000"/>
                    <a:pt x="74" y="806"/>
                    <a:pt x="74" y="602"/>
                  </a:cubicBezTo>
                  <a:cubicBezTo>
                    <a:pt x="74" y="412"/>
                    <a:pt x="74" y="222"/>
                    <a:pt x="60" y="15"/>
                  </a:cubicBezTo>
                  <a:cubicBezTo>
                    <a:pt x="60" y="1"/>
                    <a:pt x="46" y="1"/>
                    <a:pt x="32"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32;p48">
              <a:extLst>
                <a:ext uri="{FF2B5EF4-FFF2-40B4-BE49-F238E27FC236}">
                  <a16:creationId xmlns:a16="http://schemas.microsoft.com/office/drawing/2014/main" id="{3321B578-B09D-3B3B-8FB0-D92A65C634A8}"/>
                </a:ext>
              </a:extLst>
            </p:cNvPr>
            <p:cNvSpPr/>
            <p:nvPr/>
          </p:nvSpPr>
          <p:spPr>
            <a:xfrm>
              <a:off x="3628450" y="2380875"/>
              <a:ext cx="10325" cy="38250"/>
            </a:xfrm>
            <a:custGeom>
              <a:avLst/>
              <a:gdLst/>
              <a:ahLst/>
              <a:cxnLst/>
              <a:rect l="l" t="t" r="r" b="b"/>
              <a:pathLst>
                <a:path w="413" h="1530" extrusionOk="0">
                  <a:moveTo>
                    <a:pt x="46" y="0"/>
                  </a:moveTo>
                  <a:cubicBezTo>
                    <a:pt x="32" y="0"/>
                    <a:pt x="32" y="14"/>
                    <a:pt x="32" y="14"/>
                  </a:cubicBezTo>
                  <a:cubicBezTo>
                    <a:pt x="1" y="292"/>
                    <a:pt x="1" y="570"/>
                    <a:pt x="15" y="848"/>
                  </a:cubicBezTo>
                  <a:cubicBezTo>
                    <a:pt x="15" y="996"/>
                    <a:pt x="32" y="1129"/>
                    <a:pt x="75" y="1273"/>
                  </a:cubicBezTo>
                  <a:cubicBezTo>
                    <a:pt x="89" y="1333"/>
                    <a:pt x="120" y="1407"/>
                    <a:pt x="177" y="1463"/>
                  </a:cubicBezTo>
                  <a:cubicBezTo>
                    <a:pt x="217" y="1503"/>
                    <a:pt x="269" y="1529"/>
                    <a:pt x="322" y="1529"/>
                  </a:cubicBezTo>
                  <a:cubicBezTo>
                    <a:pt x="348" y="1529"/>
                    <a:pt x="374" y="1523"/>
                    <a:pt x="398" y="1509"/>
                  </a:cubicBezTo>
                  <a:cubicBezTo>
                    <a:pt x="398" y="1509"/>
                    <a:pt x="412" y="1495"/>
                    <a:pt x="398" y="1495"/>
                  </a:cubicBezTo>
                  <a:cubicBezTo>
                    <a:pt x="398" y="1481"/>
                    <a:pt x="398" y="1481"/>
                    <a:pt x="384" y="1481"/>
                  </a:cubicBezTo>
                  <a:cubicBezTo>
                    <a:pt x="374" y="1483"/>
                    <a:pt x="364" y="1484"/>
                    <a:pt x="355" y="1484"/>
                  </a:cubicBezTo>
                  <a:cubicBezTo>
                    <a:pt x="305" y="1484"/>
                    <a:pt x="258" y="1456"/>
                    <a:pt x="222" y="1421"/>
                  </a:cubicBezTo>
                  <a:cubicBezTo>
                    <a:pt x="177" y="1375"/>
                    <a:pt x="163" y="1319"/>
                    <a:pt x="148" y="1245"/>
                  </a:cubicBezTo>
                  <a:cubicBezTo>
                    <a:pt x="103" y="1112"/>
                    <a:pt x="103" y="982"/>
                    <a:pt x="89" y="848"/>
                  </a:cubicBezTo>
                  <a:cubicBezTo>
                    <a:pt x="75" y="570"/>
                    <a:pt x="61" y="292"/>
                    <a:pt x="61" y="14"/>
                  </a:cubicBezTo>
                  <a:lnTo>
                    <a:pt x="46"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33;p48">
              <a:extLst>
                <a:ext uri="{FF2B5EF4-FFF2-40B4-BE49-F238E27FC236}">
                  <a16:creationId xmlns:a16="http://schemas.microsoft.com/office/drawing/2014/main" id="{8D9C1BE2-9627-96D4-59ED-B00F134C9FBB}"/>
                </a:ext>
              </a:extLst>
            </p:cNvPr>
            <p:cNvSpPr/>
            <p:nvPr/>
          </p:nvSpPr>
          <p:spPr>
            <a:xfrm>
              <a:off x="3688175" y="2376825"/>
              <a:ext cx="18050" cy="30100"/>
            </a:xfrm>
            <a:custGeom>
              <a:avLst/>
              <a:gdLst/>
              <a:ahLst/>
              <a:cxnLst/>
              <a:rect l="l" t="t" r="r" b="b"/>
              <a:pathLst>
                <a:path w="722" h="1204" extrusionOk="0">
                  <a:moveTo>
                    <a:pt x="32" y="0"/>
                  </a:moveTo>
                  <a:cubicBezTo>
                    <a:pt x="18" y="0"/>
                    <a:pt x="18" y="14"/>
                    <a:pt x="18" y="14"/>
                  </a:cubicBezTo>
                  <a:cubicBezTo>
                    <a:pt x="0" y="74"/>
                    <a:pt x="0" y="148"/>
                    <a:pt x="0" y="204"/>
                  </a:cubicBezTo>
                  <a:lnTo>
                    <a:pt x="18" y="292"/>
                  </a:lnTo>
                  <a:lnTo>
                    <a:pt x="18" y="380"/>
                  </a:lnTo>
                  <a:lnTo>
                    <a:pt x="46" y="468"/>
                  </a:lnTo>
                  <a:lnTo>
                    <a:pt x="60" y="556"/>
                  </a:lnTo>
                  <a:cubicBezTo>
                    <a:pt x="74" y="588"/>
                    <a:pt x="88" y="616"/>
                    <a:pt x="106" y="644"/>
                  </a:cubicBezTo>
                  <a:cubicBezTo>
                    <a:pt x="120" y="676"/>
                    <a:pt x="120" y="704"/>
                    <a:pt x="148" y="732"/>
                  </a:cubicBezTo>
                  <a:cubicBezTo>
                    <a:pt x="208" y="852"/>
                    <a:pt x="282" y="940"/>
                    <a:pt x="384" y="1027"/>
                  </a:cubicBezTo>
                  <a:cubicBezTo>
                    <a:pt x="471" y="1098"/>
                    <a:pt x="573" y="1172"/>
                    <a:pt x="690" y="1203"/>
                  </a:cubicBezTo>
                  <a:cubicBezTo>
                    <a:pt x="704" y="1203"/>
                    <a:pt x="721" y="1203"/>
                    <a:pt x="721" y="1186"/>
                  </a:cubicBezTo>
                  <a:cubicBezTo>
                    <a:pt x="721" y="1186"/>
                    <a:pt x="721" y="1172"/>
                    <a:pt x="704" y="1172"/>
                  </a:cubicBezTo>
                  <a:cubicBezTo>
                    <a:pt x="602" y="1115"/>
                    <a:pt x="500" y="1056"/>
                    <a:pt x="426" y="968"/>
                  </a:cubicBezTo>
                  <a:cubicBezTo>
                    <a:pt x="338" y="894"/>
                    <a:pt x="264" y="806"/>
                    <a:pt x="208" y="704"/>
                  </a:cubicBezTo>
                  <a:cubicBezTo>
                    <a:pt x="194" y="676"/>
                    <a:pt x="176" y="644"/>
                    <a:pt x="162" y="616"/>
                  </a:cubicBezTo>
                  <a:cubicBezTo>
                    <a:pt x="148" y="602"/>
                    <a:pt x="148" y="570"/>
                    <a:pt x="134" y="542"/>
                  </a:cubicBezTo>
                  <a:lnTo>
                    <a:pt x="106" y="454"/>
                  </a:lnTo>
                  <a:lnTo>
                    <a:pt x="88" y="366"/>
                  </a:lnTo>
                  <a:cubicBezTo>
                    <a:pt x="60" y="324"/>
                    <a:pt x="60" y="250"/>
                    <a:pt x="60" y="190"/>
                  </a:cubicBezTo>
                  <a:cubicBezTo>
                    <a:pt x="46" y="130"/>
                    <a:pt x="46" y="74"/>
                    <a:pt x="46" y="14"/>
                  </a:cubicBezTo>
                  <a:lnTo>
                    <a:pt x="32"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34;p48">
              <a:extLst>
                <a:ext uri="{FF2B5EF4-FFF2-40B4-BE49-F238E27FC236}">
                  <a16:creationId xmlns:a16="http://schemas.microsoft.com/office/drawing/2014/main" id="{4102D7BD-A44E-ADAD-565B-D2A4AB6C7985}"/>
                </a:ext>
              </a:extLst>
            </p:cNvPr>
            <p:cNvSpPr/>
            <p:nvPr/>
          </p:nvSpPr>
          <p:spPr>
            <a:xfrm>
              <a:off x="3567250" y="2376825"/>
              <a:ext cx="18400" cy="30100"/>
            </a:xfrm>
            <a:custGeom>
              <a:avLst/>
              <a:gdLst/>
              <a:ahLst/>
              <a:cxnLst/>
              <a:rect l="l" t="t" r="r" b="b"/>
              <a:pathLst>
                <a:path w="736" h="1204" extrusionOk="0">
                  <a:moveTo>
                    <a:pt x="704" y="0"/>
                  </a:moveTo>
                  <a:cubicBezTo>
                    <a:pt x="690" y="0"/>
                    <a:pt x="690" y="14"/>
                    <a:pt x="690" y="14"/>
                  </a:cubicBezTo>
                  <a:cubicBezTo>
                    <a:pt x="676" y="74"/>
                    <a:pt x="676" y="130"/>
                    <a:pt x="676" y="190"/>
                  </a:cubicBezTo>
                  <a:cubicBezTo>
                    <a:pt x="662" y="250"/>
                    <a:pt x="662" y="324"/>
                    <a:pt x="648" y="366"/>
                  </a:cubicBezTo>
                  <a:lnTo>
                    <a:pt x="634" y="454"/>
                  </a:lnTo>
                  <a:lnTo>
                    <a:pt x="602" y="542"/>
                  </a:lnTo>
                  <a:cubicBezTo>
                    <a:pt x="588" y="570"/>
                    <a:pt x="574" y="602"/>
                    <a:pt x="560" y="616"/>
                  </a:cubicBezTo>
                  <a:cubicBezTo>
                    <a:pt x="546" y="644"/>
                    <a:pt x="546" y="676"/>
                    <a:pt x="528" y="704"/>
                  </a:cubicBezTo>
                  <a:cubicBezTo>
                    <a:pt x="472" y="806"/>
                    <a:pt x="398" y="894"/>
                    <a:pt x="310" y="968"/>
                  </a:cubicBezTo>
                  <a:cubicBezTo>
                    <a:pt x="222" y="1056"/>
                    <a:pt x="120" y="1115"/>
                    <a:pt x="18" y="1172"/>
                  </a:cubicBezTo>
                  <a:cubicBezTo>
                    <a:pt x="18" y="1172"/>
                    <a:pt x="1" y="1186"/>
                    <a:pt x="18" y="1203"/>
                  </a:cubicBezTo>
                  <a:lnTo>
                    <a:pt x="32" y="1203"/>
                  </a:lnTo>
                  <a:cubicBezTo>
                    <a:pt x="148" y="1172"/>
                    <a:pt x="264" y="1098"/>
                    <a:pt x="352" y="1027"/>
                  </a:cubicBezTo>
                  <a:cubicBezTo>
                    <a:pt x="440" y="940"/>
                    <a:pt x="528" y="852"/>
                    <a:pt x="588" y="732"/>
                  </a:cubicBezTo>
                  <a:cubicBezTo>
                    <a:pt x="602" y="704"/>
                    <a:pt x="616" y="676"/>
                    <a:pt x="634" y="644"/>
                  </a:cubicBezTo>
                  <a:cubicBezTo>
                    <a:pt x="648" y="616"/>
                    <a:pt x="662" y="588"/>
                    <a:pt x="662" y="556"/>
                  </a:cubicBezTo>
                  <a:lnTo>
                    <a:pt x="690" y="468"/>
                  </a:lnTo>
                  <a:lnTo>
                    <a:pt x="704" y="380"/>
                  </a:lnTo>
                  <a:cubicBezTo>
                    <a:pt x="722" y="352"/>
                    <a:pt x="722" y="324"/>
                    <a:pt x="722" y="292"/>
                  </a:cubicBezTo>
                  <a:lnTo>
                    <a:pt x="736" y="204"/>
                  </a:lnTo>
                  <a:cubicBezTo>
                    <a:pt x="736" y="148"/>
                    <a:pt x="722" y="74"/>
                    <a:pt x="722" y="14"/>
                  </a:cubicBezTo>
                  <a:lnTo>
                    <a:pt x="704"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35;p48">
              <a:extLst>
                <a:ext uri="{FF2B5EF4-FFF2-40B4-BE49-F238E27FC236}">
                  <a16:creationId xmlns:a16="http://schemas.microsoft.com/office/drawing/2014/main" id="{D06D2E9A-2478-F788-329B-C2395F8F88AC}"/>
                </a:ext>
              </a:extLst>
            </p:cNvPr>
            <p:cNvSpPr/>
            <p:nvPr/>
          </p:nvSpPr>
          <p:spPr>
            <a:xfrm>
              <a:off x="3529875" y="2205400"/>
              <a:ext cx="76275" cy="97050"/>
            </a:xfrm>
            <a:custGeom>
              <a:avLst/>
              <a:gdLst/>
              <a:ahLst/>
              <a:cxnLst/>
              <a:rect l="l" t="t" r="r" b="b"/>
              <a:pathLst>
                <a:path w="3051" h="3882" extrusionOk="0">
                  <a:moveTo>
                    <a:pt x="2188" y="1"/>
                  </a:moveTo>
                  <a:cubicBezTo>
                    <a:pt x="2176" y="1"/>
                    <a:pt x="2166" y="4"/>
                    <a:pt x="2157" y="12"/>
                  </a:cubicBezTo>
                  <a:cubicBezTo>
                    <a:pt x="1073" y="937"/>
                    <a:pt x="1" y="1933"/>
                    <a:pt x="1" y="1933"/>
                  </a:cubicBezTo>
                  <a:cubicBezTo>
                    <a:pt x="1" y="1933"/>
                    <a:pt x="1365" y="3867"/>
                    <a:pt x="2157" y="3881"/>
                  </a:cubicBezTo>
                  <a:lnTo>
                    <a:pt x="3050" y="512"/>
                  </a:lnTo>
                  <a:lnTo>
                    <a:pt x="3050" y="512"/>
                  </a:lnTo>
                  <a:cubicBezTo>
                    <a:pt x="3046" y="512"/>
                    <a:pt x="3041" y="512"/>
                    <a:pt x="3037" y="512"/>
                  </a:cubicBezTo>
                  <a:cubicBezTo>
                    <a:pt x="2678" y="512"/>
                    <a:pt x="2330" y="1"/>
                    <a:pt x="2188"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36;p48">
              <a:extLst>
                <a:ext uri="{FF2B5EF4-FFF2-40B4-BE49-F238E27FC236}">
                  <a16:creationId xmlns:a16="http://schemas.microsoft.com/office/drawing/2014/main" id="{BCB833EC-DEC4-9D56-F6D9-C3565D9F10C7}"/>
                </a:ext>
              </a:extLst>
            </p:cNvPr>
            <p:cNvSpPr/>
            <p:nvPr/>
          </p:nvSpPr>
          <p:spPr>
            <a:xfrm>
              <a:off x="3526975" y="2203000"/>
              <a:ext cx="60075" cy="53825"/>
            </a:xfrm>
            <a:custGeom>
              <a:avLst/>
              <a:gdLst/>
              <a:ahLst/>
              <a:cxnLst/>
              <a:rect l="l" t="t" r="r" b="b"/>
              <a:pathLst>
                <a:path w="2403" h="2153" extrusionOk="0">
                  <a:moveTo>
                    <a:pt x="2105" y="1"/>
                  </a:moveTo>
                  <a:cubicBezTo>
                    <a:pt x="2069" y="1"/>
                    <a:pt x="2030" y="17"/>
                    <a:pt x="2009" y="48"/>
                  </a:cubicBezTo>
                  <a:cubicBezTo>
                    <a:pt x="1685" y="696"/>
                    <a:pt x="264" y="1677"/>
                    <a:pt x="60" y="1793"/>
                  </a:cubicBezTo>
                  <a:cubicBezTo>
                    <a:pt x="1" y="1825"/>
                    <a:pt x="1" y="1881"/>
                    <a:pt x="15" y="1941"/>
                  </a:cubicBezTo>
                  <a:cubicBezTo>
                    <a:pt x="15" y="1941"/>
                    <a:pt x="101" y="2152"/>
                    <a:pt x="216" y="2152"/>
                  </a:cubicBezTo>
                  <a:cubicBezTo>
                    <a:pt x="236" y="2152"/>
                    <a:pt x="257" y="2146"/>
                    <a:pt x="278" y="2131"/>
                  </a:cubicBezTo>
                  <a:cubicBezTo>
                    <a:pt x="514" y="1983"/>
                    <a:pt x="2009" y="974"/>
                    <a:pt x="2375" y="224"/>
                  </a:cubicBezTo>
                  <a:cubicBezTo>
                    <a:pt x="2403" y="182"/>
                    <a:pt x="2375" y="108"/>
                    <a:pt x="2333" y="94"/>
                  </a:cubicBezTo>
                  <a:lnTo>
                    <a:pt x="2139" y="6"/>
                  </a:lnTo>
                  <a:cubicBezTo>
                    <a:pt x="2129" y="3"/>
                    <a:pt x="2117" y="1"/>
                    <a:pt x="210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37;p48">
              <a:extLst>
                <a:ext uri="{FF2B5EF4-FFF2-40B4-BE49-F238E27FC236}">
                  <a16:creationId xmlns:a16="http://schemas.microsoft.com/office/drawing/2014/main" id="{A37ADA57-60A1-591A-070A-A4AAFAE5E389}"/>
                </a:ext>
              </a:extLst>
            </p:cNvPr>
            <p:cNvSpPr/>
            <p:nvPr/>
          </p:nvSpPr>
          <p:spPr>
            <a:xfrm>
              <a:off x="3701000" y="2213725"/>
              <a:ext cx="64575" cy="96150"/>
            </a:xfrm>
            <a:custGeom>
              <a:avLst/>
              <a:gdLst/>
              <a:ahLst/>
              <a:cxnLst/>
              <a:rect l="l" t="t" r="r" b="b"/>
              <a:pathLst>
                <a:path w="2583" h="3846" extrusionOk="0">
                  <a:moveTo>
                    <a:pt x="832" y="1"/>
                  </a:moveTo>
                  <a:cubicBezTo>
                    <a:pt x="709" y="1"/>
                    <a:pt x="382" y="389"/>
                    <a:pt x="70" y="389"/>
                  </a:cubicBezTo>
                  <a:cubicBezTo>
                    <a:pt x="47" y="389"/>
                    <a:pt x="24" y="387"/>
                    <a:pt x="1" y="383"/>
                  </a:cubicBezTo>
                  <a:lnTo>
                    <a:pt x="1" y="383"/>
                  </a:lnTo>
                  <a:lnTo>
                    <a:pt x="366" y="3840"/>
                  </a:lnTo>
                  <a:cubicBezTo>
                    <a:pt x="388" y="3844"/>
                    <a:pt x="410" y="3845"/>
                    <a:pt x="433" y="3845"/>
                  </a:cubicBezTo>
                  <a:cubicBezTo>
                    <a:pt x="1175" y="3845"/>
                    <a:pt x="2583" y="2229"/>
                    <a:pt x="2583" y="2229"/>
                  </a:cubicBezTo>
                  <a:cubicBezTo>
                    <a:pt x="2583" y="2229"/>
                    <a:pt x="1731" y="1086"/>
                    <a:pt x="866" y="17"/>
                  </a:cubicBezTo>
                  <a:cubicBezTo>
                    <a:pt x="858" y="6"/>
                    <a:pt x="846" y="1"/>
                    <a:pt x="832"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38;p48">
              <a:extLst>
                <a:ext uri="{FF2B5EF4-FFF2-40B4-BE49-F238E27FC236}">
                  <a16:creationId xmlns:a16="http://schemas.microsoft.com/office/drawing/2014/main" id="{E592A46A-35C7-2EB1-242B-794228E4EC18}"/>
                </a:ext>
              </a:extLst>
            </p:cNvPr>
            <p:cNvSpPr/>
            <p:nvPr/>
          </p:nvSpPr>
          <p:spPr>
            <a:xfrm>
              <a:off x="3560650" y="2218175"/>
              <a:ext cx="151375" cy="175900"/>
            </a:xfrm>
            <a:custGeom>
              <a:avLst/>
              <a:gdLst/>
              <a:ahLst/>
              <a:cxnLst/>
              <a:rect l="l" t="t" r="r" b="b"/>
              <a:pathLst>
                <a:path w="6055" h="7036" extrusionOk="0">
                  <a:moveTo>
                    <a:pt x="1144" y="1"/>
                  </a:moveTo>
                  <a:cubicBezTo>
                    <a:pt x="838" y="15"/>
                    <a:pt x="440" y="3297"/>
                    <a:pt x="440" y="3297"/>
                  </a:cubicBezTo>
                  <a:lnTo>
                    <a:pt x="1" y="6213"/>
                  </a:lnTo>
                  <a:cubicBezTo>
                    <a:pt x="1" y="6213"/>
                    <a:pt x="1204" y="6888"/>
                    <a:pt x="2948" y="7004"/>
                  </a:cubicBezTo>
                  <a:lnTo>
                    <a:pt x="2934" y="7004"/>
                  </a:lnTo>
                  <a:cubicBezTo>
                    <a:pt x="2948" y="7022"/>
                    <a:pt x="2962" y="7022"/>
                    <a:pt x="2962" y="7022"/>
                  </a:cubicBezTo>
                  <a:lnTo>
                    <a:pt x="2991" y="7022"/>
                  </a:lnTo>
                  <a:cubicBezTo>
                    <a:pt x="3151" y="7031"/>
                    <a:pt x="3308" y="7035"/>
                    <a:pt x="3461" y="7035"/>
                  </a:cubicBezTo>
                  <a:cubicBezTo>
                    <a:pt x="4957" y="7035"/>
                    <a:pt x="6054" y="6624"/>
                    <a:pt x="6054" y="6624"/>
                  </a:cubicBezTo>
                  <a:lnTo>
                    <a:pt x="6012" y="3662"/>
                  </a:lnTo>
                  <a:cubicBezTo>
                    <a:pt x="5966" y="2287"/>
                    <a:pt x="5952" y="177"/>
                    <a:pt x="5952" y="177"/>
                  </a:cubicBezTo>
                  <a:cubicBezTo>
                    <a:pt x="5478" y="95"/>
                    <a:pt x="4983" y="75"/>
                    <a:pt x="4555" y="75"/>
                  </a:cubicBezTo>
                  <a:cubicBezTo>
                    <a:pt x="4282" y="75"/>
                    <a:pt x="4036" y="83"/>
                    <a:pt x="3842" y="89"/>
                  </a:cubicBezTo>
                  <a:cubicBezTo>
                    <a:pt x="3638" y="103"/>
                    <a:pt x="3490" y="103"/>
                    <a:pt x="3430" y="103"/>
                  </a:cubicBezTo>
                  <a:cubicBezTo>
                    <a:pt x="3212" y="75"/>
                    <a:pt x="2245" y="1"/>
                    <a:pt x="1144"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39;p48">
              <a:extLst>
                <a:ext uri="{FF2B5EF4-FFF2-40B4-BE49-F238E27FC236}">
                  <a16:creationId xmlns:a16="http://schemas.microsoft.com/office/drawing/2014/main" id="{F2916E02-3E03-3393-8AA0-A545EA585186}"/>
                </a:ext>
              </a:extLst>
            </p:cNvPr>
            <p:cNvSpPr/>
            <p:nvPr/>
          </p:nvSpPr>
          <p:spPr>
            <a:xfrm>
              <a:off x="3614200" y="2229525"/>
              <a:ext cx="69600" cy="36000"/>
            </a:xfrm>
            <a:custGeom>
              <a:avLst/>
              <a:gdLst/>
              <a:ahLst/>
              <a:cxnLst/>
              <a:rect l="l" t="t" r="r" b="b"/>
              <a:pathLst>
                <a:path w="2784" h="1440" extrusionOk="0">
                  <a:moveTo>
                    <a:pt x="342" y="28"/>
                  </a:moveTo>
                  <a:cubicBezTo>
                    <a:pt x="43" y="28"/>
                    <a:pt x="43" y="278"/>
                    <a:pt x="43" y="278"/>
                  </a:cubicBezTo>
                  <a:cubicBezTo>
                    <a:pt x="1" y="894"/>
                    <a:pt x="483" y="1362"/>
                    <a:pt x="1084" y="1393"/>
                  </a:cubicBezTo>
                  <a:lnTo>
                    <a:pt x="1746" y="1436"/>
                  </a:lnTo>
                  <a:cubicBezTo>
                    <a:pt x="1772" y="1438"/>
                    <a:pt x="1799" y="1439"/>
                    <a:pt x="1826" y="1439"/>
                  </a:cubicBezTo>
                  <a:cubicBezTo>
                    <a:pt x="2318" y="1439"/>
                    <a:pt x="2728" y="1043"/>
                    <a:pt x="2755" y="542"/>
                  </a:cubicBezTo>
                  <a:cubicBezTo>
                    <a:pt x="2755" y="542"/>
                    <a:pt x="2783" y="306"/>
                    <a:pt x="2477" y="219"/>
                  </a:cubicBezTo>
                  <a:cubicBezTo>
                    <a:pt x="1570" y="0"/>
                    <a:pt x="778" y="60"/>
                    <a:pt x="367" y="29"/>
                  </a:cubicBezTo>
                  <a:cubicBezTo>
                    <a:pt x="358" y="28"/>
                    <a:pt x="350" y="28"/>
                    <a:pt x="342" y="28"/>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40;p48">
              <a:extLst>
                <a:ext uri="{FF2B5EF4-FFF2-40B4-BE49-F238E27FC236}">
                  <a16:creationId xmlns:a16="http://schemas.microsoft.com/office/drawing/2014/main" id="{422A5C52-1CAF-600E-8231-E775F9A777CD}"/>
                </a:ext>
              </a:extLst>
            </p:cNvPr>
            <p:cNvSpPr/>
            <p:nvPr/>
          </p:nvSpPr>
          <p:spPr>
            <a:xfrm>
              <a:off x="3719725" y="2212200"/>
              <a:ext cx="49100" cy="60175"/>
            </a:xfrm>
            <a:custGeom>
              <a:avLst/>
              <a:gdLst/>
              <a:ahLst/>
              <a:cxnLst/>
              <a:rect l="l" t="t" r="r" b="b"/>
              <a:pathLst>
                <a:path w="1964" h="2407" extrusionOk="0">
                  <a:moveTo>
                    <a:pt x="279" y="0"/>
                  </a:moveTo>
                  <a:cubicBezTo>
                    <a:pt x="270" y="0"/>
                    <a:pt x="261" y="2"/>
                    <a:pt x="251" y="4"/>
                  </a:cubicBezTo>
                  <a:lnTo>
                    <a:pt x="89" y="50"/>
                  </a:lnTo>
                  <a:cubicBezTo>
                    <a:pt x="29" y="78"/>
                    <a:pt x="1" y="138"/>
                    <a:pt x="15" y="180"/>
                  </a:cubicBezTo>
                  <a:cubicBezTo>
                    <a:pt x="251" y="971"/>
                    <a:pt x="1464" y="2188"/>
                    <a:pt x="1658" y="2378"/>
                  </a:cubicBezTo>
                  <a:cubicBezTo>
                    <a:pt x="1678" y="2398"/>
                    <a:pt x="1699" y="2407"/>
                    <a:pt x="1720" y="2407"/>
                  </a:cubicBezTo>
                  <a:cubicBezTo>
                    <a:pt x="1820" y="2407"/>
                    <a:pt x="1921" y="2217"/>
                    <a:pt x="1921" y="2217"/>
                  </a:cubicBezTo>
                  <a:cubicBezTo>
                    <a:pt x="1964" y="2174"/>
                    <a:pt x="1950" y="2115"/>
                    <a:pt x="1921" y="2072"/>
                  </a:cubicBezTo>
                  <a:cubicBezTo>
                    <a:pt x="1746" y="1911"/>
                    <a:pt x="585" y="736"/>
                    <a:pt x="367" y="64"/>
                  </a:cubicBezTo>
                  <a:cubicBezTo>
                    <a:pt x="355" y="26"/>
                    <a:pt x="322" y="0"/>
                    <a:pt x="279"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41;p48">
              <a:extLst>
                <a:ext uri="{FF2B5EF4-FFF2-40B4-BE49-F238E27FC236}">
                  <a16:creationId xmlns:a16="http://schemas.microsoft.com/office/drawing/2014/main" id="{4B944490-B852-7060-EB48-2D54585000E6}"/>
                </a:ext>
              </a:extLst>
            </p:cNvPr>
            <p:cNvSpPr/>
            <p:nvPr/>
          </p:nvSpPr>
          <p:spPr>
            <a:xfrm>
              <a:off x="3625200" y="2185525"/>
              <a:ext cx="51300" cy="73150"/>
            </a:xfrm>
            <a:custGeom>
              <a:avLst/>
              <a:gdLst/>
              <a:ahLst/>
              <a:cxnLst/>
              <a:rect l="l" t="t" r="r" b="b"/>
              <a:pathLst>
                <a:path w="2052" h="2926" extrusionOk="0">
                  <a:moveTo>
                    <a:pt x="1059" y="0"/>
                  </a:moveTo>
                  <a:cubicBezTo>
                    <a:pt x="571" y="0"/>
                    <a:pt x="144" y="371"/>
                    <a:pt x="117" y="867"/>
                  </a:cubicBezTo>
                  <a:lnTo>
                    <a:pt x="29" y="2186"/>
                  </a:lnTo>
                  <a:cubicBezTo>
                    <a:pt x="1" y="2700"/>
                    <a:pt x="395" y="2890"/>
                    <a:pt x="908" y="2918"/>
                  </a:cubicBezTo>
                  <a:lnTo>
                    <a:pt x="968" y="2918"/>
                  </a:lnTo>
                  <a:cubicBezTo>
                    <a:pt x="1026" y="2923"/>
                    <a:pt x="1082" y="2926"/>
                    <a:pt x="1137" y="2926"/>
                  </a:cubicBezTo>
                  <a:cubicBezTo>
                    <a:pt x="1572" y="2926"/>
                    <a:pt x="1907" y="2758"/>
                    <a:pt x="1935" y="2302"/>
                  </a:cubicBezTo>
                  <a:lnTo>
                    <a:pt x="2023" y="997"/>
                  </a:lnTo>
                  <a:cubicBezTo>
                    <a:pt x="2051" y="484"/>
                    <a:pt x="1671" y="44"/>
                    <a:pt x="1158" y="2"/>
                  </a:cubicBezTo>
                  <a:lnTo>
                    <a:pt x="1112" y="2"/>
                  </a:lnTo>
                  <a:cubicBezTo>
                    <a:pt x="1094" y="1"/>
                    <a:pt x="1077" y="0"/>
                    <a:pt x="1059"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42;p48">
              <a:extLst>
                <a:ext uri="{FF2B5EF4-FFF2-40B4-BE49-F238E27FC236}">
                  <a16:creationId xmlns:a16="http://schemas.microsoft.com/office/drawing/2014/main" id="{0E352553-1ED5-E464-BE66-11516894B1E7}"/>
                </a:ext>
              </a:extLst>
            </p:cNvPr>
            <p:cNvSpPr/>
            <p:nvPr/>
          </p:nvSpPr>
          <p:spPr>
            <a:xfrm>
              <a:off x="3626600" y="2220375"/>
              <a:ext cx="825" cy="10225"/>
            </a:xfrm>
            <a:custGeom>
              <a:avLst/>
              <a:gdLst/>
              <a:ahLst/>
              <a:cxnLst/>
              <a:rect l="l" t="t" r="r" b="b"/>
              <a:pathLst>
                <a:path w="33" h="409" extrusionOk="0">
                  <a:moveTo>
                    <a:pt x="33" y="1"/>
                  </a:moveTo>
                  <a:lnTo>
                    <a:pt x="1" y="409"/>
                  </a:lnTo>
                  <a:lnTo>
                    <a:pt x="1" y="409"/>
                  </a:lnTo>
                  <a:close/>
                </a:path>
              </a:pathLst>
            </a:custGeom>
            <a:solidFill>
              <a:srgbClr val="A98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43;p48">
              <a:extLst>
                <a:ext uri="{FF2B5EF4-FFF2-40B4-BE49-F238E27FC236}">
                  <a16:creationId xmlns:a16="http://schemas.microsoft.com/office/drawing/2014/main" id="{F4973CD3-CE36-A21D-B6AB-AF4173D6C486}"/>
                </a:ext>
              </a:extLst>
            </p:cNvPr>
            <p:cNvSpPr/>
            <p:nvPr/>
          </p:nvSpPr>
          <p:spPr>
            <a:xfrm>
              <a:off x="3626250" y="2230575"/>
              <a:ext cx="375" cy="2225"/>
            </a:xfrm>
            <a:custGeom>
              <a:avLst/>
              <a:gdLst/>
              <a:ahLst/>
              <a:cxnLst/>
              <a:rect l="l" t="t" r="r" b="b"/>
              <a:pathLst>
                <a:path w="15" h="89" extrusionOk="0">
                  <a:moveTo>
                    <a:pt x="15" y="1"/>
                  </a:moveTo>
                  <a:lnTo>
                    <a:pt x="1" y="89"/>
                  </a:lnTo>
                  <a:lnTo>
                    <a:pt x="1" y="89"/>
                  </a:lnTo>
                  <a:close/>
                </a:path>
              </a:pathLst>
            </a:custGeom>
            <a:solidFill>
              <a:srgbClr val="9E4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44;p48">
              <a:extLst>
                <a:ext uri="{FF2B5EF4-FFF2-40B4-BE49-F238E27FC236}">
                  <a16:creationId xmlns:a16="http://schemas.microsoft.com/office/drawing/2014/main" id="{55B84568-6BF8-B034-FBBA-B1D401788D33}"/>
                </a:ext>
              </a:extLst>
            </p:cNvPr>
            <p:cNvSpPr/>
            <p:nvPr/>
          </p:nvSpPr>
          <p:spPr>
            <a:xfrm>
              <a:off x="3674275" y="2230225"/>
              <a:ext cx="25" cy="4425"/>
            </a:xfrm>
            <a:custGeom>
              <a:avLst/>
              <a:gdLst/>
              <a:ahLst/>
              <a:cxnLst/>
              <a:rect l="l" t="t" r="r" b="b"/>
              <a:pathLst>
                <a:path w="1" h="177" extrusionOk="0">
                  <a:moveTo>
                    <a:pt x="0" y="1"/>
                  </a:moveTo>
                  <a:lnTo>
                    <a:pt x="0" y="176"/>
                  </a:lnTo>
                  <a:lnTo>
                    <a:pt x="0" y="176"/>
                  </a:lnTo>
                  <a:close/>
                </a:path>
              </a:pathLst>
            </a:custGeom>
            <a:solidFill>
              <a:srgbClr val="A98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45;p48">
              <a:extLst>
                <a:ext uri="{FF2B5EF4-FFF2-40B4-BE49-F238E27FC236}">
                  <a16:creationId xmlns:a16="http://schemas.microsoft.com/office/drawing/2014/main" id="{14D218BB-D48E-55E2-C297-A29538BD2F46}"/>
                </a:ext>
              </a:extLst>
            </p:cNvPr>
            <p:cNvSpPr/>
            <p:nvPr/>
          </p:nvSpPr>
          <p:spPr>
            <a:xfrm>
              <a:off x="3673925" y="2234625"/>
              <a:ext cx="375" cy="5575"/>
            </a:xfrm>
            <a:custGeom>
              <a:avLst/>
              <a:gdLst/>
              <a:ahLst/>
              <a:cxnLst/>
              <a:rect l="l" t="t" r="r" b="b"/>
              <a:pathLst>
                <a:path w="15" h="223" extrusionOk="0">
                  <a:moveTo>
                    <a:pt x="14" y="0"/>
                  </a:moveTo>
                  <a:lnTo>
                    <a:pt x="0" y="222"/>
                  </a:lnTo>
                  <a:lnTo>
                    <a:pt x="0" y="222"/>
                  </a:lnTo>
                  <a:close/>
                </a:path>
              </a:pathLst>
            </a:custGeom>
            <a:solidFill>
              <a:srgbClr val="9E4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46;p48">
              <a:extLst>
                <a:ext uri="{FF2B5EF4-FFF2-40B4-BE49-F238E27FC236}">
                  <a16:creationId xmlns:a16="http://schemas.microsoft.com/office/drawing/2014/main" id="{861CC933-3ACB-88AA-712B-B3822AAF2652}"/>
                </a:ext>
              </a:extLst>
            </p:cNvPr>
            <p:cNvSpPr/>
            <p:nvPr/>
          </p:nvSpPr>
          <p:spPr>
            <a:xfrm>
              <a:off x="3626250" y="2220375"/>
              <a:ext cx="48050" cy="19825"/>
            </a:xfrm>
            <a:custGeom>
              <a:avLst/>
              <a:gdLst/>
              <a:ahLst/>
              <a:cxnLst/>
              <a:rect l="l" t="t" r="r" b="b"/>
              <a:pathLst>
                <a:path w="1922" h="793" extrusionOk="0">
                  <a:moveTo>
                    <a:pt x="47" y="1"/>
                  </a:moveTo>
                  <a:lnTo>
                    <a:pt x="15" y="409"/>
                  </a:lnTo>
                  <a:lnTo>
                    <a:pt x="1" y="497"/>
                  </a:lnTo>
                  <a:cubicBezTo>
                    <a:pt x="630" y="732"/>
                    <a:pt x="1190" y="792"/>
                    <a:pt x="1598" y="792"/>
                  </a:cubicBezTo>
                  <a:lnTo>
                    <a:pt x="1907" y="792"/>
                  </a:lnTo>
                  <a:lnTo>
                    <a:pt x="1921" y="570"/>
                  </a:lnTo>
                  <a:lnTo>
                    <a:pt x="1921" y="395"/>
                  </a:lnTo>
                  <a:cubicBezTo>
                    <a:pt x="1306" y="321"/>
                    <a:pt x="648" y="205"/>
                    <a:pt x="47" y="1"/>
                  </a:cubicBezTo>
                  <a:close/>
                </a:path>
              </a:pathLst>
            </a:custGeom>
            <a:solidFill>
              <a:srgbClr val="78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47;p48">
              <a:extLst>
                <a:ext uri="{FF2B5EF4-FFF2-40B4-BE49-F238E27FC236}">
                  <a16:creationId xmlns:a16="http://schemas.microsoft.com/office/drawing/2014/main" id="{738FAEC4-CA9E-911D-8B35-7C6DC8A712B7}"/>
                </a:ext>
              </a:extLst>
            </p:cNvPr>
            <p:cNvSpPr/>
            <p:nvPr/>
          </p:nvSpPr>
          <p:spPr>
            <a:xfrm>
              <a:off x="3619300" y="2008250"/>
              <a:ext cx="23875" cy="33725"/>
            </a:xfrm>
            <a:custGeom>
              <a:avLst/>
              <a:gdLst/>
              <a:ahLst/>
              <a:cxnLst/>
              <a:rect l="l" t="t" r="r" b="b"/>
              <a:pathLst>
                <a:path w="955" h="1349" extrusionOk="0">
                  <a:moveTo>
                    <a:pt x="810" y="0"/>
                  </a:moveTo>
                  <a:cubicBezTo>
                    <a:pt x="775" y="0"/>
                    <a:pt x="737" y="21"/>
                    <a:pt x="704" y="44"/>
                  </a:cubicBezTo>
                  <a:cubicBezTo>
                    <a:pt x="676" y="86"/>
                    <a:pt x="645" y="131"/>
                    <a:pt x="631" y="188"/>
                  </a:cubicBezTo>
                  <a:cubicBezTo>
                    <a:pt x="486" y="511"/>
                    <a:pt x="398" y="863"/>
                    <a:pt x="367" y="1215"/>
                  </a:cubicBezTo>
                  <a:cubicBezTo>
                    <a:pt x="339" y="951"/>
                    <a:pt x="293" y="673"/>
                    <a:pt x="265" y="395"/>
                  </a:cubicBezTo>
                  <a:cubicBezTo>
                    <a:pt x="251" y="321"/>
                    <a:pt x="237" y="233"/>
                    <a:pt x="149" y="219"/>
                  </a:cubicBezTo>
                  <a:cubicBezTo>
                    <a:pt x="143" y="218"/>
                    <a:pt x="136" y="217"/>
                    <a:pt x="130" y="217"/>
                  </a:cubicBezTo>
                  <a:cubicBezTo>
                    <a:pt x="89" y="217"/>
                    <a:pt x="44" y="255"/>
                    <a:pt x="29" y="307"/>
                  </a:cubicBezTo>
                  <a:cubicBezTo>
                    <a:pt x="1" y="350"/>
                    <a:pt x="15" y="409"/>
                    <a:pt x="15" y="469"/>
                  </a:cubicBezTo>
                  <a:cubicBezTo>
                    <a:pt x="47" y="775"/>
                    <a:pt x="149" y="1085"/>
                    <a:pt x="310" y="1349"/>
                  </a:cubicBezTo>
                  <a:lnTo>
                    <a:pt x="455" y="1349"/>
                  </a:lnTo>
                  <a:cubicBezTo>
                    <a:pt x="662" y="1025"/>
                    <a:pt x="820" y="659"/>
                    <a:pt x="926" y="293"/>
                  </a:cubicBezTo>
                  <a:cubicBezTo>
                    <a:pt x="940" y="248"/>
                    <a:pt x="954" y="188"/>
                    <a:pt x="954" y="131"/>
                  </a:cubicBezTo>
                  <a:cubicBezTo>
                    <a:pt x="940" y="72"/>
                    <a:pt x="908" y="29"/>
                    <a:pt x="852" y="12"/>
                  </a:cubicBezTo>
                  <a:cubicBezTo>
                    <a:pt x="839" y="4"/>
                    <a:pt x="825" y="0"/>
                    <a:pt x="810"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48;p48">
              <a:extLst>
                <a:ext uri="{FF2B5EF4-FFF2-40B4-BE49-F238E27FC236}">
                  <a16:creationId xmlns:a16="http://schemas.microsoft.com/office/drawing/2014/main" id="{9EF2E38F-A210-0DF1-54B9-D6AC60F75118}"/>
                </a:ext>
              </a:extLst>
            </p:cNvPr>
            <p:cNvSpPr/>
            <p:nvPr/>
          </p:nvSpPr>
          <p:spPr>
            <a:xfrm>
              <a:off x="3551150" y="2015525"/>
              <a:ext cx="251350" cy="216325"/>
            </a:xfrm>
            <a:custGeom>
              <a:avLst/>
              <a:gdLst/>
              <a:ahLst/>
              <a:cxnLst/>
              <a:rect l="l" t="t" r="r" b="b"/>
              <a:pathLst>
                <a:path w="10054" h="8653" extrusionOk="0">
                  <a:moveTo>
                    <a:pt x="5266" y="1"/>
                  </a:moveTo>
                  <a:cubicBezTo>
                    <a:pt x="4208" y="1"/>
                    <a:pt x="3680" y="632"/>
                    <a:pt x="3680" y="632"/>
                  </a:cubicBezTo>
                  <a:cubicBezTo>
                    <a:pt x="3127" y="422"/>
                    <a:pt x="2699" y="333"/>
                    <a:pt x="2356" y="333"/>
                  </a:cubicBezTo>
                  <a:cubicBezTo>
                    <a:pt x="1427" y="333"/>
                    <a:pt x="1126" y="987"/>
                    <a:pt x="676" y="1673"/>
                  </a:cubicBezTo>
                  <a:cubicBezTo>
                    <a:pt x="61" y="2595"/>
                    <a:pt x="1" y="4368"/>
                    <a:pt x="574" y="6158"/>
                  </a:cubicBezTo>
                  <a:cubicBezTo>
                    <a:pt x="1144" y="7945"/>
                    <a:pt x="3754" y="8560"/>
                    <a:pt x="5731" y="8648"/>
                  </a:cubicBezTo>
                  <a:cubicBezTo>
                    <a:pt x="5797" y="8651"/>
                    <a:pt x="5861" y="8653"/>
                    <a:pt x="5924" y="8653"/>
                  </a:cubicBezTo>
                  <a:cubicBezTo>
                    <a:pt x="7732" y="8653"/>
                    <a:pt x="8238" y="7435"/>
                    <a:pt x="9132" y="5409"/>
                  </a:cubicBezTo>
                  <a:cubicBezTo>
                    <a:pt x="10054" y="3298"/>
                    <a:pt x="9424" y="1937"/>
                    <a:pt x="7300" y="660"/>
                  </a:cubicBezTo>
                  <a:cubicBezTo>
                    <a:pt x="6484" y="165"/>
                    <a:pt x="5806" y="1"/>
                    <a:pt x="5266"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49;p48">
              <a:extLst>
                <a:ext uri="{FF2B5EF4-FFF2-40B4-BE49-F238E27FC236}">
                  <a16:creationId xmlns:a16="http://schemas.microsoft.com/office/drawing/2014/main" id="{625CD33E-DE12-11B1-BFC1-E204EF94A794}"/>
                </a:ext>
              </a:extLst>
            </p:cNvPr>
            <p:cNvSpPr/>
            <p:nvPr/>
          </p:nvSpPr>
          <p:spPr>
            <a:xfrm>
              <a:off x="3550800" y="2025525"/>
              <a:ext cx="85775" cy="179850"/>
            </a:xfrm>
            <a:custGeom>
              <a:avLst/>
              <a:gdLst/>
              <a:ahLst/>
              <a:cxnLst/>
              <a:rect l="l" t="t" r="r" b="b"/>
              <a:pathLst>
                <a:path w="3431" h="7194" extrusionOk="0">
                  <a:moveTo>
                    <a:pt x="2655" y="1"/>
                  </a:moveTo>
                  <a:cubicBezTo>
                    <a:pt x="2426" y="1"/>
                    <a:pt x="2190" y="42"/>
                    <a:pt x="1964" y="130"/>
                  </a:cubicBezTo>
                  <a:cubicBezTo>
                    <a:pt x="1510" y="274"/>
                    <a:pt x="1116" y="598"/>
                    <a:pt x="778" y="1023"/>
                  </a:cubicBezTo>
                  <a:cubicBezTo>
                    <a:pt x="381" y="1551"/>
                    <a:pt x="131" y="2223"/>
                    <a:pt x="61" y="2972"/>
                  </a:cubicBezTo>
                  <a:cubicBezTo>
                    <a:pt x="1" y="3602"/>
                    <a:pt x="61" y="4291"/>
                    <a:pt x="236" y="5054"/>
                  </a:cubicBezTo>
                  <a:cubicBezTo>
                    <a:pt x="307" y="5389"/>
                    <a:pt x="412" y="5726"/>
                    <a:pt x="602" y="6022"/>
                  </a:cubicBezTo>
                  <a:cubicBezTo>
                    <a:pt x="982" y="6620"/>
                    <a:pt x="1658" y="6901"/>
                    <a:pt x="2435" y="7193"/>
                  </a:cubicBezTo>
                  <a:lnTo>
                    <a:pt x="2449" y="7165"/>
                  </a:lnTo>
                  <a:cubicBezTo>
                    <a:pt x="1686" y="6870"/>
                    <a:pt x="1010" y="6592"/>
                    <a:pt x="630" y="6004"/>
                  </a:cubicBezTo>
                  <a:cubicBezTo>
                    <a:pt x="440" y="5712"/>
                    <a:pt x="353" y="5375"/>
                    <a:pt x="279" y="5054"/>
                  </a:cubicBezTo>
                  <a:cubicBezTo>
                    <a:pt x="89" y="4277"/>
                    <a:pt x="43" y="3602"/>
                    <a:pt x="103" y="2972"/>
                  </a:cubicBezTo>
                  <a:cubicBezTo>
                    <a:pt x="177" y="2240"/>
                    <a:pt x="426" y="1565"/>
                    <a:pt x="806" y="1052"/>
                  </a:cubicBezTo>
                  <a:cubicBezTo>
                    <a:pt x="1130" y="626"/>
                    <a:pt x="1538" y="320"/>
                    <a:pt x="1978" y="158"/>
                  </a:cubicBezTo>
                  <a:cubicBezTo>
                    <a:pt x="2198" y="78"/>
                    <a:pt x="2426" y="38"/>
                    <a:pt x="2651" y="38"/>
                  </a:cubicBezTo>
                  <a:cubicBezTo>
                    <a:pt x="2921" y="38"/>
                    <a:pt x="3184" y="97"/>
                    <a:pt x="3416" y="218"/>
                  </a:cubicBezTo>
                  <a:lnTo>
                    <a:pt x="3430" y="172"/>
                  </a:lnTo>
                  <a:cubicBezTo>
                    <a:pt x="3198" y="61"/>
                    <a:pt x="2931" y="1"/>
                    <a:pt x="2655"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50;p48">
              <a:extLst>
                <a:ext uri="{FF2B5EF4-FFF2-40B4-BE49-F238E27FC236}">
                  <a16:creationId xmlns:a16="http://schemas.microsoft.com/office/drawing/2014/main" id="{E378A9BF-CFDC-38DA-5E54-9FA71F765F54}"/>
                </a:ext>
              </a:extLst>
            </p:cNvPr>
            <p:cNvSpPr/>
            <p:nvPr/>
          </p:nvSpPr>
          <p:spPr>
            <a:xfrm>
              <a:off x="3645350" y="2013100"/>
              <a:ext cx="159000" cy="218650"/>
            </a:xfrm>
            <a:custGeom>
              <a:avLst/>
              <a:gdLst/>
              <a:ahLst/>
              <a:cxnLst/>
              <a:rect l="l" t="t" r="r" b="b"/>
              <a:pathLst>
                <a:path w="6360" h="8746" extrusionOk="0">
                  <a:moveTo>
                    <a:pt x="1643" y="0"/>
                  </a:moveTo>
                  <a:cubicBezTo>
                    <a:pt x="653" y="0"/>
                    <a:pt x="10" y="527"/>
                    <a:pt x="0" y="539"/>
                  </a:cubicBezTo>
                  <a:lnTo>
                    <a:pt x="28" y="567"/>
                  </a:lnTo>
                  <a:cubicBezTo>
                    <a:pt x="38" y="558"/>
                    <a:pt x="664" y="40"/>
                    <a:pt x="1634" y="40"/>
                  </a:cubicBezTo>
                  <a:cubicBezTo>
                    <a:pt x="2092" y="40"/>
                    <a:pt x="2626" y="155"/>
                    <a:pt x="3208" y="493"/>
                  </a:cubicBezTo>
                  <a:cubicBezTo>
                    <a:pt x="4791" y="1401"/>
                    <a:pt x="6318" y="2632"/>
                    <a:pt x="5582" y="4876"/>
                  </a:cubicBezTo>
                  <a:cubicBezTo>
                    <a:pt x="4791" y="7265"/>
                    <a:pt x="4059" y="8380"/>
                    <a:pt x="3120" y="8598"/>
                  </a:cubicBezTo>
                  <a:cubicBezTo>
                    <a:pt x="2734" y="8687"/>
                    <a:pt x="2359" y="8715"/>
                    <a:pt x="2042" y="8715"/>
                  </a:cubicBezTo>
                  <a:cubicBezTo>
                    <a:pt x="1519" y="8715"/>
                    <a:pt x="1152" y="8638"/>
                    <a:pt x="1143" y="8629"/>
                  </a:cubicBezTo>
                  <a:lnTo>
                    <a:pt x="1129" y="8672"/>
                  </a:lnTo>
                  <a:cubicBezTo>
                    <a:pt x="1143" y="8672"/>
                    <a:pt x="1509" y="8745"/>
                    <a:pt x="2037" y="8745"/>
                  </a:cubicBezTo>
                  <a:cubicBezTo>
                    <a:pt x="2360" y="8745"/>
                    <a:pt x="2740" y="8717"/>
                    <a:pt x="3138" y="8629"/>
                  </a:cubicBezTo>
                  <a:cubicBezTo>
                    <a:pt x="4073" y="8408"/>
                    <a:pt x="4823" y="7293"/>
                    <a:pt x="5614" y="4890"/>
                  </a:cubicBezTo>
                  <a:cubicBezTo>
                    <a:pt x="6360" y="2632"/>
                    <a:pt x="4823" y="1373"/>
                    <a:pt x="3226" y="451"/>
                  </a:cubicBezTo>
                  <a:cubicBezTo>
                    <a:pt x="2642" y="115"/>
                    <a:pt x="2105" y="0"/>
                    <a:pt x="1643"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51;p48">
              <a:extLst>
                <a:ext uri="{FF2B5EF4-FFF2-40B4-BE49-F238E27FC236}">
                  <a16:creationId xmlns:a16="http://schemas.microsoft.com/office/drawing/2014/main" id="{C2FAE5AF-4307-DF2E-A1EC-3E0E07DA13F5}"/>
                </a:ext>
              </a:extLst>
            </p:cNvPr>
            <p:cNvSpPr/>
            <p:nvPr/>
          </p:nvSpPr>
          <p:spPr>
            <a:xfrm>
              <a:off x="3526975" y="2110575"/>
              <a:ext cx="67125" cy="59100"/>
            </a:xfrm>
            <a:custGeom>
              <a:avLst/>
              <a:gdLst/>
              <a:ahLst/>
              <a:cxnLst/>
              <a:rect l="l" t="t" r="r" b="b"/>
              <a:pathLst>
                <a:path w="2685" h="2364" extrusionOk="0">
                  <a:moveTo>
                    <a:pt x="1354" y="1"/>
                  </a:moveTo>
                  <a:cubicBezTo>
                    <a:pt x="909" y="1"/>
                    <a:pt x="481" y="257"/>
                    <a:pt x="278" y="685"/>
                  </a:cubicBezTo>
                  <a:cubicBezTo>
                    <a:pt x="1" y="1269"/>
                    <a:pt x="264" y="1973"/>
                    <a:pt x="852" y="2250"/>
                  </a:cubicBezTo>
                  <a:cubicBezTo>
                    <a:pt x="1011" y="2327"/>
                    <a:pt x="1179" y="2364"/>
                    <a:pt x="1343" y="2364"/>
                  </a:cubicBezTo>
                  <a:cubicBezTo>
                    <a:pt x="1782" y="2364"/>
                    <a:pt x="2201" y="2108"/>
                    <a:pt x="2403" y="1681"/>
                  </a:cubicBezTo>
                  <a:cubicBezTo>
                    <a:pt x="2684" y="1079"/>
                    <a:pt x="2435" y="390"/>
                    <a:pt x="1847" y="112"/>
                  </a:cubicBezTo>
                  <a:cubicBezTo>
                    <a:pt x="1688" y="36"/>
                    <a:pt x="1520" y="1"/>
                    <a:pt x="1354" y="1"/>
                  </a:cubicBezTo>
                  <a:close/>
                </a:path>
              </a:pathLst>
            </a:custGeom>
            <a:solidFill>
              <a:srgbClr val="7F4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52;p48">
              <a:extLst>
                <a:ext uri="{FF2B5EF4-FFF2-40B4-BE49-F238E27FC236}">
                  <a16:creationId xmlns:a16="http://schemas.microsoft.com/office/drawing/2014/main" id="{A67A669C-180B-7BC5-8304-4B8CF0DEB50A}"/>
                </a:ext>
              </a:extLst>
            </p:cNvPr>
            <p:cNvSpPr/>
            <p:nvPr/>
          </p:nvSpPr>
          <p:spPr>
            <a:xfrm>
              <a:off x="3536125" y="2129450"/>
              <a:ext cx="44775" cy="40025"/>
            </a:xfrm>
            <a:custGeom>
              <a:avLst/>
              <a:gdLst/>
              <a:ahLst/>
              <a:cxnLst/>
              <a:rect l="l" t="t" r="r" b="b"/>
              <a:pathLst>
                <a:path w="1791" h="1601" extrusionOk="0">
                  <a:moveTo>
                    <a:pt x="778" y="0"/>
                  </a:moveTo>
                  <a:cubicBezTo>
                    <a:pt x="718" y="0"/>
                    <a:pt x="662" y="0"/>
                    <a:pt x="602" y="18"/>
                  </a:cubicBezTo>
                  <a:lnTo>
                    <a:pt x="704" y="18"/>
                  </a:lnTo>
                  <a:cubicBezTo>
                    <a:pt x="837" y="18"/>
                    <a:pt x="968" y="32"/>
                    <a:pt x="1101" y="74"/>
                  </a:cubicBezTo>
                  <a:cubicBezTo>
                    <a:pt x="1155" y="88"/>
                    <a:pt x="1213" y="105"/>
                    <a:pt x="1270" y="131"/>
                  </a:cubicBezTo>
                  <a:lnTo>
                    <a:pt x="1270" y="131"/>
                  </a:lnTo>
                  <a:cubicBezTo>
                    <a:pt x="1243" y="118"/>
                    <a:pt x="1230" y="106"/>
                    <a:pt x="1217" y="106"/>
                  </a:cubicBezTo>
                  <a:cubicBezTo>
                    <a:pt x="1070" y="32"/>
                    <a:pt x="925" y="0"/>
                    <a:pt x="778" y="0"/>
                  </a:cubicBezTo>
                  <a:close/>
                  <a:moveTo>
                    <a:pt x="1270" y="131"/>
                  </a:moveTo>
                  <a:cubicBezTo>
                    <a:pt x="1272" y="132"/>
                    <a:pt x="1275" y="133"/>
                    <a:pt x="1277" y="134"/>
                  </a:cubicBezTo>
                  <a:cubicBezTo>
                    <a:pt x="1275" y="133"/>
                    <a:pt x="1272" y="132"/>
                    <a:pt x="1270" y="131"/>
                  </a:cubicBezTo>
                  <a:close/>
                  <a:moveTo>
                    <a:pt x="560" y="134"/>
                  </a:moveTo>
                  <a:cubicBezTo>
                    <a:pt x="454" y="148"/>
                    <a:pt x="338" y="162"/>
                    <a:pt x="236" y="194"/>
                  </a:cubicBezTo>
                  <a:cubicBezTo>
                    <a:pt x="162" y="250"/>
                    <a:pt x="102" y="324"/>
                    <a:pt x="60" y="412"/>
                  </a:cubicBezTo>
                  <a:cubicBezTo>
                    <a:pt x="14" y="500"/>
                    <a:pt x="0" y="602"/>
                    <a:pt x="0" y="690"/>
                  </a:cubicBezTo>
                  <a:cubicBezTo>
                    <a:pt x="0" y="1014"/>
                    <a:pt x="222" y="1337"/>
                    <a:pt x="560" y="1495"/>
                  </a:cubicBezTo>
                  <a:cubicBezTo>
                    <a:pt x="704" y="1569"/>
                    <a:pt x="866" y="1601"/>
                    <a:pt x="1013" y="1601"/>
                  </a:cubicBezTo>
                  <a:cubicBezTo>
                    <a:pt x="1319" y="1601"/>
                    <a:pt x="1597" y="1453"/>
                    <a:pt x="1717" y="1189"/>
                  </a:cubicBezTo>
                  <a:cubicBezTo>
                    <a:pt x="1759" y="1101"/>
                    <a:pt x="1791" y="999"/>
                    <a:pt x="1791" y="912"/>
                  </a:cubicBezTo>
                  <a:lnTo>
                    <a:pt x="1791" y="880"/>
                  </a:lnTo>
                  <a:cubicBezTo>
                    <a:pt x="1703" y="824"/>
                    <a:pt x="1597" y="778"/>
                    <a:pt x="1495" y="750"/>
                  </a:cubicBezTo>
                  <a:cubicBezTo>
                    <a:pt x="1393" y="722"/>
                    <a:pt x="1305" y="722"/>
                    <a:pt x="1203" y="722"/>
                  </a:cubicBezTo>
                  <a:lnTo>
                    <a:pt x="1101" y="722"/>
                  </a:lnTo>
                  <a:cubicBezTo>
                    <a:pt x="968" y="736"/>
                    <a:pt x="837" y="750"/>
                    <a:pt x="704" y="792"/>
                  </a:cubicBezTo>
                  <a:lnTo>
                    <a:pt x="690" y="792"/>
                  </a:lnTo>
                  <a:cubicBezTo>
                    <a:pt x="676" y="792"/>
                    <a:pt x="662" y="778"/>
                    <a:pt x="662" y="764"/>
                  </a:cubicBezTo>
                  <a:cubicBezTo>
                    <a:pt x="662" y="764"/>
                    <a:pt x="662" y="750"/>
                    <a:pt x="676" y="736"/>
                  </a:cubicBezTo>
                  <a:cubicBezTo>
                    <a:pt x="806" y="662"/>
                    <a:pt x="940" y="634"/>
                    <a:pt x="1087" y="602"/>
                  </a:cubicBezTo>
                  <a:lnTo>
                    <a:pt x="1203" y="602"/>
                  </a:lnTo>
                  <a:cubicBezTo>
                    <a:pt x="1305" y="602"/>
                    <a:pt x="1421" y="616"/>
                    <a:pt x="1527" y="648"/>
                  </a:cubicBezTo>
                  <a:cubicBezTo>
                    <a:pt x="1597" y="662"/>
                    <a:pt x="1657" y="690"/>
                    <a:pt x="1731" y="736"/>
                  </a:cubicBezTo>
                  <a:cubicBezTo>
                    <a:pt x="1745" y="736"/>
                    <a:pt x="1759" y="750"/>
                    <a:pt x="1773" y="750"/>
                  </a:cubicBezTo>
                  <a:cubicBezTo>
                    <a:pt x="1759" y="690"/>
                    <a:pt x="1731" y="616"/>
                    <a:pt x="1703" y="560"/>
                  </a:cubicBezTo>
                  <a:cubicBezTo>
                    <a:pt x="1643" y="500"/>
                    <a:pt x="1597" y="440"/>
                    <a:pt x="1541" y="412"/>
                  </a:cubicBezTo>
                  <a:cubicBezTo>
                    <a:pt x="1393" y="296"/>
                    <a:pt x="1246" y="222"/>
                    <a:pt x="1070" y="176"/>
                  </a:cubicBezTo>
                  <a:cubicBezTo>
                    <a:pt x="954" y="148"/>
                    <a:pt x="823" y="134"/>
                    <a:pt x="690" y="134"/>
                  </a:cubicBezTo>
                  <a:close/>
                </a:path>
              </a:pathLst>
            </a:custGeom>
            <a:solidFill>
              <a:srgbClr val="6C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53;p48">
              <a:extLst>
                <a:ext uri="{FF2B5EF4-FFF2-40B4-BE49-F238E27FC236}">
                  <a16:creationId xmlns:a16="http://schemas.microsoft.com/office/drawing/2014/main" id="{BB351311-3BDD-84AB-02F9-B6B6B79C9E0C}"/>
                </a:ext>
              </a:extLst>
            </p:cNvPr>
            <p:cNvSpPr/>
            <p:nvPr/>
          </p:nvSpPr>
          <p:spPr>
            <a:xfrm>
              <a:off x="3535775" y="2129900"/>
              <a:ext cx="49525" cy="19800"/>
            </a:xfrm>
            <a:custGeom>
              <a:avLst/>
              <a:gdLst/>
              <a:ahLst/>
              <a:cxnLst/>
              <a:rect l="l" t="t" r="r" b="b"/>
              <a:pathLst>
                <a:path w="1981" h="792" extrusionOk="0">
                  <a:moveTo>
                    <a:pt x="574" y="0"/>
                  </a:moveTo>
                  <a:cubicBezTo>
                    <a:pt x="468" y="14"/>
                    <a:pt x="380" y="28"/>
                    <a:pt x="292" y="56"/>
                  </a:cubicBezTo>
                  <a:cubicBezTo>
                    <a:pt x="204" y="70"/>
                    <a:pt x="116" y="116"/>
                    <a:pt x="28" y="158"/>
                  </a:cubicBezTo>
                  <a:cubicBezTo>
                    <a:pt x="14" y="158"/>
                    <a:pt x="0" y="176"/>
                    <a:pt x="14" y="204"/>
                  </a:cubicBezTo>
                  <a:cubicBezTo>
                    <a:pt x="14" y="218"/>
                    <a:pt x="28" y="218"/>
                    <a:pt x="46" y="218"/>
                  </a:cubicBezTo>
                  <a:lnTo>
                    <a:pt x="60" y="218"/>
                  </a:lnTo>
                  <a:cubicBezTo>
                    <a:pt x="134" y="204"/>
                    <a:pt x="190" y="190"/>
                    <a:pt x="250" y="176"/>
                  </a:cubicBezTo>
                  <a:cubicBezTo>
                    <a:pt x="352" y="88"/>
                    <a:pt x="486" y="28"/>
                    <a:pt x="616" y="0"/>
                  </a:cubicBezTo>
                  <a:close/>
                  <a:moveTo>
                    <a:pt x="1291" y="116"/>
                  </a:moveTo>
                  <a:lnTo>
                    <a:pt x="1291" y="116"/>
                  </a:lnTo>
                  <a:cubicBezTo>
                    <a:pt x="1481" y="218"/>
                    <a:pt x="1629" y="366"/>
                    <a:pt x="1717" y="542"/>
                  </a:cubicBezTo>
                  <a:lnTo>
                    <a:pt x="1745" y="570"/>
                  </a:lnTo>
                  <a:cubicBezTo>
                    <a:pt x="1773" y="598"/>
                    <a:pt x="1787" y="630"/>
                    <a:pt x="1819" y="658"/>
                  </a:cubicBezTo>
                  <a:lnTo>
                    <a:pt x="1907" y="774"/>
                  </a:lnTo>
                  <a:cubicBezTo>
                    <a:pt x="1907" y="792"/>
                    <a:pt x="1921" y="792"/>
                    <a:pt x="1935" y="792"/>
                  </a:cubicBezTo>
                  <a:cubicBezTo>
                    <a:pt x="1935" y="792"/>
                    <a:pt x="1949" y="792"/>
                    <a:pt x="1949" y="774"/>
                  </a:cubicBezTo>
                  <a:cubicBezTo>
                    <a:pt x="1981" y="774"/>
                    <a:pt x="1981" y="746"/>
                    <a:pt x="1963" y="732"/>
                  </a:cubicBezTo>
                  <a:lnTo>
                    <a:pt x="1893" y="616"/>
                  </a:lnTo>
                  <a:cubicBezTo>
                    <a:pt x="1861" y="584"/>
                    <a:pt x="1833" y="542"/>
                    <a:pt x="1805" y="510"/>
                  </a:cubicBezTo>
                  <a:cubicBezTo>
                    <a:pt x="1745" y="440"/>
                    <a:pt x="1685" y="366"/>
                    <a:pt x="1611" y="306"/>
                  </a:cubicBezTo>
                  <a:cubicBezTo>
                    <a:pt x="1569" y="278"/>
                    <a:pt x="1541" y="246"/>
                    <a:pt x="1495" y="218"/>
                  </a:cubicBezTo>
                  <a:lnTo>
                    <a:pt x="1379" y="158"/>
                  </a:lnTo>
                  <a:cubicBezTo>
                    <a:pt x="1347" y="144"/>
                    <a:pt x="1319" y="130"/>
                    <a:pt x="1291" y="116"/>
                  </a:cubicBezTo>
                  <a:close/>
                </a:path>
              </a:pathLst>
            </a:custGeom>
            <a:solidFill>
              <a:srgbClr val="72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654;p48">
              <a:extLst>
                <a:ext uri="{FF2B5EF4-FFF2-40B4-BE49-F238E27FC236}">
                  <a16:creationId xmlns:a16="http://schemas.microsoft.com/office/drawing/2014/main" id="{4EA9BD60-4C23-200F-5031-32A82B4E3086}"/>
                </a:ext>
              </a:extLst>
            </p:cNvPr>
            <p:cNvSpPr/>
            <p:nvPr/>
          </p:nvSpPr>
          <p:spPr>
            <a:xfrm>
              <a:off x="3542025" y="2129900"/>
              <a:ext cx="36675" cy="13550"/>
            </a:xfrm>
            <a:custGeom>
              <a:avLst/>
              <a:gdLst/>
              <a:ahLst/>
              <a:cxnLst/>
              <a:rect l="l" t="t" r="r" b="b"/>
              <a:pathLst>
                <a:path w="1467" h="542" extrusionOk="0">
                  <a:moveTo>
                    <a:pt x="366" y="0"/>
                  </a:moveTo>
                  <a:cubicBezTo>
                    <a:pt x="236" y="28"/>
                    <a:pt x="102" y="88"/>
                    <a:pt x="0" y="176"/>
                  </a:cubicBezTo>
                  <a:cubicBezTo>
                    <a:pt x="102" y="144"/>
                    <a:pt x="218" y="130"/>
                    <a:pt x="324" y="116"/>
                  </a:cubicBezTo>
                  <a:lnTo>
                    <a:pt x="454" y="116"/>
                  </a:lnTo>
                  <a:cubicBezTo>
                    <a:pt x="587" y="116"/>
                    <a:pt x="718" y="130"/>
                    <a:pt x="834" y="158"/>
                  </a:cubicBezTo>
                  <a:cubicBezTo>
                    <a:pt x="1010" y="204"/>
                    <a:pt x="1157" y="278"/>
                    <a:pt x="1305" y="394"/>
                  </a:cubicBezTo>
                  <a:cubicBezTo>
                    <a:pt x="1361" y="422"/>
                    <a:pt x="1407" y="482"/>
                    <a:pt x="1467" y="542"/>
                  </a:cubicBezTo>
                  <a:cubicBezTo>
                    <a:pt x="1379" y="366"/>
                    <a:pt x="1231" y="218"/>
                    <a:pt x="1041" y="116"/>
                  </a:cubicBezTo>
                  <a:cubicBezTo>
                    <a:pt x="981" y="88"/>
                    <a:pt x="922" y="70"/>
                    <a:pt x="865" y="56"/>
                  </a:cubicBezTo>
                  <a:cubicBezTo>
                    <a:pt x="732" y="14"/>
                    <a:pt x="601" y="0"/>
                    <a:pt x="468" y="0"/>
                  </a:cubicBezTo>
                  <a:close/>
                </a:path>
              </a:pathLst>
            </a:custGeom>
            <a:solidFill>
              <a:srgbClr val="6A3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655;p48">
              <a:extLst>
                <a:ext uri="{FF2B5EF4-FFF2-40B4-BE49-F238E27FC236}">
                  <a16:creationId xmlns:a16="http://schemas.microsoft.com/office/drawing/2014/main" id="{7F05B7D5-DEA2-39D0-D011-9057DB28AE8C}"/>
                </a:ext>
              </a:extLst>
            </p:cNvPr>
            <p:cNvSpPr/>
            <p:nvPr/>
          </p:nvSpPr>
          <p:spPr>
            <a:xfrm>
              <a:off x="3585625" y="2153625"/>
              <a:ext cx="5125" cy="6625"/>
            </a:xfrm>
            <a:custGeom>
              <a:avLst/>
              <a:gdLst/>
              <a:ahLst/>
              <a:cxnLst/>
              <a:rect l="l" t="t" r="r" b="b"/>
              <a:pathLst>
                <a:path w="205" h="265" extrusionOk="0">
                  <a:moveTo>
                    <a:pt x="43" y="1"/>
                  </a:moveTo>
                  <a:cubicBezTo>
                    <a:pt x="29" y="32"/>
                    <a:pt x="15" y="47"/>
                    <a:pt x="1" y="75"/>
                  </a:cubicBezTo>
                  <a:lnTo>
                    <a:pt x="15" y="89"/>
                  </a:lnTo>
                  <a:cubicBezTo>
                    <a:pt x="57" y="134"/>
                    <a:pt x="103" y="194"/>
                    <a:pt x="145" y="251"/>
                  </a:cubicBezTo>
                  <a:cubicBezTo>
                    <a:pt x="162" y="265"/>
                    <a:pt x="162" y="265"/>
                    <a:pt x="177" y="265"/>
                  </a:cubicBezTo>
                  <a:cubicBezTo>
                    <a:pt x="177" y="265"/>
                    <a:pt x="191" y="265"/>
                    <a:pt x="191" y="251"/>
                  </a:cubicBezTo>
                  <a:cubicBezTo>
                    <a:pt x="205" y="251"/>
                    <a:pt x="205" y="236"/>
                    <a:pt x="191" y="222"/>
                  </a:cubicBezTo>
                  <a:cubicBezTo>
                    <a:pt x="162" y="163"/>
                    <a:pt x="117" y="89"/>
                    <a:pt x="75" y="47"/>
                  </a:cubicBezTo>
                  <a:cubicBezTo>
                    <a:pt x="57" y="32"/>
                    <a:pt x="57" y="18"/>
                    <a:pt x="43" y="1"/>
                  </a:cubicBezTo>
                  <a:close/>
                </a:path>
              </a:pathLst>
            </a:custGeom>
            <a:solidFill>
              <a:srgbClr val="5C3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656;p48">
              <a:extLst>
                <a:ext uri="{FF2B5EF4-FFF2-40B4-BE49-F238E27FC236}">
                  <a16:creationId xmlns:a16="http://schemas.microsoft.com/office/drawing/2014/main" id="{0B5FF9CE-CD9B-47F6-84DE-EBAF09766BEE}"/>
                </a:ext>
              </a:extLst>
            </p:cNvPr>
            <p:cNvSpPr/>
            <p:nvPr/>
          </p:nvSpPr>
          <p:spPr>
            <a:xfrm>
              <a:off x="3580450" y="2148175"/>
              <a:ext cx="6250" cy="7325"/>
            </a:xfrm>
            <a:custGeom>
              <a:avLst/>
              <a:gdLst/>
              <a:ahLst/>
              <a:cxnLst/>
              <a:rect l="l" t="t" r="r" b="b"/>
              <a:pathLst>
                <a:path w="250" h="293" extrusionOk="0">
                  <a:moveTo>
                    <a:pt x="0" y="1"/>
                  </a:moveTo>
                  <a:cubicBezTo>
                    <a:pt x="0" y="43"/>
                    <a:pt x="18" y="89"/>
                    <a:pt x="18" y="131"/>
                  </a:cubicBezTo>
                  <a:cubicBezTo>
                    <a:pt x="32" y="148"/>
                    <a:pt x="60" y="163"/>
                    <a:pt x="74" y="177"/>
                  </a:cubicBezTo>
                  <a:cubicBezTo>
                    <a:pt x="120" y="205"/>
                    <a:pt x="162" y="250"/>
                    <a:pt x="208" y="293"/>
                  </a:cubicBezTo>
                  <a:cubicBezTo>
                    <a:pt x="222" y="265"/>
                    <a:pt x="236" y="250"/>
                    <a:pt x="250" y="219"/>
                  </a:cubicBezTo>
                  <a:cubicBezTo>
                    <a:pt x="208" y="177"/>
                    <a:pt x="176" y="131"/>
                    <a:pt x="134" y="103"/>
                  </a:cubicBezTo>
                  <a:cubicBezTo>
                    <a:pt x="88" y="61"/>
                    <a:pt x="46" y="29"/>
                    <a:pt x="0" y="1"/>
                  </a:cubicBezTo>
                  <a:close/>
                </a:path>
              </a:pathLst>
            </a:custGeom>
            <a:solidFill>
              <a:srgbClr val="72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657;p48">
              <a:extLst>
                <a:ext uri="{FF2B5EF4-FFF2-40B4-BE49-F238E27FC236}">
                  <a16:creationId xmlns:a16="http://schemas.microsoft.com/office/drawing/2014/main" id="{BB30AB96-4B17-1A37-0A21-9047468533E8}"/>
                </a:ext>
              </a:extLst>
            </p:cNvPr>
            <p:cNvSpPr/>
            <p:nvPr/>
          </p:nvSpPr>
          <p:spPr>
            <a:xfrm>
              <a:off x="3552650" y="2144475"/>
              <a:ext cx="28250" cy="6975"/>
            </a:xfrm>
            <a:custGeom>
              <a:avLst/>
              <a:gdLst/>
              <a:ahLst/>
              <a:cxnLst/>
              <a:rect l="l" t="t" r="r" b="b"/>
              <a:pathLst>
                <a:path w="1130" h="279" extrusionOk="0">
                  <a:moveTo>
                    <a:pt x="426" y="1"/>
                  </a:moveTo>
                  <a:cubicBezTo>
                    <a:pt x="279" y="33"/>
                    <a:pt x="145" y="61"/>
                    <a:pt x="15" y="135"/>
                  </a:cubicBezTo>
                  <a:cubicBezTo>
                    <a:pt x="1" y="149"/>
                    <a:pt x="1" y="163"/>
                    <a:pt x="1" y="163"/>
                  </a:cubicBezTo>
                  <a:cubicBezTo>
                    <a:pt x="1" y="177"/>
                    <a:pt x="15" y="191"/>
                    <a:pt x="29" y="191"/>
                  </a:cubicBezTo>
                  <a:lnTo>
                    <a:pt x="43" y="191"/>
                  </a:lnTo>
                  <a:cubicBezTo>
                    <a:pt x="176" y="149"/>
                    <a:pt x="307" y="135"/>
                    <a:pt x="440" y="121"/>
                  </a:cubicBezTo>
                  <a:lnTo>
                    <a:pt x="542" y="121"/>
                  </a:lnTo>
                  <a:cubicBezTo>
                    <a:pt x="644" y="121"/>
                    <a:pt x="732" y="121"/>
                    <a:pt x="834" y="149"/>
                  </a:cubicBezTo>
                  <a:cubicBezTo>
                    <a:pt x="936" y="177"/>
                    <a:pt x="1042" y="223"/>
                    <a:pt x="1130" y="279"/>
                  </a:cubicBezTo>
                  <a:cubicBezTo>
                    <a:pt x="1130" y="237"/>
                    <a:pt x="1112" y="191"/>
                    <a:pt x="1112" y="149"/>
                  </a:cubicBezTo>
                  <a:cubicBezTo>
                    <a:pt x="1098" y="149"/>
                    <a:pt x="1084" y="135"/>
                    <a:pt x="1070" y="135"/>
                  </a:cubicBezTo>
                  <a:cubicBezTo>
                    <a:pt x="996" y="89"/>
                    <a:pt x="936" y="61"/>
                    <a:pt x="866" y="47"/>
                  </a:cubicBezTo>
                  <a:cubicBezTo>
                    <a:pt x="760" y="15"/>
                    <a:pt x="644" y="1"/>
                    <a:pt x="542" y="1"/>
                  </a:cubicBezTo>
                  <a:close/>
                </a:path>
              </a:pathLst>
            </a:custGeom>
            <a:solidFill>
              <a:srgbClr val="6A3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658;p48">
              <a:extLst>
                <a:ext uri="{FF2B5EF4-FFF2-40B4-BE49-F238E27FC236}">
                  <a16:creationId xmlns:a16="http://schemas.microsoft.com/office/drawing/2014/main" id="{8AC535F3-B68D-58D5-3796-D0351EA21E01}"/>
                </a:ext>
              </a:extLst>
            </p:cNvPr>
            <p:cNvSpPr/>
            <p:nvPr/>
          </p:nvSpPr>
          <p:spPr>
            <a:xfrm>
              <a:off x="3726675" y="2159175"/>
              <a:ext cx="59400" cy="59025"/>
            </a:xfrm>
            <a:custGeom>
              <a:avLst/>
              <a:gdLst/>
              <a:ahLst/>
              <a:cxnLst/>
              <a:rect l="l" t="t" r="r" b="b"/>
              <a:pathLst>
                <a:path w="2376" h="2361" extrusionOk="0">
                  <a:moveTo>
                    <a:pt x="1192" y="0"/>
                  </a:moveTo>
                  <a:cubicBezTo>
                    <a:pt x="556" y="0"/>
                    <a:pt x="29" y="509"/>
                    <a:pt x="15" y="1158"/>
                  </a:cubicBezTo>
                  <a:cubicBezTo>
                    <a:pt x="1" y="1801"/>
                    <a:pt x="514" y="2347"/>
                    <a:pt x="1172" y="2361"/>
                  </a:cubicBezTo>
                  <a:cubicBezTo>
                    <a:pt x="1181" y="2361"/>
                    <a:pt x="1189" y="2361"/>
                    <a:pt x="1198" y="2361"/>
                  </a:cubicBezTo>
                  <a:cubicBezTo>
                    <a:pt x="1833" y="2361"/>
                    <a:pt x="2347" y="1852"/>
                    <a:pt x="2361" y="1203"/>
                  </a:cubicBezTo>
                  <a:cubicBezTo>
                    <a:pt x="2375" y="556"/>
                    <a:pt x="1862" y="14"/>
                    <a:pt x="1218" y="0"/>
                  </a:cubicBezTo>
                  <a:cubicBezTo>
                    <a:pt x="1209" y="0"/>
                    <a:pt x="1201" y="0"/>
                    <a:pt x="1192" y="0"/>
                  </a:cubicBezTo>
                  <a:close/>
                </a:path>
              </a:pathLst>
            </a:custGeom>
            <a:solidFill>
              <a:srgbClr val="7F4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659;p48">
              <a:extLst>
                <a:ext uri="{FF2B5EF4-FFF2-40B4-BE49-F238E27FC236}">
                  <a16:creationId xmlns:a16="http://schemas.microsoft.com/office/drawing/2014/main" id="{B13FBB0B-2946-8092-5E30-1190240468F7}"/>
                </a:ext>
              </a:extLst>
            </p:cNvPr>
            <p:cNvSpPr/>
            <p:nvPr/>
          </p:nvSpPr>
          <p:spPr>
            <a:xfrm>
              <a:off x="3731075" y="2178600"/>
              <a:ext cx="46200" cy="38825"/>
            </a:xfrm>
            <a:custGeom>
              <a:avLst/>
              <a:gdLst/>
              <a:ahLst/>
              <a:cxnLst/>
              <a:rect l="l" t="t" r="r" b="b"/>
              <a:pathLst>
                <a:path w="1848" h="1553" extrusionOk="0">
                  <a:moveTo>
                    <a:pt x="894" y="1"/>
                  </a:moveTo>
                  <a:cubicBezTo>
                    <a:pt x="954" y="15"/>
                    <a:pt x="1010" y="15"/>
                    <a:pt x="1070" y="29"/>
                  </a:cubicBezTo>
                  <a:cubicBezTo>
                    <a:pt x="1232" y="57"/>
                    <a:pt x="1394" y="117"/>
                    <a:pt x="1538" y="205"/>
                  </a:cubicBezTo>
                  <a:cubicBezTo>
                    <a:pt x="1380" y="89"/>
                    <a:pt x="1172" y="15"/>
                    <a:pt x="940" y="1"/>
                  </a:cubicBezTo>
                  <a:close/>
                  <a:moveTo>
                    <a:pt x="792" y="103"/>
                  </a:moveTo>
                  <a:cubicBezTo>
                    <a:pt x="704" y="103"/>
                    <a:pt x="616" y="117"/>
                    <a:pt x="528" y="131"/>
                  </a:cubicBezTo>
                  <a:cubicBezTo>
                    <a:pt x="454" y="145"/>
                    <a:pt x="381" y="177"/>
                    <a:pt x="324" y="205"/>
                  </a:cubicBezTo>
                  <a:cubicBezTo>
                    <a:pt x="264" y="233"/>
                    <a:pt x="205" y="293"/>
                    <a:pt x="162" y="353"/>
                  </a:cubicBezTo>
                  <a:cubicBezTo>
                    <a:pt x="177" y="338"/>
                    <a:pt x="191" y="338"/>
                    <a:pt x="219" y="338"/>
                  </a:cubicBezTo>
                  <a:cubicBezTo>
                    <a:pt x="293" y="338"/>
                    <a:pt x="366" y="338"/>
                    <a:pt x="426" y="367"/>
                  </a:cubicBezTo>
                  <a:cubicBezTo>
                    <a:pt x="571" y="381"/>
                    <a:pt x="718" y="440"/>
                    <a:pt x="834" y="514"/>
                  </a:cubicBezTo>
                  <a:cubicBezTo>
                    <a:pt x="954" y="602"/>
                    <a:pt x="1070" y="690"/>
                    <a:pt x="1144" y="820"/>
                  </a:cubicBezTo>
                  <a:cubicBezTo>
                    <a:pt x="1158" y="820"/>
                    <a:pt x="1158" y="834"/>
                    <a:pt x="1144" y="849"/>
                  </a:cubicBezTo>
                  <a:lnTo>
                    <a:pt x="1130" y="866"/>
                  </a:lnTo>
                  <a:cubicBezTo>
                    <a:pt x="1116" y="866"/>
                    <a:pt x="1116" y="866"/>
                    <a:pt x="1098" y="849"/>
                  </a:cubicBezTo>
                  <a:cubicBezTo>
                    <a:pt x="996" y="761"/>
                    <a:pt x="894" y="673"/>
                    <a:pt x="778" y="616"/>
                  </a:cubicBezTo>
                  <a:cubicBezTo>
                    <a:pt x="658" y="543"/>
                    <a:pt x="542" y="483"/>
                    <a:pt x="412" y="469"/>
                  </a:cubicBezTo>
                  <a:cubicBezTo>
                    <a:pt x="338" y="455"/>
                    <a:pt x="279" y="440"/>
                    <a:pt x="205" y="440"/>
                  </a:cubicBezTo>
                  <a:cubicBezTo>
                    <a:pt x="162" y="440"/>
                    <a:pt x="131" y="440"/>
                    <a:pt x="89" y="455"/>
                  </a:cubicBezTo>
                  <a:cubicBezTo>
                    <a:pt x="43" y="543"/>
                    <a:pt x="15" y="645"/>
                    <a:pt x="15" y="761"/>
                  </a:cubicBezTo>
                  <a:cubicBezTo>
                    <a:pt x="1" y="1186"/>
                    <a:pt x="412" y="1538"/>
                    <a:pt x="908" y="1552"/>
                  </a:cubicBezTo>
                  <a:lnTo>
                    <a:pt x="940" y="1552"/>
                  </a:lnTo>
                  <a:cubicBezTo>
                    <a:pt x="1436" y="1552"/>
                    <a:pt x="1833" y="1218"/>
                    <a:pt x="1847" y="792"/>
                  </a:cubicBezTo>
                  <a:cubicBezTo>
                    <a:pt x="1847" y="704"/>
                    <a:pt x="1833" y="602"/>
                    <a:pt x="1788" y="514"/>
                  </a:cubicBezTo>
                  <a:cubicBezTo>
                    <a:pt x="1700" y="440"/>
                    <a:pt x="1612" y="381"/>
                    <a:pt x="1524" y="321"/>
                  </a:cubicBezTo>
                  <a:cubicBezTo>
                    <a:pt x="1380" y="233"/>
                    <a:pt x="1218" y="163"/>
                    <a:pt x="1042" y="131"/>
                  </a:cubicBezTo>
                  <a:cubicBezTo>
                    <a:pt x="954" y="117"/>
                    <a:pt x="880" y="103"/>
                    <a:pt x="792" y="103"/>
                  </a:cubicBezTo>
                  <a:close/>
                </a:path>
              </a:pathLst>
            </a:custGeom>
            <a:solidFill>
              <a:srgbClr val="72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660;p48">
              <a:extLst>
                <a:ext uri="{FF2B5EF4-FFF2-40B4-BE49-F238E27FC236}">
                  <a16:creationId xmlns:a16="http://schemas.microsoft.com/office/drawing/2014/main" id="{437EFC21-C348-6609-A148-0D098FA56DED}"/>
                </a:ext>
              </a:extLst>
            </p:cNvPr>
            <p:cNvSpPr/>
            <p:nvPr/>
          </p:nvSpPr>
          <p:spPr>
            <a:xfrm>
              <a:off x="3730375" y="2178600"/>
              <a:ext cx="50950" cy="16475"/>
            </a:xfrm>
            <a:custGeom>
              <a:avLst/>
              <a:gdLst/>
              <a:ahLst/>
              <a:cxnLst/>
              <a:rect l="l" t="t" r="r" b="b"/>
              <a:pathLst>
                <a:path w="2038" h="659" extrusionOk="0">
                  <a:moveTo>
                    <a:pt x="820" y="1"/>
                  </a:moveTo>
                  <a:lnTo>
                    <a:pt x="672" y="15"/>
                  </a:lnTo>
                  <a:cubicBezTo>
                    <a:pt x="630" y="15"/>
                    <a:pt x="584" y="29"/>
                    <a:pt x="542" y="43"/>
                  </a:cubicBezTo>
                  <a:cubicBezTo>
                    <a:pt x="440" y="57"/>
                    <a:pt x="366" y="89"/>
                    <a:pt x="278" y="131"/>
                  </a:cubicBezTo>
                  <a:cubicBezTo>
                    <a:pt x="233" y="145"/>
                    <a:pt x="190" y="177"/>
                    <a:pt x="145" y="191"/>
                  </a:cubicBezTo>
                  <a:lnTo>
                    <a:pt x="29" y="265"/>
                  </a:lnTo>
                  <a:cubicBezTo>
                    <a:pt x="15" y="265"/>
                    <a:pt x="1" y="293"/>
                    <a:pt x="15" y="307"/>
                  </a:cubicBezTo>
                  <a:cubicBezTo>
                    <a:pt x="29" y="321"/>
                    <a:pt x="43" y="321"/>
                    <a:pt x="43" y="321"/>
                  </a:cubicBezTo>
                  <a:lnTo>
                    <a:pt x="71" y="321"/>
                  </a:lnTo>
                  <a:lnTo>
                    <a:pt x="190" y="265"/>
                  </a:lnTo>
                  <a:cubicBezTo>
                    <a:pt x="233" y="251"/>
                    <a:pt x="264" y="219"/>
                    <a:pt x="307" y="205"/>
                  </a:cubicBezTo>
                  <a:lnTo>
                    <a:pt x="352" y="205"/>
                  </a:lnTo>
                  <a:cubicBezTo>
                    <a:pt x="496" y="89"/>
                    <a:pt x="704" y="15"/>
                    <a:pt x="922" y="1"/>
                  </a:cubicBezTo>
                  <a:close/>
                  <a:moveTo>
                    <a:pt x="1566" y="205"/>
                  </a:moveTo>
                  <a:lnTo>
                    <a:pt x="1566" y="205"/>
                  </a:lnTo>
                  <a:cubicBezTo>
                    <a:pt x="1671" y="293"/>
                    <a:pt x="1759" y="395"/>
                    <a:pt x="1816" y="514"/>
                  </a:cubicBezTo>
                  <a:cubicBezTo>
                    <a:pt x="1861" y="557"/>
                    <a:pt x="1918" y="602"/>
                    <a:pt x="1963" y="645"/>
                  </a:cubicBezTo>
                  <a:cubicBezTo>
                    <a:pt x="1963" y="659"/>
                    <a:pt x="1977" y="659"/>
                    <a:pt x="1991" y="659"/>
                  </a:cubicBezTo>
                  <a:cubicBezTo>
                    <a:pt x="1991" y="659"/>
                    <a:pt x="2006" y="659"/>
                    <a:pt x="2023" y="645"/>
                  </a:cubicBezTo>
                  <a:cubicBezTo>
                    <a:pt x="2023" y="630"/>
                    <a:pt x="2037" y="616"/>
                    <a:pt x="2023" y="602"/>
                  </a:cubicBezTo>
                  <a:cubicBezTo>
                    <a:pt x="1963" y="528"/>
                    <a:pt x="1904" y="455"/>
                    <a:pt x="1830" y="395"/>
                  </a:cubicBezTo>
                  <a:cubicBezTo>
                    <a:pt x="1759" y="338"/>
                    <a:pt x="1685" y="279"/>
                    <a:pt x="1612" y="233"/>
                  </a:cubicBezTo>
                  <a:cubicBezTo>
                    <a:pt x="1597" y="219"/>
                    <a:pt x="1583" y="219"/>
                    <a:pt x="1566" y="205"/>
                  </a:cubicBezTo>
                  <a:close/>
                </a:path>
              </a:pathLst>
            </a:custGeom>
            <a:solidFill>
              <a:srgbClr val="72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661;p48">
              <a:extLst>
                <a:ext uri="{FF2B5EF4-FFF2-40B4-BE49-F238E27FC236}">
                  <a16:creationId xmlns:a16="http://schemas.microsoft.com/office/drawing/2014/main" id="{E9F4340E-6683-C264-363C-9C1153CDE7C9}"/>
                </a:ext>
              </a:extLst>
            </p:cNvPr>
            <p:cNvSpPr/>
            <p:nvPr/>
          </p:nvSpPr>
          <p:spPr>
            <a:xfrm>
              <a:off x="3739175" y="2178600"/>
              <a:ext cx="36600" cy="12875"/>
            </a:xfrm>
            <a:custGeom>
              <a:avLst/>
              <a:gdLst/>
              <a:ahLst/>
              <a:cxnLst/>
              <a:rect l="l" t="t" r="r" b="b"/>
              <a:pathLst>
                <a:path w="1464" h="515" extrusionOk="0">
                  <a:moveTo>
                    <a:pt x="570" y="1"/>
                  </a:moveTo>
                  <a:cubicBezTo>
                    <a:pt x="352" y="15"/>
                    <a:pt x="144" y="89"/>
                    <a:pt x="0" y="205"/>
                  </a:cubicBezTo>
                  <a:cubicBezTo>
                    <a:pt x="57" y="177"/>
                    <a:pt x="130" y="145"/>
                    <a:pt x="204" y="131"/>
                  </a:cubicBezTo>
                  <a:cubicBezTo>
                    <a:pt x="292" y="117"/>
                    <a:pt x="380" y="103"/>
                    <a:pt x="468" y="103"/>
                  </a:cubicBezTo>
                  <a:cubicBezTo>
                    <a:pt x="556" y="103"/>
                    <a:pt x="630" y="117"/>
                    <a:pt x="718" y="131"/>
                  </a:cubicBezTo>
                  <a:cubicBezTo>
                    <a:pt x="894" y="163"/>
                    <a:pt x="1056" y="233"/>
                    <a:pt x="1200" y="321"/>
                  </a:cubicBezTo>
                  <a:cubicBezTo>
                    <a:pt x="1288" y="381"/>
                    <a:pt x="1376" y="440"/>
                    <a:pt x="1464" y="514"/>
                  </a:cubicBezTo>
                  <a:cubicBezTo>
                    <a:pt x="1407" y="395"/>
                    <a:pt x="1319" y="293"/>
                    <a:pt x="1214" y="205"/>
                  </a:cubicBezTo>
                  <a:cubicBezTo>
                    <a:pt x="1070" y="117"/>
                    <a:pt x="908" y="57"/>
                    <a:pt x="746" y="29"/>
                  </a:cubicBezTo>
                  <a:cubicBezTo>
                    <a:pt x="686" y="15"/>
                    <a:pt x="630" y="15"/>
                    <a:pt x="570" y="1"/>
                  </a:cubicBezTo>
                  <a:close/>
                </a:path>
              </a:pathLst>
            </a:custGeom>
            <a:solidFill>
              <a:srgbClr val="6C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662;p48">
              <a:extLst>
                <a:ext uri="{FF2B5EF4-FFF2-40B4-BE49-F238E27FC236}">
                  <a16:creationId xmlns:a16="http://schemas.microsoft.com/office/drawing/2014/main" id="{0C351619-6778-AEAA-BD62-DC4B0954086E}"/>
                </a:ext>
              </a:extLst>
            </p:cNvPr>
            <p:cNvSpPr/>
            <p:nvPr/>
          </p:nvSpPr>
          <p:spPr>
            <a:xfrm>
              <a:off x="3720800" y="2189250"/>
              <a:ext cx="6600" cy="4425"/>
            </a:xfrm>
            <a:custGeom>
              <a:avLst/>
              <a:gdLst/>
              <a:ahLst/>
              <a:cxnLst/>
              <a:rect l="l" t="t" r="r" b="b"/>
              <a:pathLst>
                <a:path w="264" h="177" extrusionOk="0">
                  <a:moveTo>
                    <a:pt x="250" y="0"/>
                  </a:moveTo>
                  <a:cubicBezTo>
                    <a:pt x="236" y="0"/>
                    <a:pt x="222" y="14"/>
                    <a:pt x="208" y="14"/>
                  </a:cubicBezTo>
                  <a:cubicBezTo>
                    <a:pt x="134" y="43"/>
                    <a:pt x="74" y="88"/>
                    <a:pt x="14" y="117"/>
                  </a:cubicBezTo>
                  <a:cubicBezTo>
                    <a:pt x="0" y="131"/>
                    <a:pt x="0" y="145"/>
                    <a:pt x="0" y="159"/>
                  </a:cubicBezTo>
                  <a:cubicBezTo>
                    <a:pt x="14" y="176"/>
                    <a:pt x="14" y="176"/>
                    <a:pt x="32" y="176"/>
                  </a:cubicBezTo>
                  <a:lnTo>
                    <a:pt x="46" y="176"/>
                  </a:lnTo>
                  <a:cubicBezTo>
                    <a:pt x="120" y="145"/>
                    <a:pt x="176" y="117"/>
                    <a:pt x="236" y="88"/>
                  </a:cubicBezTo>
                  <a:lnTo>
                    <a:pt x="264" y="88"/>
                  </a:lnTo>
                  <a:cubicBezTo>
                    <a:pt x="250" y="57"/>
                    <a:pt x="250" y="29"/>
                    <a:pt x="250" y="0"/>
                  </a:cubicBezTo>
                  <a:close/>
                </a:path>
              </a:pathLst>
            </a:custGeom>
            <a:solidFill>
              <a:srgbClr val="5C3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663;p48">
              <a:extLst>
                <a:ext uri="{FF2B5EF4-FFF2-40B4-BE49-F238E27FC236}">
                  <a16:creationId xmlns:a16="http://schemas.microsoft.com/office/drawing/2014/main" id="{497D8961-D439-DCE2-EA99-8E9CBDF1D45F}"/>
                </a:ext>
              </a:extLst>
            </p:cNvPr>
            <p:cNvSpPr/>
            <p:nvPr/>
          </p:nvSpPr>
          <p:spPr>
            <a:xfrm>
              <a:off x="3727025" y="2187400"/>
              <a:ext cx="8125" cy="4075"/>
            </a:xfrm>
            <a:custGeom>
              <a:avLst/>
              <a:gdLst/>
              <a:ahLst/>
              <a:cxnLst/>
              <a:rect l="l" t="t" r="r" b="b"/>
              <a:pathLst>
                <a:path w="325" h="163" extrusionOk="0">
                  <a:moveTo>
                    <a:pt x="324" y="1"/>
                  </a:moveTo>
                  <a:cubicBezTo>
                    <a:pt x="265" y="1"/>
                    <a:pt x="222" y="1"/>
                    <a:pt x="163" y="15"/>
                  </a:cubicBezTo>
                  <a:cubicBezTo>
                    <a:pt x="103" y="29"/>
                    <a:pt x="61" y="43"/>
                    <a:pt x="1" y="74"/>
                  </a:cubicBezTo>
                  <a:cubicBezTo>
                    <a:pt x="1" y="103"/>
                    <a:pt x="1" y="131"/>
                    <a:pt x="15" y="162"/>
                  </a:cubicBezTo>
                  <a:cubicBezTo>
                    <a:pt x="61" y="145"/>
                    <a:pt x="117" y="117"/>
                    <a:pt x="177" y="117"/>
                  </a:cubicBezTo>
                  <a:cubicBezTo>
                    <a:pt x="205" y="103"/>
                    <a:pt x="237" y="103"/>
                    <a:pt x="251" y="103"/>
                  </a:cubicBezTo>
                  <a:cubicBezTo>
                    <a:pt x="279" y="57"/>
                    <a:pt x="293" y="29"/>
                    <a:pt x="324" y="1"/>
                  </a:cubicBezTo>
                  <a:close/>
                </a:path>
              </a:pathLst>
            </a:custGeom>
            <a:solidFill>
              <a:srgbClr val="72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664;p48">
              <a:extLst>
                <a:ext uri="{FF2B5EF4-FFF2-40B4-BE49-F238E27FC236}">
                  <a16:creationId xmlns:a16="http://schemas.microsoft.com/office/drawing/2014/main" id="{D0785A92-8CF5-9D83-A99D-E91490EB5307}"/>
                </a:ext>
              </a:extLst>
            </p:cNvPr>
            <p:cNvSpPr/>
            <p:nvPr/>
          </p:nvSpPr>
          <p:spPr>
            <a:xfrm>
              <a:off x="3733275" y="2187050"/>
              <a:ext cx="26750" cy="13225"/>
            </a:xfrm>
            <a:custGeom>
              <a:avLst/>
              <a:gdLst/>
              <a:ahLst/>
              <a:cxnLst/>
              <a:rect l="l" t="t" r="r" b="b"/>
              <a:pathLst>
                <a:path w="1070" h="529" extrusionOk="0">
                  <a:moveTo>
                    <a:pt x="131" y="0"/>
                  </a:moveTo>
                  <a:cubicBezTo>
                    <a:pt x="103" y="0"/>
                    <a:pt x="89" y="0"/>
                    <a:pt x="74" y="15"/>
                  </a:cubicBezTo>
                  <a:cubicBezTo>
                    <a:pt x="43" y="43"/>
                    <a:pt x="29" y="71"/>
                    <a:pt x="1" y="117"/>
                  </a:cubicBezTo>
                  <a:cubicBezTo>
                    <a:pt x="43" y="102"/>
                    <a:pt x="74" y="102"/>
                    <a:pt x="117" y="102"/>
                  </a:cubicBezTo>
                  <a:cubicBezTo>
                    <a:pt x="191" y="102"/>
                    <a:pt x="250" y="117"/>
                    <a:pt x="324" y="131"/>
                  </a:cubicBezTo>
                  <a:cubicBezTo>
                    <a:pt x="454" y="145"/>
                    <a:pt x="570" y="205"/>
                    <a:pt x="690" y="278"/>
                  </a:cubicBezTo>
                  <a:cubicBezTo>
                    <a:pt x="806" y="335"/>
                    <a:pt x="908" y="423"/>
                    <a:pt x="1010" y="511"/>
                  </a:cubicBezTo>
                  <a:cubicBezTo>
                    <a:pt x="1028" y="528"/>
                    <a:pt x="1028" y="528"/>
                    <a:pt x="1042" y="528"/>
                  </a:cubicBezTo>
                  <a:lnTo>
                    <a:pt x="1056" y="511"/>
                  </a:lnTo>
                  <a:cubicBezTo>
                    <a:pt x="1070" y="496"/>
                    <a:pt x="1070" y="482"/>
                    <a:pt x="1056" y="482"/>
                  </a:cubicBezTo>
                  <a:cubicBezTo>
                    <a:pt x="982" y="352"/>
                    <a:pt x="866" y="264"/>
                    <a:pt x="746" y="176"/>
                  </a:cubicBezTo>
                  <a:cubicBezTo>
                    <a:pt x="630" y="102"/>
                    <a:pt x="483" y="43"/>
                    <a:pt x="338" y="29"/>
                  </a:cubicBezTo>
                  <a:cubicBezTo>
                    <a:pt x="278" y="0"/>
                    <a:pt x="205" y="0"/>
                    <a:pt x="131" y="0"/>
                  </a:cubicBezTo>
                  <a:close/>
                </a:path>
              </a:pathLst>
            </a:custGeom>
            <a:solidFill>
              <a:srgbClr val="6C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65;p48">
              <a:extLst>
                <a:ext uri="{FF2B5EF4-FFF2-40B4-BE49-F238E27FC236}">
                  <a16:creationId xmlns:a16="http://schemas.microsoft.com/office/drawing/2014/main" id="{ED5C1F22-5BC8-F5AE-C689-B5322574B8DD}"/>
                </a:ext>
              </a:extLst>
            </p:cNvPr>
            <p:cNvSpPr/>
            <p:nvPr/>
          </p:nvSpPr>
          <p:spPr>
            <a:xfrm>
              <a:off x="3563650" y="2037475"/>
              <a:ext cx="215475" cy="197775"/>
            </a:xfrm>
            <a:custGeom>
              <a:avLst/>
              <a:gdLst/>
              <a:ahLst/>
              <a:cxnLst/>
              <a:rect l="l" t="t" r="r" b="b"/>
              <a:pathLst>
                <a:path w="8619" h="7911" extrusionOk="0">
                  <a:moveTo>
                    <a:pt x="4348" y="1"/>
                  </a:moveTo>
                  <a:cubicBezTo>
                    <a:pt x="2829" y="1"/>
                    <a:pt x="1388" y="932"/>
                    <a:pt x="792" y="2448"/>
                  </a:cubicBezTo>
                  <a:cubicBezTo>
                    <a:pt x="0" y="4429"/>
                    <a:pt x="602" y="6669"/>
                    <a:pt x="2871" y="7580"/>
                  </a:cubicBezTo>
                  <a:cubicBezTo>
                    <a:pt x="3430" y="7807"/>
                    <a:pt x="3954" y="7911"/>
                    <a:pt x="4438" y="7911"/>
                  </a:cubicBezTo>
                  <a:cubicBezTo>
                    <a:pt x="6047" y="7911"/>
                    <a:pt x="7218" y="6771"/>
                    <a:pt x="7827" y="5248"/>
                  </a:cubicBezTo>
                  <a:cubicBezTo>
                    <a:pt x="8618" y="3257"/>
                    <a:pt x="7679" y="1027"/>
                    <a:pt x="5730" y="267"/>
                  </a:cubicBezTo>
                  <a:cubicBezTo>
                    <a:pt x="5277" y="87"/>
                    <a:pt x="4809" y="1"/>
                    <a:pt x="4348"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666;p48">
              <a:extLst>
                <a:ext uri="{FF2B5EF4-FFF2-40B4-BE49-F238E27FC236}">
                  <a16:creationId xmlns:a16="http://schemas.microsoft.com/office/drawing/2014/main" id="{F56B8152-7011-C1DA-B57F-4434AA612208}"/>
                </a:ext>
              </a:extLst>
            </p:cNvPr>
            <p:cNvSpPr/>
            <p:nvPr/>
          </p:nvSpPr>
          <p:spPr>
            <a:xfrm>
              <a:off x="3604625" y="2122275"/>
              <a:ext cx="48400" cy="42425"/>
            </a:xfrm>
            <a:custGeom>
              <a:avLst/>
              <a:gdLst/>
              <a:ahLst/>
              <a:cxnLst/>
              <a:rect l="l" t="t" r="r" b="b"/>
              <a:pathLst>
                <a:path w="1936" h="1697" extrusionOk="0">
                  <a:moveTo>
                    <a:pt x="974" y="0"/>
                  </a:moveTo>
                  <a:cubicBezTo>
                    <a:pt x="669" y="0"/>
                    <a:pt x="374" y="165"/>
                    <a:pt x="222" y="449"/>
                  </a:cubicBezTo>
                  <a:cubicBezTo>
                    <a:pt x="0" y="875"/>
                    <a:pt x="162" y="1388"/>
                    <a:pt x="574" y="1607"/>
                  </a:cubicBezTo>
                  <a:cubicBezTo>
                    <a:pt x="695" y="1668"/>
                    <a:pt x="825" y="1697"/>
                    <a:pt x="954" y="1697"/>
                  </a:cubicBezTo>
                  <a:cubicBezTo>
                    <a:pt x="1261" y="1697"/>
                    <a:pt x="1561" y="1531"/>
                    <a:pt x="1717" y="1241"/>
                  </a:cubicBezTo>
                  <a:cubicBezTo>
                    <a:pt x="1935" y="815"/>
                    <a:pt x="1777" y="305"/>
                    <a:pt x="1365" y="98"/>
                  </a:cubicBezTo>
                  <a:cubicBezTo>
                    <a:pt x="1240" y="31"/>
                    <a:pt x="1106" y="0"/>
                    <a:pt x="974"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667;p48">
              <a:extLst>
                <a:ext uri="{FF2B5EF4-FFF2-40B4-BE49-F238E27FC236}">
                  <a16:creationId xmlns:a16="http://schemas.microsoft.com/office/drawing/2014/main" id="{7FFE9F32-0204-4E49-2CAE-04D6793ADDB0}"/>
                </a:ext>
              </a:extLst>
            </p:cNvPr>
            <p:cNvSpPr/>
            <p:nvPr/>
          </p:nvSpPr>
          <p:spPr>
            <a:xfrm>
              <a:off x="3606825" y="2121450"/>
              <a:ext cx="44000" cy="44000"/>
            </a:xfrm>
            <a:custGeom>
              <a:avLst/>
              <a:gdLst/>
              <a:ahLst/>
              <a:cxnLst/>
              <a:rect l="l" t="t" r="r" b="b"/>
              <a:pathLst>
                <a:path w="1760" h="1760" extrusionOk="0">
                  <a:moveTo>
                    <a:pt x="880" y="57"/>
                  </a:moveTo>
                  <a:cubicBezTo>
                    <a:pt x="1013" y="57"/>
                    <a:pt x="1144" y="88"/>
                    <a:pt x="1263" y="145"/>
                  </a:cubicBezTo>
                  <a:cubicBezTo>
                    <a:pt x="1541" y="292"/>
                    <a:pt x="1689" y="584"/>
                    <a:pt x="1689" y="880"/>
                  </a:cubicBezTo>
                  <a:cubicBezTo>
                    <a:pt x="1689" y="1010"/>
                    <a:pt x="1657" y="1130"/>
                    <a:pt x="1601" y="1260"/>
                  </a:cubicBezTo>
                  <a:cubicBezTo>
                    <a:pt x="1453" y="1538"/>
                    <a:pt x="1161" y="1699"/>
                    <a:pt x="866" y="1699"/>
                  </a:cubicBezTo>
                  <a:cubicBezTo>
                    <a:pt x="750" y="1699"/>
                    <a:pt x="616" y="1671"/>
                    <a:pt x="500" y="1611"/>
                  </a:cubicBezTo>
                  <a:cubicBezTo>
                    <a:pt x="222" y="1464"/>
                    <a:pt x="60" y="1186"/>
                    <a:pt x="60" y="894"/>
                  </a:cubicBezTo>
                  <a:cubicBezTo>
                    <a:pt x="60" y="760"/>
                    <a:pt x="88" y="630"/>
                    <a:pt x="162" y="496"/>
                  </a:cubicBezTo>
                  <a:cubicBezTo>
                    <a:pt x="310" y="218"/>
                    <a:pt x="588" y="57"/>
                    <a:pt x="880" y="57"/>
                  </a:cubicBezTo>
                  <a:close/>
                  <a:moveTo>
                    <a:pt x="880" y="0"/>
                  </a:moveTo>
                  <a:cubicBezTo>
                    <a:pt x="574" y="0"/>
                    <a:pt x="264" y="176"/>
                    <a:pt x="106" y="482"/>
                  </a:cubicBezTo>
                  <a:cubicBezTo>
                    <a:pt x="32" y="602"/>
                    <a:pt x="0" y="746"/>
                    <a:pt x="0" y="894"/>
                  </a:cubicBezTo>
                  <a:cubicBezTo>
                    <a:pt x="0" y="1200"/>
                    <a:pt x="176" y="1509"/>
                    <a:pt x="472" y="1657"/>
                  </a:cubicBezTo>
                  <a:cubicBezTo>
                    <a:pt x="602" y="1728"/>
                    <a:pt x="736" y="1759"/>
                    <a:pt x="866" y="1759"/>
                  </a:cubicBezTo>
                  <a:cubicBezTo>
                    <a:pt x="1189" y="1759"/>
                    <a:pt x="1495" y="1583"/>
                    <a:pt x="1657" y="1288"/>
                  </a:cubicBezTo>
                  <a:cubicBezTo>
                    <a:pt x="1717" y="1158"/>
                    <a:pt x="1759" y="1010"/>
                    <a:pt x="1759" y="880"/>
                  </a:cubicBezTo>
                  <a:cubicBezTo>
                    <a:pt x="1759" y="556"/>
                    <a:pt x="1583" y="250"/>
                    <a:pt x="1291" y="102"/>
                  </a:cubicBezTo>
                  <a:cubicBezTo>
                    <a:pt x="1161" y="29"/>
                    <a:pt x="1028" y="0"/>
                    <a:pt x="8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668;p48">
              <a:extLst>
                <a:ext uri="{FF2B5EF4-FFF2-40B4-BE49-F238E27FC236}">
                  <a16:creationId xmlns:a16="http://schemas.microsoft.com/office/drawing/2014/main" id="{48E0C102-1AD1-F95D-435B-E3268C75DF47}"/>
                </a:ext>
              </a:extLst>
            </p:cNvPr>
            <p:cNvSpPr/>
            <p:nvPr/>
          </p:nvSpPr>
          <p:spPr>
            <a:xfrm>
              <a:off x="3604625" y="2124100"/>
              <a:ext cx="48050" cy="42325"/>
            </a:xfrm>
            <a:custGeom>
              <a:avLst/>
              <a:gdLst/>
              <a:ahLst/>
              <a:cxnLst/>
              <a:rect l="l" t="t" r="r" b="b"/>
              <a:pathLst>
                <a:path w="1922" h="1693" extrusionOk="0">
                  <a:moveTo>
                    <a:pt x="958" y="0"/>
                  </a:moveTo>
                  <a:cubicBezTo>
                    <a:pt x="654" y="0"/>
                    <a:pt x="360" y="164"/>
                    <a:pt x="208" y="450"/>
                  </a:cubicBezTo>
                  <a:cubicBezTo>
                    <a:pt x="0" y="876"/>
                    <a:pt x="148" y="1389"/>
                    <a:pt x="560" y="1593"/>
                  </a:cubicBezTo>
                  <a:cubicBezTo>
                    <a:pt x="684" y="1661"/>
                    <a:pt x="817" y="1693"/>
                    <a:pt x="949" y="1693"/>
                  </a:cubicBezTo>
                  <a:cubicBezTo>
                    <a:pt x="1252" y="1693"/>
                    <a:pt x="1549" y="1524"/>
                    <a:pt x="1703" y="1228"/>
                  </a:cubicBezTo>
                  <a:cubicBezTo>
                    <a:pt x="1921" y="816"/>
                    <a:pt x="1759" y="302"/>
                    <a:pt x="1351" y="98"/>
                  </a:cubicBezTo>
                  <a:cubicBezTo>
                    <a:pt x="1226" y="32"/>
                    <a:pt x="1091" y="0"/>
                    <a:pt x="9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669;p48">
              <a:extLst>
                <a:ext uri="{FF2B5EF4-FFF2-40B4-BE49-F238E27FC236}">
                  <a16:creationId xmlns:a16="http://schemas.microsoft.com/office/drawing/2014/main" id="{A7A09FAF-28F5-D1DF-002F-A33E9BD1FFCF}"/>
                </a:ext>
              </a:extLst>
            </p:cNvPr>
            <p:cNvSpPr/>
            <p:nvPr/>
          </p:nvSpPr>
          <p:spPr>
            <a:xfrm>
              <a:off x="3610175" y="2124025"/>
              <a:ext cx="31150" cy="27425"/>
            </a:xfrm>
            <a:custGeom>
              <a:avLst/>
              <a:gdLst/>
              <a:ahLst/>
              <a:cxnLst/>
              <a:rect l="l" t="t" r="r" b="b"/>
              <a:pathLst>
                <a:path w="1246" h="1097" extrusionOk="0">
                  <a:moveTo>
                    <a:pt x="634" y="1"/>
                  </a:moveTo>
                  <a:cubicBezTo>
                    <a:pt x="435" y="1"/>
                    <a:pt x="240" y="109"/>
                    <a:pt x="148" y="305"/>
                  </a:cubicBezTo>
                  <a:cubicBezTo>
                    <a:pt x="0" y="569"/>
                    <a:pt x="102" y="893"/>
                    <a:pt x="366" y="1041"/>
                  </a:cubicBezTo>
                  <a:cubicBezTo>
                    <a:pt x="447" y="1079"/>
                    <a:pt x="533" y="1097"/>
                    <a:pt x="617" y="1097"/>
                  </a:cubicBezTo>
                  <a:cubicBezTo>
                    <a:pt x="819" y="1097"/>
                    <a:pt x="1011" y="991"/>
                    <a:pt x="1115" y="805"/>
                  </a:cubicBezTo>
                  <a:cubicBezTo>
                    <a:pt x="1245" y="541"/>
                    <a:pt x="1143" y="203"/>
                    <a:pt x="879" y="59"/>
                  </a:cubicBezTo>
                  <a:cubicBezTo>
                    <a:pt x="802" y="20"/>
                    <a:pt x="718" y="1"/>
                    <a:pt x="6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70;p48">
              <a:extLst>
                <a:ext uri="{FF2B5EF4-FFF2-40B4-BE49-F238E27FC236}">
                  <a16:creationId xmlns:a16="http://schemas.microsoft.com/office/drawing/2014/main" id="{82EE571A-F15D-3CE8-E3E4-AD227EADE769}"/>
                </a:ext>
              </a:extLst>
            </p:cNvPr>
            <p:cNvSpPr/>
            <p:nvPr/>
          </p:nvSpPr>
          <p:spPr>
            <a:xfrm>
              <a:off x="3633650" y="2137625"/>
              <a:ext cx="10225" cy="7500"/>
            </a:xfrm>
            <a:custGeom>
              <a:avLst/>
              <a:gdLst/>
              <a:ahLst/>
              <a:cxnLst/>
              <a:rect l="l" t="t" r="r" b="b"/>
              <a:pathLst>
                <a:path w="409" h="300" extrusionOk="0">
                  <a:moveTo>
                    <a:pt x="158" y="1"/>
                  </a:moveTo>
                  <a:cubicBezTo>
                    <a:pt x="104" y="1"/>
                    <a:pt x="54" y="20"/>
                    <a:pt x="28" y="57"/>
                  </a:cubicBezTo>
                  <a:cubicBezTo>
                    <a:pt x="0" y="131"/>
                    <a:pt x="42" y="219"/>
                    <a:pt x="144" y="261"/>
                  </a:cubicBezTo>
                  <a:cubicBezTo>
                    <a:pt x="190" y="287"/>
                    <a:pt x="235" y="299"/>
                    <a:pt x="275" y="299"/>
                  </a:cubicBezTo>
                  <a:cubicBezTo>
                    <a:pt x="325" y="299"/>
                    <a:pt x="364" y="280"/>
                    <a:pt x="380" y="247"/>
                  </a:cubicBezTo>
                  <a:cubicBezTo>
                    <a:pt x="408" y="173"/>
                    <a:pt x="366" y="85"/>
                    <a:pt x="264" y="25"/>
                  </a:cubicBezTo>
                  <a:cubicBezTo>
                    <a:pt x="230" y="9"/>
                    <a:pt x="193" y="1"/>
                    <a:pt x="1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71;p48">
              <a:extLst>
                <a:ext uri="{FF2B5EF4-FFF2-40B4-BE49-F238E27FC236}">
                  <a16:creationId xmlns:a16="http://schemas.microsoft.com/office/drawing/2014/main" id="{0AF86942-2944-7216-1B8D-26234DB22B95}"/>
                </a:ext>
              </a:extLst>
            </p:cNvPr>
            <p:cNvSpPr/>
            <p:nvPr/>
          </p:nvSpPr>
          <p:spPr>
            <a:xfrm>
              <a:off x="3687450" y="2139650"/>
              <a:ext cx="44350" cy="42700"/>
            </a:xfrm>
            <a:custGeom>
              <a:avLst/>
              <a:gdLst/>
              <a:ahLst/>
              <a:cxnLst/>
              <a:rect l="l" t="t" r="r" b="b"/>
              <a:pathLst>
                <a:path w="1774" h="1708" extrusionOk="0">
                  <a:moveTo>
                    <a:pt x="892" y="1"/>
                  </a:moveTo>
                  <a:cubicBezTo>
                    <a:pt x="457" y="1"/>
                    <a:pt x="87" y="339"/>
                    <a:pt x="47" y="781"/>
                  </a:cubicBezTo>
                  <a:cubicBezTo>
                    <a:pt x="1" y="1249"/>
                    <a:pt x="339" y="1661"/>
                    <a:pt x="806" y="1703"/>
                  </a:cubicBezTo>
                  <a:cubicBezTo>
                    <a:pt x="834" y="1706"/>
                    <a:pt x="862" y="1707"/>
                    <a:pt x="889" y="1707"/>
                  </a:cubicBezTo>
                  <a:cubicBezTo>
                    <a:pt x="1309" y="1707"/>
                    <a:pt x="1675" y="1383"/>
                    <a:pt x="1732" y="943"/>
                  </a:cubicBezTo>
                  <a:cubicBezTo>
                    <a:pt x="1774" y="472"/>
                    <a:pt x="1436" y="64"/>
                    <a:pt x="968" y="4"/>
                  </a:cubicBezTo>
                  <a:cubicBezTo>
                    <a:pt x="943" y="2"/>
                    <a:pt x="917" y="1"/>
                    <a:pt x="89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72;p48">
              <a:extLst>
                <a:ext uri="{FF2B5EF4-FFF2-40B4-BE49-F238E27FC236}">
                  <a16:creationId xmlns:a16="http://schemas.microsoft.com/office/drawing/2014/main" id="{9176B39B-4A16-DFB5-4D01-D25B3505803F}"/>
                </a:ext>
              </a:extLst>
            </p:cNvPr>
            <p:cNvSpPr/>
            <p:nvPr/>
          </p:nvSpPr>
          <p:spPr>
            <a:xfrm>
              <a:off x="3687825" y="2139025"/>
              <a:ext cx="43625" cy="44000"/>
            </a:xfrm>
            <a:custGeom>
              <a:avLst/>
              <a:gdLst/>
              <a:ahLst/>
              <a:cxnLst/>
              <a:rect l="l" t="t" r="r" b="b"/>
              <a:pathLst>
                <a:path w="1745" h="1760" extrusionOk="0">
                  <a:moveTo>
                    <a:pt x="953" y="57"/>
                  </a:moveTo>
                  <a:cubicBezTo>
                    <a:pt x="1365" y="103"/>
                    <a:pt x="1685" y="469"/>
                    <a:pt x="1685" y="880"/>
                  </a:cubicBezTo>
                  <a:lnTo>
                    <a:pt x="1685" y="968"/>
                  </a:lnTo>
                  <a:cubicBezTo>
                    <a:pt x="1643" y="1394"/>
                    <a:pt x="1277" y="1700"/>
                    <a:pt x="865" y="1700"/>
                  </a:cubicBezTo>
                  <a:lnTo>
                    <a:pt x="791" y="1700"/>
                  </a:lnTo>
                  <a:cubicBezTo>
                    <a:pt x="366" y="1658"/>
                    <a:pt x="60" y="1306"/>
                    <a:pt x="60" y="880"/>
                  </a:cubicBezTo>
                  <a:lnTo>
                    <a:pt x="60" y="806"/>
                  </a:lnTo>
                  <a:cubicBezTo>
                    <a:pt x="102" y="381"/>
                    <a:pt x="454" y="57"/>
                    <a:pt x="865" y="57"/>
                  </a:cubicBezTo>
                  <a:close/>
                  <a:moveTo>
                    <a:pt x="865" y="1"/>
                  </a:moveTo>
                  <a:cubicBezTo>
                    <a:pt x="426" y="1"/>
                    <a:pt x="46" y="339"/>
                    <a:pt x="0" y="792"/>
                  </a:cubicBezTo>
                  <a:lnTo>
                    <a:pt x="0" y="880"/>
                  </a:lnTo>
                  <a:cubicBezTo>
                    <a:pt x="0" y="1334"/>
                    <a:pt x="338" y="1714"/>
                    <a:pt x="777" y="1760"/>
                  </a:cubicBezTo>
                  <a:lnTo>
                    <a:pt x="865" y="1760"/>
                  </a:lnTo>
                  <a:cubicBezTo>
                    <a:pt x="1319" y="1760"/>
                    <a:pt x="1703" y="1422"/>
                    <a:pt x="1745" y="968"/>
                  </a:cubicBezTo>
                  <a:lnTo>
                    <a:pt x="1745" y="880"/>
                  </a:lnTo>
                  <a:cubicBezTo>
                    <a:pt x="1745" y="441"/>
                    <a:pt x="1407" y="43"/>
                    <a:pt x="9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73;p48">
              <a:extLst>
                <a:ext uri="{FF2B5EF4-FFF2-40B4-BE49-F238E27FC236}">
                  <a16:creationId xmlns:a16="http://schemas.microsoft.com/office/drawing/2014/main" id="{7B3BD245-92F8-CC2A-A1C7-DF2E3BFF398D}"/>
                </a:ext>
              </a:extLst>
            </p:cNvPr>
            <p:cNvSpPr/>
            <p:nvPr/>
          </p:nvSpPr>
          <p:spPr>
            <a:xfrm>
              <a:off x="3686750" y="2141475"/>
              <a:ext cx="44000" cy="42350"/>
            </a:xfrm>
            <a:custGeom>
              <a:avLst/>
              <a:gdLst/>
              <a:ahLst/>
              <a:cxnLst/>
              <a:rect l="l" t="t" r="r" b="b"/>
              <a:pathLst>
                <a:path w="1760" h="1694" extrusionOk="0">
                  <a:moveTo>
                    <a:pt x="883" y="1"/>
                  </a:moveTo>
                  <a:cubicBezTo>
                    <a:pt x="449" y="1"/>
                    <a:pt x="86" y="326"/>
                    <a:pt x="43" y="768"/>
                  </a:cubicBezTo>
                  <a:cubicBezTo>
                    <a:pt x="1" y="1236"/>
                    <a:pt x="339" y="1648"/>
                    <a:pt x="806" y="1690"/>
                  </a:cubicBezTo>
                  <a:cubicBezTo>
                    <a:pt x="834" y="1693"/>
                    <a:pt x="861" y="1694"/>
                    <a:pt x="889" y="1694"/>
                  </a:cubicBezTo>
                  <a:cubicBezTo>
                    <a:pt x="1309" y="1694"/>
                    <a:pt x="1674" y="1369"/>
                    <a:pt x="1714" y="927"/>
                  </a:cubicBezTo>
                  <a:cubicBezTo>
                    <a:pt x="1760" y="473"/>
                    <a:pt x="1422" y="47"/>
                    <a:pt x="968" y="5"/>
                  </a:cubicBezTo>
                  <a:cubicBezTo>
                    <a:pt x="939" y="2"/>
                    <a:pt x="911" y="1"/>
                    <a:pt x="8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74;p48">
              <a:extLst>
                <a:ext uri="{FF2B5EF4-FFF2-40B4-BE49-F238E27FC236}">
                  <a16:creationId xmlns:a16="http://schemas.microsoft.com/office/drawing/2014/main" id="{E1C1B264-FAE2-ACCA-84CB-7770D0180460}"/>
                </a:ext>
              </a:extLst>
            </p:cNvPr>
            <p:cNvSpPr/>
            <p:nvPr/>
          </p:nvSpPr>
          <p:spPr>
            <a:xfrm>
              <a:off x="3691850" y="2141150"/>
              <a:ext cx="28625" cy="27625"/>
            </a:xfrm>
            <a:custGeom>
              <a:avLst/>
              <a:gdLst/>
              <a:ahLst/>
              <a:cxnLst/>
              <a:rect l="l" t="t" r="r" b="b"/>
              <a:pathLst>
                <a:path w="1145" h="1105" extrusionOk="0">
                  <a:moveTo>
                    <a:pt x="561" y="1"/>
                  </a:moveTo>
                  <a:cubicBezTo>
                    <a:pt x="292" y="1"/>
                    <a:pt x="59" y="213"/>
                    <a:pt x="29" y="500"/>
                  </a:cubicBezTo>
                  <a:cubicBezTo>
                    <a:pt x="1" y="809"/>
                    <a:pt x="222" y="1073"/>
                    <a:pt x="514" y="1101"/>
                  </a:cubicBezTo>
                  <a:cubicBezTo>
                    <a:pt x="534" y="1103"/>
                    <a:pt x="553" y="1104"/>
                    <a:pt x="572" y="1104"/>
                  </a:cubicBezTo>
                  <a:cubicBezTo>
                    <a:pt x="853" y="1104"/>
                    <a:pt x="1086" y="892"/>
                    <a:pt x="1116" y="605"/>
                  </a:cubicBezTo>
                  <a:cubicBezTo>
                    <a:pt x="1144" y="310"/>
                    <a:pt x="926" y="32"/>
                    <a:pt x="616" y="4"/>
                  </a:cubicBezTo>
                  <a:cubicBezTo>
                    <a:pt x="598" y="2"/>
                    <a:pt x="579" y="1"/>
                    <a:pt x="5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75;p48">
              <a:extLst>
                <a:ext uri="{FF2B5EF4-FFF2-40B4-BE49-F238E27FC236}">
                  <a16:creationId xmlns:a16="http://schemas.microsoft.com/office/drawing/2014/main" id="{A246EDFF-9309-B474-7D3A-78ACEDA59A6A}"/>
                </a:ext>
              </a:extLst>
            </p:cNvPr>
            <p:cNvSpPr/>
            <p:nvPr/>
          </p:nvSpPr>
          <p:spPr>
            <a:xfrm>
              <a:off x="3713500" y="2154500"/>
              <a:ext cx="10650" cy="6825"/>
            </a:xfrm>
            <a:custGeom>
              <a:avLst/>
              <a:gdLst/>
              <a:ahLst/>
              <a:cxnLst/>
              <a:rect l="l" t="t" r="r" b="b"/>
              <a:pathLst>
                <a:path w="426" h="273" extrusionOk="0">
                  <a:moveTo>
                    <a:pt x="170" y="1"/>
                  </a:moveTo>
                  <a:cubicBezTo>
                    <a:pt x="98" y="1"/>
                    <a:pt x="39" y="27"/>
                    <a:pt x="28" y="71"/>
                  </a:cubicBezTo>
                  <a:cubicBezTo>
                    <a:pt x="0" y="142"/>
                    <a:pt x="74" y="230"/>
                    <a:pt x="176" y="261"/>
                  </a:cubicBezTo>
                  <a:cubicBezTo>
                    <a:pt x="202" y="269"/>
                    <a:pt x="228" y="272"/>
                    <a:pt x="253" y="272"/>
                  </a:cubicBezTo>
                  <a:cubicBezTo>
                    <a:pt x="325" y="272"/>
                    <a:pt x="384" y="242"/>
                    <a:pt x="394" y="187"/>
                  </a:cubicBezTo>
                  <a:cubicBezTo>
                    <a:pt x="426" y="128"/>
                    <a:pt x="352" y="40"/>
                    <a:pt x="250" y="12"/>
                  </a:cubicBezTo>
                  <a:cubicBezTo>
                    <a:pt x="223" y="4"/>
                    <a:pt x="196" y="1"/>
                    <a:pt x="1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76;p48">
              <a:extLst>
                <a:ext uri="{FF2B5EF4-FFF2-40B4-BE49-F238E27FC236}">
                  <a16:creationId xmlns:a16="http://schemas.microsoft.com/office/drawing/2014/main" id="{828AD65F-D7A7-0EC5-216D-174F7DC688C5}"/>
                </a:ext>
              </a:extLst>
            </p:cNvPr>
            <p:cNvSpPr/>
            <p:nvPr/>
          </p:nvSpPr>
          <p:spPr>
            <a:xfrm>
              <a:off x="3648600" y="2194000"/>
              <a:ext cx="11450" cy="7675"/>
            </a:xfrm>
            <a:custGeom>
              <a:avLst/>
              <a:gdLst/>
              <a:ahLst/>
              <a:cxnLst/>
              <a:rect l="l" t="t" r="r" b="b"/>
              <a:pathLst>
                <a:path w="458" h="307" extrusionOk="0">
                  <a:moveTo>
                    <a:pt x="18" y="0"/>
                  </a:moveTo>
                  <a:cubicBezTo>
                    <a:pt x="18" y="0"/>
                    <a:pt x="0" y="0"/>
                    <a:pt x="18" y="14"/>
                  </a:cubicBezTo>
                  <a:cubicBezTo>
                    <a:pt x="46" y="102"/>
                    <a:pt x="106" y="176"/>
                    <a:pt x="176" y="218"/>
                  </a:cubicBezTo>
                  <a:cubicBezTo>
                    <a:pt x="264" y="278"/>
                    <a:pt x="352" y="306"/>
                    <a:pt x="440" y="306"/>
                  </a:cubicBezTo>
                  <a:cubicBezTo>
                    <a:pt x="458" y="306"/>
                    <a:pt x="458" y="306"/>
                    <a:pt x="458" y="292"/>
                  </a:cubicBezTo>
                  <a:lnTo>
                    <a:pt x="440" y="278"/>
                  </a:lnTo>
                  <a:cubicBezTo>
                    <a:pt x="352" y="278"/>
                    <a:pt x="282" y="233"/>
                    <a:pt x="208" y="190"/>
                  </a:cubicBezTo>
                  <a:cubicBezTo>
                    <a:pt x="134" y="145"/>
                    <a:pt x="74" y="74"/>
                    <a:pt x="32"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77;p48">
              <a:extLst>
                <a:ext uri="{FF2B5EF4-FFF2-40B4-BE49-F238E27FC236}">
                  <a16:creationId xmlns:a16="http://schemas.microsoft.com/office/drawing/2014/main" id="{EB8E2DF5-76DA-83D9-B92B-36DD36B4792B}"/>
                </a:ext>
              </a:extLst>
            </p:cNvPr>
            <p:cNvSpPr/>
            <p:nvPr/>
          </p:nvSpPr>
          <p:spPr>
            <a:xfrm>
              <a:off x="3599850" y="2092350"/>
              <a:ext cx="56850" cy="21450"/>
            </a:xfrm>
            <a:custGeom>
              <a:avLst/>
              <a:gdLst/>
              <a:ahLst/>
              <a:cxnLst/>
              <a:rect l="l" t="t" r="r" b="b"/>
              <a:pathLst>
                <a:path w="2274" h="858" extrusionOk="0">
                  <a:moveTo>
                    <a:pt x="1644" y="1"/>
                  </a:moveTo>
                  <a:cubicBezTo>
                    <a:pt x="1154" y="1"/>
                    <a:pt x="367" y="461"/>
                    <a:pt x="367" y="461"/>
                  </a:cubicBezTo>
                  <a:cubicBezTo>
                    <a:pt x="0" y="790"/>
                    <a:pt x="544" y="857"/>
                    <a:pt x="795" y="857"/>
                  </a:cubicBezTo>
                  <a:cubicBezTo>
                    <a:pt x="823" y="857"/>
                    <a:pt x="848" y="856"/>
                    <a:pt x="867" y="855"/>
                  </a:cubicBezTo>
                  <a:cubicBezTo>
                    <a:pt x="1043" y="841"/>
                    <a:pt x="2274" y="577"/>
                    <a:pt x="1968" y="137"/>
                  </a:cubicBezTo>
                  <a:cubicBezTo>
                    <a:pt x="1902" y="39"/>
                    <a:pt x="1785" y="1"/>
                    <a:pt x="1644"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78;p48">
              <a:extLst>
                <a:ext uri="{FF2B5EF4-FFF2-40B4-BE49-F238E27FC236}">
                  <a16:creationId xmlns:a16="http://schemas.microsoft.com/office/drawing/2014/main" id="{F6524A54-20CA-E519-A4BD-940EB0C11255}"/>
                </a:ext>
              </a:extLst>
            </p:cNvPr>
            <p:cNvSpPr/>
            <p:nvPr/>
          </p:nvSpPr>
          <p:spPr>
            <a:xfrm>
              <a:off x="3697750" y="2113325"/>
              <a:ext cx="48375" cy="31225"/>
            </a:xfrm>
            <a:custGeom>
              <a:avLst/>
              <a:gdLst/>
              <a:ahLst/>
              <a:cxnLst/>
              <a:rect l="l" t="t" r="r" b="b"/>
              <a:pathLst>
                <a:path w="1935" h="1249" extrusionOk="0">
                  <a:moveTo>
                    <a:pt x="616" y="0"/>
                  </a:moveTo>
                  <a:cubicBezTo>
                    <a:pt x="557" y="0"/>
                    <a:pt x="503" y="15"/>
                    <a:pt x="454" y="48"/>
                  </a:cubicBezTo>
                  <a:cubicBezTo>
                    <a:pt x="1" y="339"/>
                    <a:pt x="1056" y="1029"/>
                    <a:pt x="1218" y="1117"/>
                  </a:cubicBezTo>
                  <a:cubicBezTo>
                    <a:pt x="1300" y="1163"/>
                    <a:pt x="1529" y="1248"/>
                    <a:pt x="1692" y="1248"/>
                  </a:cubicBezTo>
                  <a:cubicBezTo>
                    <a:pt x="1840" y="1248"/>
                    <a:pt x="1935" y="1177"/>
                    <a:pt x="1816" y="941"/>
                  </a:cubicBezTo>
                  <a:cubicBezTo>
                    <a:pt x="1816" y="941"/>
                    <a:pt x="1086" y="0"/>
                    <a:pt x="616"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679;p48">
              <a:extLst>
                <a:ext uri="{FF2B5EF4-FFF2-40B4-BE49-F238E27FC236}">
                  <a16:creationId xmlns:a16="http://schemas.microsoft.com/office/drawing/2014/main" id="{49CD0BD1-744E-EB10-D822-35A3C959D8C9}"/>
                </a:ext>
              </a:extLst>
            </p:cNvPr>
            <p:cNvSpPr/>
            <p:nvPr/>
          </p:nvSpPr>
          <p:spPr>
            <a:xfrm>
              <a:off x="3667325" y="2161025"/>
              <a:ext cx="17600" cy="17950"/>
            </a:xfrm>
            <a:custGeom>
              <a:avLst/>
              <a:gdLst/>
              <a:ahLst/>
              <a:cxnLst/>
              <a:rect l="l" t="t" r="r" b="b"/>
              <a:pathLst>
                <a:path w="704" h="718" extrusionOk="0">
                  <a:moveTo>
                    <a:pt x="29" y="0"/>
                  </a:moveTo>
                  <a:lnTo>
                    <a:pt x="0" y="718"/>
                  </a:lnTo>
                  <a:cubicBezTo>
                    <a:pt x="0" y="718"/>
                    <a:pt x="658" y="718"/>
                    <a:pt x="690" y="264"/>
                  </a:cubicBezTo>
                  <a:cubicBezTo>
                    <a:pt x="704" y="44"/>
                    <a:pt x="598" y="0"/>
                    <a:pt x="458" y="0"/>
                  </a:cubicBezTo>
                  <a:cubicBezTo>
                    <a:pt x="365" y="0"/>
                    <a:pt x="258" y="20"/>
                    <a:pt x="161" y="20"/>
                  </a:cubicBezTo>
                  <a:cubicBezTo>
                    <a:pt x="113" y="20"/>
                    <a:pt x="68" y="15"/>
                    <a:pt x="29"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680;p48">
              <a:extLst>
                <a:ext uri="{FF2B5EF4-FFF2-40B4-BE49-F238E27FC236}">
                  <a16:creationId xmlns:a16="http://schemas.microsoft.com/office/drawing/2014/main" id="{6961F208-5D98-3AA4-3F91-4522269F21AF}"/>
                </a:ext>
              </a:extLst>
            </p:cNvPr>
            <p:cNvSpPr/>
            <p:nvPr/>
          </p:nvSpPr>
          <p:spPr>
            <a:xfrm>
              <a:off x="3665825" y="2128250"/>
              <a:ext cx="19475" cy="51075"/>
            </a:xfrm>
            <a:custGeom>
              <a:avLst/>
              <a:gdLst/>
              <a:ahLst/>
              <a:cxnLst/>
              <a:rect l="l" t="t" r="r" b="b"/>
              <a:pathLst>
                <a:path w="779" h="2043" extrusionOk="0">
                  <a:moveTo>
                    <a:pt x="328" y="0"/>
                  </a:moveTo>
                  <a:cubicBezTo>
                    <a:pt x="324" y="0"/>
                    <a:pt x="324" y="6"/>
                    <a:pt x="324" y="6"/>
                  </a:cubicBezTo>
                  <a:cubicBezTo>
                    <a:pt x="222" y="256"/>
                    <a:pt x="134" y="488"/>
                    <a:pt x="60" y="738"/>
                  </a:cubicBezTo>
                  <a:cubicBezTo>
                    <a:pt x="32" y="872"/>
                    <a:pt x="1" y="988"/>
                    <a:pt x="1" y="1135"/>
                  </a:cubicBezTo>
                  <a:lnTo>
                    <a:pt x="1" y="1237"/>
                  </a:lnTo>
                  <a:cubicBezTo>
                    <a:pt x="15" y="1266"/>
                    <a:pt x="32" y="1311"/>
                    <a:pt x="75" y="1339"/>
                  </a:cubicBezTo>
                  <a:cubicBezTo>
                    <a:pt x="118" y="1356"/>
                    <a:pt x="161" y="1363"/>
                    <a:pt x="201" y="1363"/>
                  </a:cubicBezTo>
                  <a:cubicBezTo>
                    <a:pt x="229" y="1363"/>
                    <a:pt x="255" y="1359"/>
                    <a:pt x="279" y="1354"/>
                  </a:cubicBezTo>
                  <a:cubicBezTo>
                    <a:pt x="352" y="1354"/>
                    <a:pt x="412" y="1354"/>
                    <a:pt x="472" y="1339"/>
                  </a:cubicBezTo>
                  <a:cubicBezTo>
                    <a:pt x="542" y="1339"/>
                    <a:pt x="602" y="1339"/>
                    <a:pt x="648" y="1368"/>
                  </a:cubicBezTo>
                  <a:cubicBezTo>
                    <a:pt x="690" y="1399"/>
                    <a:pt x="704" y="1456"/>
                    <a:pt x="704" y="1515"/>
                  </a:cubicBezTo>
                  <a:lnTo>
                    <a:pt x="704" y="1603"/>
                  </a:lnTo>
                  <a:lnTo>
                    <a:pt x="690" y="1649"/>
                  </a:lnTo>
                  <a:lnTo>
                    <a:pt x="690" y="1691"/>
                  </a:lnTo>
                  <a:cubicBezTo>
                    <a:pt x="676" y="1719"/>
                    <a:pt x="662" y="1737"/>
                    <a:pt x="648" y="1765"/>
                  </a:cubicBezTo>
                  <a:cubicBezTo>
                    <a:pt x="616" y="1779"/>
                    <a:pt x="602" y="1807"/>
                    <a:pt x="588" y="1825"/>
                  </a:cubicBezTo>
                  <a:cubicBezTo>
                    <a:pt x="542" y="1867"/>
                    <a:pt x="486" y="1895"/>
                    <a:pt x="426" y="1927"/>
                  </a:cubicBezTo>
                  <a:cubicBezTo>
                    <a:pt x="310" y="1969"/>
                    <a:pt x="191" y="2001"/>
                    <a:pt x="60" y="2001"/>
                  </a:cubicBezTo>
                  <a:cubicBezTo>
                    <a:pt x="46" y="2015"/>
                    <a:pt x="46" y="2015"/>
                    <a:pt x="46" y="2029"/>
                  </a:cubicBezTo>
                  <a:cubicBezTo>
                    <a:pt x="46" y="2029"/>
                    <a:pt x="46" y="2043"/>
                    <a:pt x="60" y="2043"/>
                  </a:cubicBezTo>
                  <a:cubicBezTo>
                    <a:pt x="191" y="2043"/>
                    <a:pt x="324" y="2015"/>
                    <a:pt x="440" y="1969"/>
                  </a:cubicBezTo>
                  <a:cubicBezTo>
                    <a:pt x="514" y="1955"/>
                    <a:pt x="574" y="1927"/>
                    <a:pt x="616" y="1867"/>
                  </a:cubicBezTo>
                  <a:cubicBezTo>
                    <a:pt x="648" y="1853"/>
                    <a:pt x="676" y="1825"/>
                    <a:pt x="690" y="1793"/>
                  </a:cubicBezTo>
                  <a:cubicBezTo>
                    <a:pt x="704" y="1765"/>
                    <a:pt x="736" y="1737"/>
                    <a:pt x="750" y="1705"/>
                  </a:cubicBezTo>
                  <a:cubicBezTo>
                    <a:pt x="750" y="1691"/>
                    <a:pt x="764" y="1677"/>
                    <a:pt x="764" y="1663"/>
                  </a:cubicBezTo>
                  <a:lnTo>
                    <a:pt x="778" y="1603"/>
                  </a:lnTo>
                  <a:lnTo>
                    <a:pt x="778" y="1501"/>
                  </a:lnTo>
                  <a:cubicBezTo>
                    <a:pt x="778" y="1473"/>
                    <a:pt x="764" y="1427"/>
                    <a:pt x="750" y="1399"/>
                  </a:cubicBezTo>
                  <a:cubicBezTo>
                    <a:pt x="736" y="1368"/>
                    <a:pt x="718" y="1325"/>
                    <a:pt x="676" y="1311"/>
                  </a:cubicBezTo>
                  <a:cubicBezTo>
                    <a:pt x="616" y="1266"/>
                    <a:pt x="542" y="1266"/>
                    <a:pt x="472" y="1266"/>
                  </a:cubicBezTo>
                  <a:cubicBezTo>
                    <a:pt x="412" y="1266"/>
                    <a:pt x="338" y="1280"/>
                    <a:pt x="279" y="1280"/>
                  </a:cubicBezTo>
                  <a:cubicBezTo>
                    <a:pt x="255" y="1287"/>
                    <a:pt x="227" y="1291"/>
                    <a:pt x="200" y="1291"/>
                  </a:cubicBezTo>
                  <a:cubicBezTo>
                    <a:pt x="164" y="1291"/>
                    <a:pt x="129" y="1284"/>
                    <a:pt x="103" y="1266"/>
                  </a:cubicBezTo>
                  <a:cubicBezTo>
                    <a:pt x="89" y="1266"/>
                    <a:pt x="89" y="1251"/>
                    <a:pt x="75" y="1223"/>
                  </a:cubicBezTo>
                  <a:lnTo>
                    <a:pt x="75" y="1135"/>
                  </a:lnTo>
                  <a:cubicBezTo>
                    <a:pt x="75" y="1002"/>
                    <a:pt x="103" y="886"/>
                    <a:pt x="134" y="752"/>
                  </a:cubicBezTo>
                  <a:cubicBezTo>
                    <a:pt x="162" y="636"/>
                    <a:pt x="191" y="506"/>
                    <a:pt x="236" y="386"/>
                  </a:cubicBezTo>
                  <a:cubicBezTo>
                    <a:pt x="264" y="270"/>
                    <a:pt x="310" y="136"/>
                    <a:pt x="352" y="20"/>
                  </a:cubicBezTo>
                  <a:cubicBezTo>
                    <a:pt x="352" y="6"/>
                    <a:pt x="352" y="6"/>
                    <a:pt x="338" y="6"/>
                  </a:cubicBezTo>
                  <a:cubicBezTo>
                    <a:pt x="334" y="2"/>
                    <a:pt x="331" y="0"/>
                    <a:pt x="328"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681;p48">
              <a:extLst>
                <a:ext uri="{FF2B5EF4-FFF2-40B4-BE49-F238E27FC236}">
                  <a16:creationId xmlns:a16="http://schemas.microsoft.com/office/drawing/2014/main" id="{D47D6B2B-82CC-D0B0-576F-6D4FDE3723D2}"/>
                </a:ext>
              </a:extLst>
            </p:cNvPr>
            <p:cNvSpPr/>
            <p:nvPr/>
          </p:nvSpPr>
          <p:spPr>
            <a:xfrm>
              <a:off x="3558100" y="2019225"/>
              <a:ext cx="234550" cy="137075"/>
            </a:xfrm>
            <a:custGeom>
              <a:avLst/>
              <a:gdLst/>
              <a:ahLst/>
              <a:cxnLst/>
              <a:rect l="l" t="t" r="r" b="b"/>
              <a:pathLst>
                <a:path w="9382" h="5483" extrusionOk="0">
                  <a:moveTo>
                    <a:pt x="4962" y="1"/>
                  </a:moveTo>
                  <a:cubicBezTo>
                    <a:pt x="3922" y="1"/>
                    <a:pt x="3268" y="470"/>
                    <a:pt x="3268" y="470"/>
                  </a:cubicBezTo>
                  <a:cubicBezTo>
                    <a:pt x="3268" y="470"/>
                    <a:pt x="2974" y="235"/>
                    <a:pt x="2524" y="235"/>
                  </a:cubicBezTo>
                  <a:cubicBezTo>
                    <a:pt x="2211" y="235"/>
                    <a:pt x="1823" y="348"/>
                    <a:pt x="1408" y="734"/>
                  </a:cubicBezTo>
                  <a:cubicBezTo>
                    <a:pt x="398" y="1669"/>
                    <a:pt x="1" y="3914"/>
                    <a:pt x="824" y="3928"/>
                  </a:cubicBezTo>
                  <a:cubicBezTo>
                    <a:pt x="829" y="3928"/>
                    <a:pt x="835" y="3928"/>
                    <a:pt x="841" y="3928"/>
                  </a:cubicBezTo>
                  <a:cubicBezTo>
                    <a:pt x="1649" y="3928"/>
                    <a:pt x="3064" y="1933"/>
                    <a:pt x="3064" y="1933"/>
                  </a:cubicBezTo>
                  <a:cubicBezTo>
                    <a:pt x="3930" y="2696"/>
                    <a:pt x="4253" y="3090"/>
                    <a:pt x="4999" y="3590"/>
                  </a:cubicBezTo>
                  <a:cubicBezTo>
                    <a:pt x="5304" y="3797"/>
                    <a:pt x="5536" y="3870"/>
                    <a:pt x="5715" y="3870"/>
                  </a:cubicBezTo>
                  <a:cubicBezTo>
                    <a:pt x="6129" y="3870"/>
                    <a:pt x="6255" y="3481"/>
                    <a:pt x="6323" y="3481"/>
                  </a:cubicBezTo>
                  <a:cubicBezTo>
                    <a:pt x="6331" y="3481"/>
                    <a:pt x="6339" y="3487"/>
                    <a:pt x="6346" y="3502"/>
                  </a:cubicBezTo>
                  <a:cubicBezTo>
                    <a:pt x="6934" y="4733"/>
                    <a:pt x="8253" y="5482"/>
                    <a:pt x="8253" y="5482"/>
                  </a:cubicBezTo>
                  <a:cubicBezTo>
                    <a:pt x="9146" y="4030"/>
                    <a:pt x="9382" y="2095"/>
                    <a:pt x="7155" y="688"/>
                  </a:cubicBezTo>
                  <a:cubicBezTo>
                    <a:pt x="6326" y="165"/>
                    <a:pt x="5577" y="1"/>
                    <a:pt x="4962"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682;p48">
              <a:extLst>
                <a:ext uri="{FF2B5EF4-FFF2-40B4-BE49-F238E27FC236}">
                  <a16:creationId xmlns:a16="http://schemas.microsoft.com/office/drawing/2014/main" id="{464DFFF5-A162-0A04-4E51-9C19EB16331E}"/>
                </a:ext>
              </a:extLst>
            </p:cNvPr>
            <p:cNvSpPr/>
            <p:nvPr/>
          </p:nvSpPr>
          <p:spPr>
            <a:xfrm>
              <a:off x="3635400" y="2060950"/>
              <a:ext cx="84700" cy="59025"/>
            </a:xfrm>
            <a:custGeom>
              <a:avLst/>
              <a:gdLst/>
              <a:ahLst/>
              <a:cxnLst/>
              <a:rect l="l" t="t" r="r" b="b"/>
              <a:pathLst>
                <a:path w="3388" h="2361" extrusionOk="0">
                  <a:moveTo>
                    <a:pt x="46" y="0"/>
                  </a:moveTo>
                  <a:lnTo>
                    <a:pt x="1" y="32"/>
                  </a:lnTo>
                  <a:cubicBezTo>
                    <a:pt x="528" y="911"/>
                    <a:pt x="1277" y="1629"/>
                    <a:pt x="2157" y="2143"/>
                  </a:cubicBezTo>
                  <a:cubicBezTo>
                    <a:pt x="2361" y="2259"/>
                    <a:pt x="2582" y="2361"/>
                    <a:pt x="2815" y="2361"/>
                  </a:cubicBezTo>
                  <a:lnTo>
                    <a:pt x="2860" y="2361"/>
                  </a:lnTo>
                  <a:cubicBezTo>
                    <a:pt x="3096" y="2347"/>
                    <a:pt x="3374" y="2171"/>
                    <a:pt x="3388" y="1907"/>
                  </a:cubicBezTo>
                  <a:lnTo>
                    <a:pt x="3342" y="1907"/>
                  </a:lnTo>
                  <a:cubicBezTo>
                    <a:pt x="3328" y="2143"/>
                    <a:pt x="3078" y="2301"/>
                    <a:pt x="2860" y="2318"/>
                  </a:cubicBezTo>
                  <a:cubicBezTo>
                    <a:pt x="2845" y="2319"/>
                    <a:pt x="2829" y="2320"/>
                    <a:pt x="2814" y="2320"/>
                  </a:cubicBezTo>
                  <a:cubicBezTo>
                    <a:pt x="2583" y="2320"/>
                    <a:pt x="2379" y="2223"/>
                    <a:pt x="2171" y="2111"/>
                  </a:cubicBezTo>
                  <a:cubicBezTo>
                    <a:pt x="1292" y="1597"/>
                    <a:pt x="560" y="880"/>
                    <a:pt x="46"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683;p48">
              <a:extLst>
                <a:ext uri="{FF2B5EF4-FFF2-40B4-BE49-F238E27FC236}">
                  <a16:creationId xmlns:a16="http://schemas.microsoft.com/office/drawing/2014/main" id="{FF8A6D9D-0946-120A-8EB1-C868C2D8453C}"/>
                </a:ext>
              </a:extLst>
            </p:cNvPr>
            <p:cNvSpPr/>
            <p:nvPr/>
          </p:nvSpPr>
          <p:spPr>
            <a:xfrm>
              <a:off x="3564000" y="2060950"/>
              <a:ext cx="73625" cy="57975"/>
            </a:xfrm>
            <a:custGeom>
              <a:avLst/>
              <a:gdLst/>
              <a:ahLst/>
              <a:cxnLst/>
              <a:rect l="l" t="t" r="r" b="b"/>
              <a:pathLst>
                <a:path w="2945" h="2319" extrusionOk="0">
                  <a:moveTo>
                    <a:pt x="2902" y="0"/>
                  </a:moveTo>
                  <a:cubicBezTo>
                    <a:pt x="2610" y="838"/>
                    <a:pt x="2023" y="1555"/>
                    <a:pt x="1291" y="2023"/>
                  </a:cubicBezTo>
                  <a:cubicBezTo>
                    <a:pt x="1115" y="2143"/>
                    <a:pt x="866" y="2273"/>
                    <a:pt x="616" y="2287"/>
                  </a:cubicBezTo>
                  <a:cubicBezTo>
                    <a:pt x="394" y="2287"/>
                    <a:pt x="116" y="2171"/>
                    <a:pt x="29" y="1949"/>
                  </a:cubicBezTo>
                  <a:lnTo>
                    <a:pt x="0" y="1949"/>
                  </a:lnTo>
                  <a:cubicBezTo>
                    <a:pt x="88" y="2213"/>
                    <a:pt x="366" y="2318"/>
                    <a:pt x="588" y="2318"/>
                  </a:cubicBezTo>
                  <a:lnTo>
                    <a:pt x="616" y="2318"/>
                  </a:lnTo>
                  <a:cubicBezTo>
                    <a:pt x="880" y="2318"/>
                    <a:pt x="1130" y="2185"/>
                    <a:pt x="1305" y="2055"/>
                  </a:cubicBezTo>
                  <a:cubicBezTo>
                    <a:pt x="2051" y="1583"/>
                    <a:pt x="2639" y="852"/>
                    <a:pt x="2945" y="14"/>
                  </a:cubicBezTo>
                  <a:lnTo>
                    <a:pt x="2902" y="0"/>
                  </a:ln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684;p48">
              <a:extLst>
                <a:ext uri="{FF2B5EF4-FFF2-40B4-BE49-F238E27FC236}">
                  <a16:creationId xmlns:a16="http://schemas.microsoft.com/office/drawing/2014/main" id="{282193DA-5CF0-7F12-8FF3-6495935BCFD6}"/>
                </a:ext>
              </a:extLst>
            </p:cNvPr>
            <p:cNvSpPr/>
            <p:nvPr/>
          </p:nvSpPr>
          <p:spPr>
            <a:xfrm>
              <a:off x="3649725" y="2182425"/>
              <a:ext cx="23875" cy="16425"/>
            </a:xfrm>
            <a:custGeom>
              <a:avLst/>
              <a:gdLst/>
              <a:ahLst/>
              <a:cxnLst/>
              <a:rect l="l" t="t" r="r" b="b"/>
              <a:pathLst>
                <a:path w="955" h="657" extrusionOk="0">
                  <a:moveTo>
                    <a:pt x="135" y="1"/>
                  </a:moveTo>
                  <a:cubicBezTo>
                    <a:pt x="77" y="1"/>
                    <a:pt x="29" y="49"/>
                    <a:pt x="29" y="98"/>
                  </a:cubicBezTo>
                  <a:cubicBezTo>
                    <a:pt x="1" y="256"/>
                    <a:pt x="43" y="520"/>
                    <a:pt x="325" y="625"/>
                  </a:cubicBezTo>
                  <a:cubicBezTo>
                    <a:pt x="388" y="647"/>
                    <a:pt x="448" y="657"/>
                    <a:pt x="504" y="657"/>
                  </a:cubicBezTo>
                  <a:cubicBezTo>
                    <a:pt x="705" y="657"/>
                    <a:pt x="854" y="530"/>
                    <a:pt x="923" y="404"/>
                  </a:cubicBezTo>
                  <a:cubicBezTo>
                    <a:pt x="954" y="344"/>
                    <a:pt x="954" y="273"/>
                    <a:pt x="894" y="242"/>
                  </a:cubicBezTo>
                  <a:cubicBezTo>
                    <a:pt x="747" y="168"/>
                    <a:pt x="500" y="80"/>
                    <a:pt x="177" y="10"/>
                  </a:cubicBezTo>
                  <a:cubicBezTo>
                    <a:pt x="163" y="4"/>
                    <a:pt x="149" y="1"/>
                    <a:pt x="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685;p48">
              <a:extLst>
                <a:ext uri="{FF2B5EF4-FFF2-40B4-BE49-F238E27FC236}">
                  <a16:creationId xmlns:a16="http://schemas.microsoft.com/office/drawing/2014/main" id="{2067FE9C-8F0C-D326-267A-53EDE3FC4FF8}"/>
                </a:ext>
              </a:extLst>
            </p:cNvPr>
            <p:cNvSpPr/>
            <p:nvPr/>
          </p:nvSpPr>
          <p:spPr>
            <a:xfrm>
              <a:off x="3662925" y="2185550"/>
              <a:ext cx="8825" cy="7050"/>
            </a:xfrm>
            <a:custGeom>
              <a:avLst/>
              <a:gdLst/>
              <a:ahLst/>
              <a:cxnLst/>
              <a:rect l="l" t="t" r="r" b="b"/>
              <a:pathLst>
                <a:path w="353" h="282" extrusionOk="0">
                  <a:moveTo>
                    <a:pt x="60" y="1"/>
                  </a:moveTo>
                  <a:cubicBezTo>
                    <a:pt x="29" y="89"/>
                    <a:pt x="1" y="191"/>
                    <a:pt x="1" y="205"/>
                  </a:cubicBezTo>
                  <a:cubicBezTo>
                    <a:pt x="37" y="244"/>
                    <a:pt x="142" y="281"/>
                    <a:pt x="209" y="281"/>
                  </a:cubicBezTo>
                  <a:cubicBezTo>
                    <a:pt x="219" y="281"/>
                    <a:pt x="228" y="280"/>
                    <a:pt x="236" y="279"/>
                  </a:cubicBezTo>
                  <a:cubicBezTo>
                    <a:pt x="278" y="265"/>
                    <a:pt x="324" y="177"/>
                    <a:pt x="352" y="103"/>
                  </a:cubicBezTo>
                  <a:cubicBezTo>
                    <a:pt x="278" y="75"/>
                    <a:pt x="176" y="29"/>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686;p48">
              <a:extLst>
                <a:ext uri="{FF2B5EF4-FFF2-40B4-BE49-F238E27FC236}">
                  <a16:creationId xmlns:a16="http://schemas.microsoft.com/office/drawing/2014/main" id="{FAAAA1E3-F57E-B5E9-5E0B-5F59EEE5D8F7}"/>
                </a:ext>
              </a:extLst>
            </p:cNvPr>
            <p:cNvSpPr/>
            <p:nvPr/>
          </p:nvSpPr>
          <p:spPr>
            <a:xfrm>
              <a:off x="3653775" y="2182650"/>
              <a:ext cx="8025" cy="5350"/>
            </a:xfrm>
            <a:custGeom>
              <a:avLst/>
              <a:gdLst/>
              <a:ahLst/>
              <a:cxnLst/>
              <a:rect l="l" t="t" r="r" b="b"/>
              <a:pathLst>
                <a:path w="321" h="214" extrusionOk="0">
                  <a:moveTo>
                    <a:pt x="43" y="1"/>
                  </a:moveTo>
                  <a:cubicBezTo>
                    <a:pt x="15" y="71"/>
                    <a:pt x="1" y="131"/>
                    <a:pt x="1" y="145"/>
                  </a:cubicBezTo>
                  <a:cubicBezTo>
                    <a:pt x="34" y="180"/>
                    <a:pt x="113" y="214"/>
                    <a:pt x="173" y="214"/>
                  </a:cubicBezTo>
                  <a:cubicBezTo>
                    <a:pt x="190" y="214"/>
                    <a:pt x="206" y="211"/>
                    <a:pt x="219" y="205"/>
                  </a:cubicBezTo>
                  <a:cubicBezTo>
                    <a:pt x="251" y="205"/>
                    <a:pt x="293" y="131"/>
                    <a:pt x="321" y="71"/>
                  </a:cubicBezTo>
                  <a:cubicBezTo>
                    <a:pt x="233" y="43"/>
                    <a:pt x="145" y="29"/>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687;p48">
              <a:extLst>
                <a:ext uri="{FF2B5EF4-FFF2-40B4-BE49-F238E27FC236}">
                  <a16:creationId xmlns:a16="http://schemas.microsoft.com/office/drawing/2014/main" id="{78A5C922-80EA-4848-A918-2A0294231FFA}"/>
                </a:ext>
              </a:extLst>
            </p:cNvPr>
            <p:cNvSpPr/>
            <p:nvPr/>
          </p:nvSpPr>
          <p:spPr>
            <a:xfrm>
              <a:off x="3650800" y="2190650"/>
              <a:ext cx="13650" cy="8325"/>
            </a:xfrm>
            <a:custGeom>
              <a:avLst/>
              <a:gdLst/>
              <a:ahLst/>
              <a:cxnLst/>
              <a:rect l="l" t="t" r="r" b="b"/>
              <a:pathLst>
                <a:path w="546" h="333" extrusionOk="0">
                  <a:moveTo>
                    <a:pt x="60" y="1"/>
                  </a:moveTo>
                  <a:cubicBezTo>
                    <a:pt x="46" y="15"/>
                    <a:pt x="32" y="15"/>
                    <a:pt x="0" y="15"/>
                  </a:cubicBezTo>
                  <a:cubicBezTo>
                    <a:pt x="46" y="134"/>
                    <a:pt x="120" y="236"/>
                    <a:pt x="282" y="296"/>
                  </a:cubicBezTo>
                  <a:cubicBezTo>
                    <a:pt x="346" y="323"/>
                    <a:pt x="405" y="333"/>
                    <a:pt x="459" y="333"/>
                  </a:cubicBezTo>
                  <a:cubicBezTo>
                    <a:pt x="489" y="333"/>
                    <a:pt x="518" y="329"/>
                    <a:pt x="545" y="324"/>
                  </a:cubicBezTo>
                  <a:cubicBezTo>
                    <a:pt x="500" y="236"/>
                    <a:pt x="457" y="163"/>
                    <a:pt x="384" y="103"/>
                  </a:cubicBezTo>
                  <a:cubicBezTo>
                    <a:pt x="296" y="32"/>
                    <a:pt x="176" y="1"/>
                    <a:pt x="60" y="1"/>
                  </a:cubicBezTo>
                  <a:close/>
                </a:path>
              </a:pathLst>
            </a:custGeom>
            <a:solidFill>
              <a:srgbClr val="F0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688;p48">
              <a:extLst>
                <a:ext uri="{FF2B5EF4-FFF2-40B4-BE49-F238E27FC236}">
                  <a16:creationId xmlns:a16="http://schemas.microsoft.com/office/drawing/2014/main" id="{9A2388F6-5B88-8230-BE17-477700E1A33D}"/>
                </a:ext>
              </a:extLst>
            </p:cNvPr>
            <p:cNvSpPr/>
            <p:nvPr/>
          </p:nvSpPr>
          <p:spPr>
            <a:xfrm>
              <a:off x="3705400" y="2563350"/>
              <a:ext cx="24550" cy="20150"/>
            </a:xfrm>
            <a:custGeom>
              <a:avLst/>
              <a:gdLst/>
              <a:ahLst/>
              <a:cxnLst/>
              <a:rect l="l" t="t" r="r" b="b"/>
              <a:pathLst>
                <a:path w="982" h="806" extrusionOk="0">
                  <a:moveTo>
                    <a:pt x="134" y="0"/>
                  </a:moveTo>
                  <a:lnTo>
                    <a:pt x="134" y="0"/>
                  </a:lnTo>
                  <a:cubicBezTo>
                    <a:pt x="1" y="264"/>
                    <a:pt x="46" y="542"/>
                    <a:pt x="162" y="806"/>
                  </a:cubicBezTo>
                  <a:cubicBezTo>
                    <a:pt x="454" y="777"/>
                    <a:pt x="588" y="746"/>
                    <a:pt x="838" y="689"/>
                  </a:cubicBezTo>
                  <a:cubicBezTo>
                    <a:pt x="838" y="689"/>
                    <a:pt x="982" y="162"/>
                    <a:pt x="134"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689;p48">
              <a:extLst>
                <a:ext uri="{FF2B5EF4-FFF2-40B4-BE49-F238E27FC236}">
                  <a16:creationId xmlns:a16="http://schemas.microsoft.com/office/drawing/2014/main" id="{57382A7F-2791-C6B8-A9CF-60761CF8DD8C}"/>
                </a:ext>
              </a:extLst>
            </p:cNvPr>
            <p:cNvSpPr/>
            <p:nvPr/>
          </p:nvSpPr>
          <p:spPr>
            <a:xfrm>
              <a:off x="3647900" y="2543475"/>
              <a:ext cx="61925" cy="40625"/>
            </a:xfrm>
            <a:custGeom>
              <a:avLst/>
              <a:gdLst/>
              <a:ahLst/>
              <a:cxnLst/>
              <a:rect l="l" t="t" r="r" b="b"/>
              <a:pathLst>
                <a:path w="2477" h="1625" extrusionOk="0">
                  <a:moveTo>
                    <a:pt x="1587" y="0"/>
                  </a:moveTo>
                  <a:cubicBezTo>
                    <a:pt x="1562" y="0"/>
                    <a:pt x="1536" y="1"/>
                    <a:pt x="1509" y="4"/>
                  </a:cubicBezTo>
                  <a:cubicBezTo>
                    <a:pt x="1129" y="32"/>
                    <a:pt x="939" y="355"/>
                    <a:pt x="967" y="517"/>
                  </a:cubicBezTo>
                  <a:cubicBezTo>
                    <a:pt x="925" y="443"/>
                    <a:pt x="865" y="324"/>
                    <a:pt x="661" y="236"/>
                  </a:cubicBezTo>
                  <a:cubicBezTo>
                    <a:pt x="598" y="206"/>
                    <a:pt x="532" y="192"/>
                    <a:pt x="468" y="192"/>
                  </a:cubicBezTo>
                  <a:cubicBezTo>
                    <a:pt x="222" y="192"/>
                    <a:pt x="0" y="396"/>
                    <a:pt x="0" y="675"/>
                  </a:cubicBezTo>
                  <a:lnTo>
                    <a:pt x="14" y="1555"/>
                  </a:lnTo>
                  <a:cubicBezTo>
                    <a:pt x="14" y="1555"/>
                    <a:pt x="606" y="1625"/>
                    <a:pt x="1438" y="1625"/>
                  </a:cubicBezTo>
                  <a:cubicBezTo>
                    <a:pt x="1756" y="1625"/>
                    <a:pt x="2108" y="1615"/>
                    <a:pt x="2476" y="1586"/>
                  </a:cubicBezTo>
                  <a:cubicBezTo>
                    <a:pt x="2360" y="1323"/>
                    <a:pt x="2315" y="1045"/>
                    <a:pt x="2448" y="763"/>
                  </a:cubicBezTo>
                  <a:cubicBezTo>
                    <a:pt x="2244" y="735"/>
                    <a:pt x="2244" y="735"/>
                    <a:pt x="2156" y="721"/>
                  </a:cubicBezTo>
                  <a:cubicBezTo>
                    <a:pt x="2156" y="721"/>
                    <a:pt x="2238" y="0"/>
                    <a:pt x="1587"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690;p48">
              <a:extLst>
                <a:ext uri="{FF2B5EF4-FFF2-40B4-BE49-F238E27FC236}">
                  <a16:creationId xmlns:a16="http://schemas.microsoft.com/office/drawing/2014/main" id="{939885E0-9B37-A2B2-BC3A-E289682ED126}"/>
                </a:ext>
              </a:extLst>
            </p:cNvPr>
            <p:cNvSpPr/>
            <p:nvPr/>
          </p:nvSpPr>
          <p:spPr>
            <a:xfrm>
              <a:off x="3647900" y="2580125"/>
              <a:ext cx="78725" cy="9875"/>
            </a:xfrm>
            <a:custGeom>
              <a:avLst/>
              <a:gdLst/>
              <a:ahLst/>
              <a:cxnLst/>
              <a:rect l="l" t="t" r="r" b="b"/>
              <a:pathLst>
                <a:path w="3149" h="395" extrusionOk="0">
                  <a:moveTo>
                    <a:pt x="3110" y="0"/>
                  </a:moveTo>
                  <a:cubicBezTo>
                    <a:pt x="3109" y="0"/>
                    <a:pt x="3107" y="0"/>
                    <a:pt x="3106" y="1"/>
                  </a:cubicBezTo>
                  <a:cubicBezTo>
                    <a:pt x="2386" y="117"/>
                    <a:pt x="1666" y="148"/>
                    <a:pt x="1100" y="148"/>
                  </a:cubicBezTo>
                  <a:cubicBezTo>
                    <a:pt x="447" y="148"/>
                    <a:pt x="0" y="106"/>
                    <a:pt x="0" y="106"/>
                  </a:cubicBezTo>
                  <a:lnTo>
                    <a:pt x="0" y="296"/>
                  </a:lnTo>
                  <a:cubicBezTo>
                    <a:pt x="0" y="296"/>
                    <a:pt x="671" y="394"/>
                    <a:pt x="1487" y="394"/>
                  </a:cubicBezTo>
                  <a:cubicBezTo>
                    <a:pt x="2008" y="394"/>
                    <a:pt x="2590" y="354"/>
                    <a:pt x="3092" y="222"/>
                  </a:cubicBezTo>
                  <a:cubicBezTo>
                    <a:pt x="3092" y="222"/>
                    <a:pt x="3148" y="0"/>
                    <a:pt x="3110"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691;p48">
              <a:extLst>
                <a:ext uri="{FF2B5EF4-FFF2-40B4-BE49-F238E27FC236}">
                  <a16:creationId xmlns:a16="http://schemas.microsoft.com/office/drawing/2014/main" id="{4DC08DE7-E46D-6629-6254-575774C472CD}"/>
                </a:ext>
              </a:extLst>
            </p:cNvPr>
            <p:cNvSpPr/>
            <p:nvPr/>
          </p:nvSpPr>
          <p:spPr>
            <a:xfrm>
              <a:off x="3656675" y="2562200"/>
              <a:ext cx="11375" cy="11375"/>
            </a:xfrm>
            <a:custGeom>
              <a:avLst/>
              <a:gdLst/>
              <a:ahLst/>
              <a:cxnLst/>
              <a:rect l="l" t="t" r="r" b="b"/>
              <a:pathLst>
                <a:path w="455" h="455" extrusionOk="0">
                  <a:moveTo>
                    <a:pt x="237" y="0"/>
                  </a:moveTo>
                  <a:cubicBezTo>
                    <a:pt x="103" y="0"/>
                    <a:pt x="1" y="102"/>
                    <a:pt x="1" y="236"/>
                  </a:cubicBezTo>
                  <a:cubicBezTo>
                    <a:pt x="1" y="352"/>
                    <a:pt x="103" y="454"/>
                    <a:pt x="237" y="454"/>
                  </a:cubicBezTo>
                  <a:cubicBezTo>
                    <a:pt x="353" y="454"/>
                    <a:pt x="455" y="352"/>
                    <a:pt x="455" y="222"/>
                  </a:cubicBezTo>
                  <a:cubicBezTo>
                    <a:pt x="455" y="102"/>
                    <a:pt x="353" y="0"/>
                    <a:pt x="237"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692;p48">
              <a:extLst>
                <a:ext uri="{FF2B5EF4-FFF2-40B4-BE49-F238E27FC236}">
                  <a16:creationId xmlns:a16="http://schemas.microsoft.com/office/drawing/2014/main" id="{1BC241FE-0E08-9746-67F7-AF4D2687BD29}"/>
                </a:ext>
              </a:extLst>
            </p:cNvPr>
            <p:cNvSpPr/>
            <p:nvPr/>
          </p:nvSpPr>
          <p:spPr>
            <a:xfrm>
              <a:off x="3680875" y="2561050"/>
              <a:ext cx="22000" cy="3375"/>
            </a:xfrm>
            <a:custGeom>
              <a:avLst/>
              <a:gdLst/>
              <a:ahLst/>
              <a:cxnLst/>
              <a:rect l="l" t="t" r="r" b="b"/>
              <a:pathLst>
                <a:path w="880" h="135" extrusionOk="0">
                  <a:moveTo>
                    <a:pt x="836" y="0"/>
                  </a:moveTo>
                  <a:cubicBezTo>
                    <a:pt x="831" y="0"/>
                    <a:pt x="826" y="1"/>
                    <a:pt x="820" y="4"/>
                  </a:cubicBezTo>
                  <a:lnTo>
                    <a:pt x="46" y="46"/>
                  </a:lnTo>
                  <a:cubicBezTo>
                    <a:pt x="28" y="46"/>
                    <a:pt x="0" y="78"/>
                    <a:pt x="14" y="92"/>
                  </a:cubicBezTo>
                  <a:cubicBezTo>
                    <a:pt x="14" y="120"/>
                    <a:pt x="28" y="134"/>
                    <a:pt x="60" y="134"/>
                  </a:cubicBezTo>
                  <a:lnTo>
                    <a:pt x="837" y="92"/>
                  </a:lnTo>
                  <a:cubicBezTo>
                    <a:pt x="851" y="78"/>
                    <a:pt x="880" y="60"/>
                    <a:pt x="865" y="32"/>
                  </a:cubicBezTo>
                  <a:cubicBezTo>
                    <a:pt x="865" y="21"/>
                    <a:pt x="856" y="0"/>
                    <a:pt x="836"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693;p48">
              <a:extLst>
                <a:ext uri="{FF2B5EF4-FFF2-40B4-BE49-F238E27FC236}">
                  <a16:creationId xmlns:a16="http://schemas.microsoft.com/office/drawing/2014/main" id="{576F72F2-153D-BAF7-9F7A-844FD1F820D9}"/>
                </a:ext>
              </a:extLst>
            </p:cNvPr>
            <p:cNvSpPr/>
            <p:nvPr/>
          </p:nvSpPr>
          <p:spPr>
            <a:xfrm>
              <a:off x="3679800" y="2541525"/>
              <a:ext cx="31525" cy="18850"/>
            </a:xfrm>
            <a:custGeom>
              <a:avLst/>
              <a:gdLst/>
              <a:ahLst/>
              <a:cxnLst/>
              <a:rect l="l" t="t" r="r" b="b"/>
              <a:pathLst>
                <a:path w="1261" h="754" extrusionOk="0">
                  <a:moveTo>
                    <a:pt x="863" y="96"/>
                  </a:moveTo>
                  <a:cubicBezTo>
                    <a:pt x="880" y="110"/>
                    <a:pt x="880" y="124"/>
                    <a:pt x="863" y="170"/>
                  </a:cubicBezTo>
                  <a:cubicBezTo>
                    <a:pt x="821" y="286"/>
                    <a:pt x="761" y="402"/>
                    <a:pt x="687" y="490"/>
                  </a:cubicBezTo>
                  <a:lnTo>
                    <a:pt x="673" y="507"/>
                  </a:lnTo>
                  <a:cubicBezTo>
                    <a:pt x="673" y="476"/>
                    <a:pt x="687" y="447"/>
                    <a:pt x="687" y="419"/>
                  </a:cubicBezTo>
                  <a:cubicBezTo>
                    <a:pt x="719" y="314"/>
                    <a:pt x="733" y="226"/>
                    <a:pt x="792" y="155"/>
                  </a:cubicBezTo>
                  <a:cubicBezTo>
                    <a:pt x="792" y="138"/>
                    <a:pt x="806" y="110"/>
                    <a:pt x="835" y="96"/>
                  </a:cubicBezTo>
                  <a:close/>
                  <a:moveTo>
                    <a:pt x="1112" y="300"/>
                  </a:moveTo>
                  <a:cubicBezTo>
                    <a:pt x="1144" y="300"/>
                    <a:pt x="1158" y="314"/>
                    <a:pt x="1158" y="331"/>
                  </a:cubicBezTo>
                  <a:cubicBezTo>
                    <a:pt x="1158" y="345"/>
                    <a:pt x="1158" y="359"/>
                    <a:pt x="1127" y="388"/>
                  </a:cubicBezTo>
                  <a:cubicBezTo>
                    <a:pt x="1010" y="476"/>
                    <a:pt x="863" y="549"/>
                    <a:pt x="733" y="578"/>
                  </a:cubicBezTo>
                  <a:cubicBezTo>
                    <a:pt x="747" y="563"/>
                    <a:pt x="747" y="563"/>
                    <a:pt x="747" y="549"/>
                  </a:cubicBezTo>
                  <a:cubicBezTo>
                    <a:pt x="835" y="476"/>
                    <a:pt x="923" y="402"/>
                    <a:pt x="1025" y="345"/>
                  </a:cubicBezTo>
                  <a:cubicBezTo>
                    <a:pt x="1056" y="314"/>
                    <a:pt x="1084" y="300"/>
                    <a:pt x="1112" y="300"/>
                  </a:cubicBezTo>
                  <a:close/>
                  <a:moveTo>
                    <a:pt x="850" y="1"/>
                  </a:moveTo>
                  <a:cubicBezTo>
                    <a:pt x="824" y="1"/>
                    <a:pt x="798" y="8"/>
                    <a:pt x="775" y="22"/>
                  </a:cubicBezTo>
                  <a:cubicBezTo>
                    <a:pt x="747" y="50"/>
                    <a:pt x="733" y="82"/>
                    <a:pt x="704" y="110"/>
                  </a:cubicBezTo>
                  <a:cubicBezTo>
                    <a:pt x="659" y="198"/>
                    <a:pt x="631" y="300"/>
                    <a:pt x="599" y="402"/>
                  </a:cubicBezTo>
                  <a:cubicBezTo>
                    <a:pt x="585" y="476"/>
                    <a:pt x="571" y="549"/>
                    <a:pt x="543" y="609"/>
                  </a:cubicBezTo>
                  <a:lnTo>
                    <a:pt x="29" y="665"/>
                  </a:lnTo>
                  <a:cubicBezTo>
                    <a:pt x="15" y="665"/>
                    <a:pt x="1" y="683"/>
                    <a:pt x="1" y="711"/>
                  </a:cubicBezTo>
                  <a:cubicBezTo>
                    <a:pt x="1" y="725"/>
                    <a:pt x="15" y="753"/>
                    <a:pt x="43" y="753"/>
                  </a:cubicBezTo>
                  <a:lnTo>
                    <a:pt x="585" y="697"/>
                  </a:lnTo>
                  <a:lnTo>
                    <a:pt x="617" y="697"/>
                  </a:lnTo>
                  <a:lnTo>
                    <a:pt x="849" y="665"/>
                  </a:lnTo>
                  <a:cubicBezTo>
                    <a:pt x="880" y="665"/>
                    <a:pt x="894" y="651"/>
                    <a:pt x="894" y="623"/>
                  </a:cubicBezTo>
                  <a:cubicBezTo>
                    <a:pt x="1010" y="578"/>
                    <a:pt x="1098" y="521"/>
                    <a:pt x="1172" y="461"/>
                  </a:cubicBezTo>
                  <a:cubicBezTo>
                    <a:pt x="1200" y="447"/>
                    <a:pt x="1260" y="388"/>
                    <a:pt x="1246" y="314"/>
                  </a:cubicBezTo>
                  <a:cubicBezTo>
                    <a:pt x="1246" y="257"/>
                    <a:pt x="1172" y="212"/>
                    <a:pt x="1112" y="212"/>
                  </a:cubicBezTo>
                  <a:cubicBezTo>
                    <a:pt x="1070" y="212"/>
                    <a:pt x="1025" y="243"/>
                    <a:pt x="982" y="272"/>
                  </a:cubicBezTo>
                  <a:cubicBezTo>
                    <a:pt x="951" y="286"/>
                    <a:pt x="923" y="300"/>
                    <a:pt x="894" y="314"/>
                  </a:cubicBezTo>
                  <a:cubicBezTo>
                    <a:pt x="908" y="286"/>
                    <a:pt x="937" y="243"/>
                    <a:pt x="937" y="198"/>
                  </a:cubicBezTo>
                  <a:cubicBezTo>
                    <a:pt x="982" y="96"/>
                    <a:pt x="951" y="50"/>
                    <a:pt x="923" y="22"/>
                  </a:cubicBezTo>
                  <a:cubicBezTo>
                    <a:pt x="901" y="8"/>
                    <a:pt x="876" y="1"/>
                    <a:pt x="850"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694;p48">
              <a:extLst>
                <a:ext uri="{FF2B5EF4-FFF2-40B4-BE49-F238E27FC236}">
                  <a16:creationId xmlns:a16="http://schemas.microsoft.com/office/drawing/2014/main" id="{380D630E-49CA-7370-2884-7A84C288CA47}"/>
                </a:ext>
              </a:extLst>
            </p:cNvPr>
            <p:cNvSpPr/>
            <p:nvPr/>
          </p:nvSpPr>
          <p:spPr>
            <a:xfrm>
              <a:off x="3525475" y="2563350"/>
              <a:ext cx="24650" cy="20150"/>
            </a:xfrm>
            <a:custGeom>
              <a:avLst/>
              <a:gdLst/>
              <a:ahLst/>
              <a:cxnLst/>
              <a:rect l="l" t="t" r="r" b="b"/>
              <a:pathLst>
                <a:path w="986" h="806" extrusionOk="0">
                  <a:moveTo>
                    <a:pt x="852" y="0"/>
                  </a:moveTo>
                  <a:cubicBezTo>
                    <a:pt x="1" y="162"/>
                    <a:pt x="148" y="689"/>
                    <a:pt x="148" y="689"/>
                  </a:cubicBezTo>
                  <a:cubicBezTo>
                    <a:pt x="398" y="746"/>
                    <a:pt x="528" y="777"/>
                    <a:pt x="824" y="806"/>
                  </a:cubicBezTo>
                  <a:cubicBezTo>
                    <a:pt x="940" y="542"/>
                    <a:pt x="986" y="264"/>
                    <a:pt x="852"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695;p48">
              <a:extLst>
                <a:ext uri="{FF2B5EF4-FFF2-40B4-BE49-F238E27FC236}">
                  <a16:creationId xmlns:a16="http://schemas.microsoft.com/office/drawing/2014/main" id="{6ECD3534-5CAB-3A0E-A397-28146020C528}"/>
                </a:ext>
              </a:extLst>
            </p:cNvPr>
            <p:cNvSpPr/>
            <p:nvPr/>
          </p:nvSpPr>
          <p:spPr>
            <a:xfrm>
              <a:off x="3545700" y="2543475"/>
              <a:ext cx="62225" cy="40625"/>
            </a:xfrm>
            <a:custGeom>
              <a:avLst/>
              <a:gdLst/>
              <a:ahLst/>
              <a:cxnLst/>
              <a:rect l="l" t="t" r="r" b="b"/>
              <a:pathLst>
                <a:path w="2489" h="1625" extrusionOk="0">
                  <a:moveTo>
                    <a:pt x="891" y="0"/>
                  </a:moveTo>
                  <a:cubicBezTo>
                    <a:pt x="252" y="0"/>
                    <a:pt x="321" y="721"/>
                    <a:pt x="321" y="721"/>
                  </a:cubicBezTo>
                  <a:cubicBezTo>
                    <a:pt x="233" y="735"/>
                    <a:pt x="233" y="735"/>
                    <a:pt x="29" y="763"/>
                  </a:cubicBezTo>
                  <a:cubicBezTo>
                    <a:pt x="159" y="1045"/>
                    <a:pt x="131" y="1323"/>
                    <a:pt x="1" y="1586"/>
                  </a:cubicBezTo>
                  <a:cubicBezTo>
                    <a:pt x="369" y="1615"/>
                    <a:pt x="723" y="1625"/>
                    <a:pt x="1042" y="1625"/>
                  </a:cubicBezTo>
                  <a:cubicBezTo>
                    <a:pt x="1878" y="1625"/>
                    <a:pt x="2477" y="1555"/>
                    <a:pt x="2477" y="1555"/>
                  </a:cubicBezTo>
                  <a:lnTo>
                    <a:pt x="2477" y="675"/>
                  </a:lnTo>
                  <a:cubicBezTo>
                    <a:pt x="2488" y="396"/>
                    <a:pt x="2269" y="192"/>
                    <a:pt x="2016" y="192"/>
                  </a:cubicBezTo>
                  <a:cubicBezTo>
                    <a:pt x="1950" y="192"/>
                    <a:pt x="1882" y="206"/>
                    <a:pt x="1816" y="236"/>
                  </a:cubicBezTo>
                  <a:cubicBezTo>
                    <a:pt x="1612" y="324"/>
                    <a:pt x="1552" y="443"/>
                    <a:pt x="1524" y="517"/>
                  </a:cubicBezTo>
                  <a:cubicBezTo>
                    <a:pt x="1538" y="355"/>
                    <a:pt x="1348" y="32"/>
                    <a:pt x="968" y="4"/>
                  </a:cubicBezTo>
                  <a:cubicBezTo>
                    <a:pt x="941" y="1"/>
                    <a:pt x="916" y="0"/>
                    <a:pt x="891"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696;p48">
              <a:extLst>
                <a:ext uri="{FF2B5EF4-FFF2-40B4-BE49-F238E27FC236}">
                  <a16:creationId xmlns:a16="http://schemas.microsoft.com/office/drawing/2014/main" id="{EE464CF9-1545-D19D-54B1-7FAF2C91AA9F}"/>
                </a:ext>
              </a:extLst>
            </p:cNvPr>
            <p:cNvSpPr/>
            <p:nvPr/>
          </p:nvSpPr>
          <p:spPr>
            <a:xfrm>
              <a:off x="3589225" y="2562200"/>
              <a:ext cx="11025" cy="11375"/>
            </a:xfrm>
            <a:custGeom>
              <a:avLst/>
              <a:gdLst/>
              <a:ahLst/>
              <a:cxnLst/>
              <a:rect l="l" t="t" r="r" b="b"/>
              <a:pathLst>
                <a:path w="441" h="455" extrusionOk="0">
                  <a:moveTo>
                    <a:pt x="223" y="0"/>
                  </a:moveTo>
                  <a:cubicBezTo>
                    <a:pt x="89" y="0"/>
                    <a:pt x="1" y="102"/>
                    <a:pt x="1" y="236"/>
                  </a:cubicBezTo>
                  <a:cubicBezTo>
                    <a:pt x="1" y="352"/>
                    <a:pt x="106" y="454"/>
                    <a:pt x="223" y="454"/>
                  </a:cubicBezTo>
                  <a:cubicBezTo>
                    <a:pt x="339" y="454"/>
                    <a:pt x="441" y="352"/>
                    <a:pt x="441" y="222"/>
                  </a:cubicBezTo>
                  <a:cubicBezTo>
                    <a:pt x="441" y="102"/>
                    <a:pt x="339" y="0"/>
                    <a:pt x="223"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697;p48">
              <a:extLst>
                <a:ext uri="{FF2B5EF4-FFF2-40B4-BE49-F238E27FC236}">
                  <a16:creationId xmlns:a16="http://schemas.microsoft.com/office/drawing/2014/main" id="{61D7738C-D848-2C6B-D8D2-32EADCF2DCA9}"/>
                </a:ext>
              </a:extLst>
            </p:cNvPr>
            <p:cNvSpPr/>
            <p:nvPr/>
          </p:nvSpPr>
          <p:spPr>
            <a:xfrm>
              <a:off x="3528900" y="2580125"/>
              <a:ext cx="78750" cy="9875"/>
            </a:xfrm>
            <a:custGeom>
              <a:avLst/>
              <a:gdLst/>
              <a:ahLst/>
              <a:cxnLst/>
              <a:rect l="l" t="t" r="r" b="b"/>
              <a:pathLst>
                <a:path w="3150" h="395" extrusionOk="0">
                  <a:moveTo>
                    <a:pt x="36" y="0"/>
                  </a:moveTo>
                  <a:cubicBezTo>
                    <a:pt x="1" y="0"/>
                    <a:pt x="57" y="222"/>
                    <a:pt x="57" y="222"/>
                  </a:cubicBezTo>
                  <a:cubicBezTo>
                    <a:pt x="560" y="354"/>
                    <a:pt x="1141" y="394"/>
                    <a:pt x="1663" y="394"/>
                  </a:cubicBezTo>
                  <a:cubicBezTo>
                    <a:pt x="2478" y="394"/>
                    <a:pt x="3149" y="296"/>
                    <a:pt x="3149" y="296"/>
                  </a:cubicBezTo>
                  <a:lnTo>
                    <a:pt x="3149" y="106"/>
                  </a:lnTo>
                  <a:cubicBezTo>
                    <a:pt x="3149" y="106"/>
                    <a:pt x="2702" y="148"/>
                    <a:pt x="2049" y="148"/>
                  </a:cubicBezTo>
                  <a:cubicBezTo>
                    <a:pt x="1483" y="148"/>
                    <a:pt x="761" y="117"/>
                    <a:pt x="40" y="1"/>
                  </a:cubicBezTo>
                  <a:cubicBezTo>
                    <a:pt x="38" y="0"/>
                    <a:pt x="37" y="0"/>
                    <a:pt x="36"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698;p48">
              <a:extLst>
                <a:ext uri="{FF2B5EF4-FFF2-40B4-BE49-F238E27FC236}">
                  <a16:creationId xmlns:a16="http://schemas.microsoft.com/office/drawing/2014/main" id="{7A3875BA-3A3F-AF60-58DA-88FA79982014}"/>
                </a:ext>
              </a:extLst>
            </p:cNvPr>
            <p:cNvSpPr/>
            <p:nvPr/>
          </p:nvSpPr>
          <p:spPr>
            <a:xfrm>
              <a:off x="3553000" y="2561050"/>
              <a:ext cx="21650" cy="3375"/>
            </a:xfrm>
            <a:custGeom>
              <a:avLst/>
              <a:gdLst/>
              <a:ahLst/>
              <a:cxnLst/>
              <a:rect l="l" t="t" r="r" b="b"/>
              <a:pathLst>
                <a:path w="866" h="135" extrusionOk="0">
                  <a:moveTo>
                    <a:pt x="28" y="0"/>
                  </a:moveTo>
                  <a:cubicBezTo>
                    <a:pt x="10" y="0"/>
                    <a:pt x="1" y="21"/>
                    <a:pt x="1" y="32"/>
                  </a:cubicBezTo>
                  <a:cubicBezTo>
                    <a:pt x="1" y="60"/>
                    <a:pt x="15" y="78"/>
                    <a:pt x="43" y="92"/>
                  </a:cubicBezTo>
                  <a:lnTo>
                    <a:pt x="806" y="134"/>
                  </a:lnTo>
                  <a:lnTo>
                    <a:pt x="820" y="134"/>
                  </a:lnTo>
                  <a:cubicBezTo>
                    <a:pt x="834" y="134"/>
                    <a:pt x="852" y="120"/>
                    <a:pt x="866" y="92"/>
                  </a:cubicBezTo>
                  <a:cubicBezTo>
                    <a:pt x="866" y="78"/>
                    <a:pt x="834" y="46"/>
                    <a:pt x="820" y="46"/>
                  </a:cubicBezTo>
                  <a:lnTo>
                    <a:pt x="43" y="4"/>
                  </a:lnTo>
                  <a:cubicBezTo>
                    <a:pt x="38" y="1"/>
                    <a:pt x="33" y="0"/>
                    <a:pt x="28"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699;p48">
              <a:extLst>
                <a:ext uri="{FF2B5EF4-FFF2-40B4-BE49-F238E27FC236}">
                  <a16:creationId xmlns:a16="http://schemas.microsoft.com/office/drawing/2014/main" id="{8DA25E92-4CCA-DF4A-B9D0-8B8CFBDB5376}"/>
                </a:ext>
              </a:extLst>
            </p:cNvPr>
            <p:cNvSpPr/>
            <p:nvPr/>
          </p:nvSpPr>
          <p:spPr>
            <a:xfrm>
              <a:off x="3544200" y="2541525"/>
              <a:ext cx="31875" cy="18850"/>
            </a:xfrm>
            <a:custGeom>
              <a:avLst/>
              <a:gdLst/>
              <a:ahLst/>
              <a:cxnLst/>
              <a:rect l="l" t="t" r="r" b="b"/>
              <a:pathLst>
                <a:path w="1275" h="754" extrusionOk="0">
                  <a:moveTo>
                    <a:pt x="441" y="96"/>
                  </a:moveTo>
                  <a:cubicBezTo>
                    <a:pt x="455" y="110"/>
                    <a:pt x="469" y="138"/>
                    <a:pt x="483" y="155"/>
                  </a:cubicBezTo>
                  <a:cubicBezTo>
                    <a:pt x="529" y="226"/>
                    <a:pt x="543" y="314"/>
                    <a:pt x="571" y="419"/>
                  </a:cubicBezTo>
                  <a:cubicBezTo>
                    <a:pt x="571" y="447"/>
                    <a:pt x="588" y="476"/>
                    <a:pt x="588" y="507"/>
                  </a:cubicBezTo>
                  <a:lnTo>
                    <a:pt x="571" y="490"/>
                  </a:lnTo>
                  <a:cubicBezTo>
                    <a:pt x="500" y="402"/>
                    <a:pt x="441" y="286"/>
                    <a:pt x="395" y="170"/>
                  </a:cubicBezTo>
                  <a:lnTo>
                    <a:pt x="395" y="96"/>
                  </a:lnTo>
                  <a:close/>
                  <a:moveTo>
                    <a:pt x="149" y="300"/>
                  </a:moveTo>
                  <a:cubicBezTo>
                    <a:pt x="177" y="300"/>
                    <a:pt x="205" y="314"/>
                    <a:pt x="237" y="345"/>
                  </a:cubicBezTo>
                  <a:cubicBezTo>
                    <a:pt x="339" y="402"/>
                    <a:pt x="427" y="476"/>
                    <a:pt x="514" y="549"/>
                  </a:cubicBezTo>
                  <a:cubicBezTo>
                    <a:pt x="514" y="563"/>
                    <a:pt x="529" y="563"/>
                    <a:pt x="529" y="578"/>
                  </a:cubicBezTo>
                  <a:cubicBezTo>
                    <a:pt x="395" y="549"/>
                    <a:pt x="251" y="476"/>
                    <a:pt x="149" y="388"/>
                  </a:cubicBezTo>
                  <a:cubicBezTo>
                    <a:pt x="103" y="359"/>
                    <a:pt x="103" y="345"/>
                    <a:pt x="103" y="331"/>
                  </a:cubicBezTo>
                  <a:cubicBezTo>
                    <a:pt x="103" y="314"/>
                    <a:pt x="117" y="300"/>
                    <a:pt x="149" y="300"/>
                  </a:cubicBezTo>
                  <a:close/>
                  <a:moveTo>
                    <a:pt x="412" y="1"/>
                  </a:moveTo>
                  <a:cubicBezTo>
                    <a:pt x="389" y="1"/>
                    <a:pt x="367" y="8"/>
                    <a:pt x="353" y="22"/>
                  </a:cubicBezTo>
                  <a:cubicBezTo>
                    <a:pt x="307" y="50"/>
                    <a:pt x="293" y="96"/>
                    <a:pt x="325" y="198"/>
                  </a:cubicBezTo>
                  <a:cubicBezTo>
                    <a:pt x="339" y="243"/>
                    <a:pt x="353" y="286"/>
                    <a:pt x="367" y="314"/>
                  </a:cubicBezTo>
                  <a:cubicBezTo>
                    <a:pt x="339" y="300"/>
                    <a:pt x="307" y="286"/>
                    <a:pt x="279" y="272"/>
                  </a:cubicBezTo>
                  <a:cubicBezTo>
                    <a:pt x="251" y="243"/>
                    <a:pt x="191" y="212"/>
                    <a:pt x="149" y="212"/>
                  </a:cubicBezTo>
                  <a:cubicBezTo>
                    <a:pt x="89" y="212"/>
                    <a:pt x="15" y="257"/>
                    <a:pt x="15" y="314"/>
                  </a:cubicBezTo>
                  <a:cubicBezTo>
                    <a:pt x="1" y="388"/>
                    <a:pt x="61" y="447"/>
                    <a:pt x="89" y="461"/>
                  </a:cubicBezTo>
                  <a:cubicBezTo>
                    <a:pt x="163" y="521"/>
                    <a:pt x="265" y="578"/>
                    <a:pt x="367" y="623"/>
                  </a:cubicBezTo>
                  <a:cubicBezTo>
                    <a:pt x="367" y="651"/>
                    <a:pt x="381" y="665"/>
                    <a:pt x="412" y="665"/>
                  </a:cubicBezTo>
                  <a:lnTo>
                    <a:pt x="645" y="697"/>
                  </a:lnTo>
                  <a:lnTo>
                    <a:pt x="676" y="697"/>
                  </a:lnTo>
                  <a:lnTo>
                    <a:pt x="1218" y="753"/>
                  </a:lnTo>
                  <a:cubicBezTo>
                    <a:pt x="1246" y="753"/>
                    <a:pt x="1260" y="725"/>
                    <a:pt x="1260" y="711"/>
                  </a:cubicBezTo>
                  <a:cubicBezTo>
                    <a:pt x="1274" y="683"/>
                    <a:pt x="1246" y="665"/>
                    <a:pt x="1232" y="665"/>
                  </a:cubicBezTo>
                  <a:lnTo>
                    <a:pt x="719" y="609"/>
                  </a:lnTo>
                  <a:cubicBezTo>
                    <a:pt x="690" y="549"/>
                    <a:pt x="676" y="476"/>
                    <a:pt x="659" y="402"/>
                  </a:cubicBezTo>
                  <a:cubicBezTo>
                    <a:pt x="631" y="300"/>
                    <a:pt x="617" y="198"/>
                    <a:pt x="557" y="110"/>
                  </a:cubicBezTo>
                  <a:cubicBezTo>
                    <a:pt x="543" y="82"/>
                    <a:pt x="514" y="50"/>
                    <a:pt x="483" y="22"/>
                  </a:cubicBezTo>
                  <a:cubicBezTo>
                    <a:pt x="462" y="8"/>
                    <a:pt x="436" y="1"/>
                    <a:pt x="412"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700;p48">
              <a:extLst>
                <a:ext uri="{FF2B5EF4-FFF2-40B4-BE49-F238E27FC236}">
                  <a16:creationId xmlns:a16="http://schemas.microsoft.com/office/drawing/2014/main" id="{332C3577-805B-763D-135E-B9CB6FEE23C0}"/>
                </a:ext>
              </a:extLst>
            </p:cNvPr>
            <p:cNvSpPr/>
            <p:nvPr/>
          </p:nvSpPr>
          <p:spPr>
            <a:xfrm>
              <a:off x="3602425" y="1962025"/>
              <a:ext cx="190950" cy="157600"/>
            </a:xfrm>
            <a:custGeom>
              <a:avLst/>
              <a:gdLst/>
              <a:ahLst/>
              <a:cxnLst/>
              <a:rect l="l" t="t" r="r" b="b"/>
              <a:pathLst>
                <a:path w="7638" h="6304" extrusionOk="0">
                  <a:moveTo>
                    <a:pt x="1" y="0"/>
                  </a:moveTo>
                  <a:cubicBezTo>
                    <a:pt x="1" y="0"/>
                    <a:pt x="2023" y="4693"/>
                    <a:pt x="2083" y="4795"/>
                  </a:cubicBezTo>
                  <a:cubicBezTo>
                    <a:pt x="4369" y="5660"/>
                    <a:pt x="7637" y="6304"/>
                    <a:pt x="7637" y="6304"/>
                  </a:cubicBezTo>
                  <a:lnTo>
                    <a:pt x="5600" y="1333"/>
                  </a:lnTo>
                  <a:lnTo>
                    <a:pt x="1"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701;p48">
              <a:extLst>
                <a:ext uri="{FF2B5EF4-FFF2-40B4-BE49-F238E27FC236}">
                  <a16:creationId xmlns:a16="http://schemas.microsoft.com/office/drawing/2014/main" id="{DCB6D258-64A6-954E-B41E-668C5C8FC61B}"/>
                </a:ext>
              </a:extLst>
            </p:cNvPr>
            <p:cNvSpPr/>
            <p:nvPr/>
          </p:nvSpPr>
          <p:spPr>
            <a:xfrm>
              <a:off x="3601725" y="1960175"/>
              <a:ext cx="199725" cy="158300"/>
            </a:xfrm>
            <a:custGeom>
              <a:avLst/>
              <a:gdLst/>
              <a:ahLst/>
              <a:cxnLst/>
              <a:rect l="l" t="t" r="r" b="b"/>
              <a:pathLst>
                <a:path w="7989" h="6332" extrusionOk="0">
                  <a:moveTo>
                    <a:pt x="0" y="0"/>
                  </a:moveTo>
                  <a:cubicBezTo>
                    <a:pt x="0" y="0"/>
                    <a:pt x="2083" y="4781"/>
                    <a:pt x="2083" y="4795"/>
                  </a:cubicBezTo>
                  <a:cubicBezTo>
                    <a:pt x="4499" y="5674"/>
                    <a:pt x="7989" y="6332"/>
                    <a:pt x="7989" y="6332"/>
                  </a:cubicBezTo>
                  <a:lnTo>
                    <a:pt x="5966" y="1365"/>
                  </a:lnTo>
                  <a:lnTo>
                    <a:pt x="0"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702;p48">
              <a:extLst>
                <a:ext uri="{FF2B5EF4-FFF2-40B4-BE49-F238E27FC236}">
                  <a16:creationId xmlns:a16="http://schemas.microsoft.com/office/drawing/2014/main" id="{3A92071F-8C08-AFC9-A472-C47B37554EB3}"/>
                </a:ext>
              </a:extLst>
            </p:cNvPr>
            <p:cNvSpPr/>
            <p:nvPr/>
          </p:nvSpPr>
          <p:spPr>
            <a:xfrm>
              <a:off x="3601025" y="1958400"/>
              <a:ext cx="207375" cy="159025"/>
            </a:xfrm>
            <a:custGeom>
              <a:avLst/>
              <a:gdLst/>
              <a:ahLst/>
              <a:cxnLst/>
              <a:rect l="l" t="t" r="r" b="b"/>
              <a:pathLst>
                <a:path w="8295" h="6361" extrusionOk="0">
                  <a:moveTo>
                    <a:pt x="0" y="1"/>
                  </a:moveTo>
                  <a:cubicBezTo>
                    <a:pt x="0" y="1"/>
                    <a:pt x="2079" y="4778"/>
                    <a:pt x="2079" y="4792"/>
                  </a:cubicBezTo>
                  <a:cubicBezTo>
                    <a:pt x="4221" y="5569"/>
                    <a:pt x="8295" y="6361"/>
                    <a:pt x="8295" y="6361"/>
                  </a:cubicBezTo>
                  <a:lnTo>
                    <a:pt x="5980" y="137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703;p48">
              <a:extLst>
                <a:ext uri="{FF2B5EF4-FFF2-40B4-BE49-F238E27FC236}">
                  <a16:creationId xmlns:a16="http://schemas.microsoft.com/office/drawing/2014/main" id="{D763BC58-43A1-4C7E-BBE2-377FF553C001}"/>
                </a:ext>
              </a:extLst>
            </p:cNvPr>
            <p:cNvSpPr/>
            <p:nvPr/>
          </p:nvSpPr>
          <p:spPr>
            <a:xfrm>
              <a:off x="3484500" y="1964575"/>
              <a:ext cx="175100" cy="184675"/>
            </a:xfrm>
            <a:custGeom>
              <a:avLst/>
              <a:gdLst/>
              <a:ahLst/>
              <a:cxnLst/>
              <a:rect l="l" t="t" r="r" b="b"/>
              <a:pathLst>
                <a:path w="7004" h="7387" extrusionOk="0">
                  <a:moveTo>
                    <a:pt x="4689" y="0"/>
                  </a:moveTo>
                  <a:lnTo>
                    <a:pt x="1" y="2568"/>
                  </a:lnTo>
                  <a:lnTo>
                    <a:pt x="2551" y="7387"/>
                  </a:lnTo>
                  <a:cubicBezTo>
                    <a:pt x="2551" y="7387"/>
                    <a:pt x="5421" y="6012"/>
                    <a:pt x="7004" y="4678"/>
                  </a:cubicBezTo>
                  <a:cubicBezTo>
                    <a:pt x="6990" y="4661"/>
                    <a:pt x="4689" y="0"/>
                    <a:pt x="4689"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704;p48">
              <a:extLst>
                <a:ext uri="{FF2B5EF4-FFF2-40B4-BE49-F238E27FC236}">
                  <a16:creationId xmlns:a16="http://schemas.microsoft.com/office/drawing/2014/main" id="{EF7996EC-07EE-3F91-E89C-3F5EFA57C853}"/>
                </a:ext>
              </a:extLst>
            </p:cNvPr>
            <p:cNvSpPr/>
            <p:nvPr/>
          </p:nvSpPr>
          <p:spPr>
            <a:xfrm>
              <a:off x="3474925" y="1962800"/>
              <a:ext cx="183625" cy="187600"/>
            </a:xfrm>
            <a:custGeom>
              <a:avLst/>
              <a:gdLst/>
              <a:ahLst/>
              <a:cxnLst/>
              <a:rect l="l" t="t" r="r" b="b"/>
              <a:pathLst>
                <a:path w="7345" h="7504" extrusionOk="0">
                  <a:moveTo>
                    <a:pt x="5030" y="1"/>
                  </a:moveTo>
                  <a:lnTo>
                    <a:pt x="0" y="2695"/>
                  </a:lnTo>
                  <a:lnTo>
                    <a:pt x="2568" y="7504"/>
                  </a:lnTo>
                  <a:cubicBezTo>
                    <a:pt x="2568" y="7504"/>
                    <a:pt x="5628" y="6051"/>
                    <a:pt x="7345" y="4676"/>
                  </a:cubicBezTo>
                  <a:cubicBezTo>
                    <a:pt x="7331" y="4662"/>
                    <a:pt x="5030" y="1"/>
                    <a:pt x="5030"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705;p48">
              <a:extLst>
                <a:ext uri="{FF2B5EF4-FFF2-40B4-BE49-F238E27FC236}">
                  <a16:creationId xmlns:a16="http://schemas.microsoft.com/office/drawing/2014/main" id="{72006691-5E36-0718-2177-040627256C32}"/>
                </a:ext>
              </a:extLst>
            </p:cNvPr>
            <p:cNvSpPr/>
            <p:nvPr/>
          </p:nvSpPr>
          <p:spPr>
            <a:xfrm>
              <a:off x="3473850" y="1960950"/>
              <a:ext cx="183550" cy="190150"/>
            </a:xfrm>
            <a:custGeom>
              <a:avLst/>
              <a:gdLst/>
              <a:ahLst/>
              <a:cxnLst/>
              <a:rect l="l" t="t" r="r" b="b"/>
              <a:pathLst>
                <a:path w="7342" h="7606" extrusionOk="0">
                  <a:moveTo>
                    <a:pt x="5027" y="1"/>
                  </a:moveTo>
                  <a:lnTo>
                    <a:pt x="1" y="2695"/>
                  </a:lnTo>
                  <a:lnTo>
                    <a:pt x="2273" y="7606"/>
                  </a:lnTo>
                  <a:cubicBezTo>
                    <a:pt x="2273" y="7606"/>
                    <a:pt x="5819" y="5893"/>
                    <a:pt x="7342" y="4676"/>
                  </a:cubicBezTo>
                  <a:cubicBezTo>
                    <a:pt x="7342" y="4662"/>
                    <a:pt x="5027" y="1"/>
                    <a:pt x="50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706;p48">
              <a:extLst>
                <a:ext uri="{FF2B5EF4-FFF2-40B4-BE49-F238E27FC236}">
                  <a16:creationId xmlns:a16="http://schemas.microsoft.com/office/drawing/2014/main" id="{579D2577-F3EB-8617-4F37-44DC13CF1103}"/>
                </a:ext>
              </a:extLst>
            </p:cNvPr>
            <p:cNvSpPr/>
            <p:nvPr/>
          </p:nvSpPr>
          <p:spPr>
            <a:xfrm>
              <a:off x="3603075" y="1950200"/>
              <a:ext cx="216125" cy="161500"/>
            </a:xfrm>
            <a:custGeom>
              <a:avLst/>
              <a:gdLst/>
              <a:ahLst/>
              <a:cxnLst/>
              <a:rect l="l" t="t" r="r" b="b"/>
              <a:pathLst>
                <a:path w="8645" h="6460" extrusionOk="0">
                  <a:moveTo>
                    <a:pt x="208" y="0"/>
                  </a:moveTo>
                  <a:cubicBezTo>
                    <a:pt x="71" y="0"/>
                    <a:pt x="1" y="85"/>
                    <a:pt x="62" y="223"/>
                  </a:cubicBezTo>
                  <a:lnTo>
                    <a:pt x="2233" y="5018"/>
                  </a:lnTo>
                  <a:cubicBezTo>
                    <a:pt x="2307" y="5166"/>
                    <a:pt x="2511" y="5310"/>
                    <a:pt x="2687" y="5355"/>
                  </a:cubicBezTo>
                  <a:lnTo>
                    <a:pt x="8374" y="6453"/>
                  </a:lnTo>
                  <a:cubicBezTo>
                    <a:pt x="8400" y="6457"/>
                    <a:pt x="8425" y="6459"/>
                    <a:pt x="8447" y="6459"/>
                  </a:cubicBezTo>
                  <a:cubicBezTo>
                    <a:pt x="8586" y="6459"/>
                    <a:pt x="8644" y="6376"/>
                    <a:pt x="8592" y="6249"/>
                  </a:cubicBezTo>
                  <a:lnTo>
                    <a:pt x="6412" y="1455"/>
                  </a:lnTo>
                  <a:cubicBezTo>
                    <a:pt x="6338" y="1296"/>
                    <a:pt x="6148" y="1148"/>
                    <a:pt x="5954" y="1120"/>
                  </a:cubicBezTo>
                  <a:lnTo>
                    <a:pt x="270" y="5"/>
                  </a:lnTo>
                  <a:cubicBezTo>
                    <a:pt x="248" y="2"/>
                    <a:pt x="227" y="0"/>
                    <a:pt x="208"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707;p48">
              <a:extLst>
                <a:ext uri="{FF2B5EF4-FFF2-40B4-BE49-F238E27FC236}">
                  <a16:creationId xmlns:a16="http://schemas.microsoft.com/office/drawing/2014/main" id="{1819ABC2-5E31-77FA-C638-F82930C957F6}"/>
                </a:ext>
              </a:extLst>
            </p:cNvPr>
            <p:cNvSpPr/>
            <p:nvPr/>
          </p:nvSpPr>
          <p:spPr>
            <a:xfrm>
              <a:off x="3603075" y="1950200"/>
              <a:ext cx="214175" cy="160175"/>
            </a:xfrm>
            <a:custGeom>
              <a:avLst/>
              <a:gdLst/>
              <a:ahLst/>
              <a:cxnLst/>
              <a:rect l="l" t="t" r="r" b="b"/>
              <a:pathLst>
                <a:path w="8567" h="6407" extrusionOk="0">
                  <a:moveTo>
                    <a:pt x="204" y="0"/>
                  </a:moveTo>
                  <a:cubicBezTo>
                    <a:pt x="61" y="0"/>
                    <a:pt x="1" y="85"/>
                    <a:pt x="62" y="223"/>
                  </a:cubicBezTo>
                  <a:lnTo>
                    <a:pt x="2219" y="4972"/>
                  </a:lnTo>
                  <a:cubicBezTo>
                    <a:pt x="2293" y="5120"/>
                    <a:pt x="2483" y="5268"/>
                    <a:pt x="2672" y="5310"/>
                  </a:cubicBezTo>
                  <a:lnTo>
                    <a:pt x="8301" y="6397"/>
                  </a:lnTo>
                  <a:cubicBezTo>
                    <a:pt x="8330" y="6403"/>
                    <a:pt x="8357" y="6406"/>
                    <a:pt x="8381" y="6406"/>
                  </a:cubicBezTo>
                  <a:cubicBezTo>
                    <a:pt x="8514" y="6406"/>
                    <a:pt x="8567" y="6314"/>
                    <a:pt x="8505" y="6189"/>
                  </a:cubicBezTo>
                  <a:lnTo>
                    <a:pt x="6352" y="1440"/>
                  </a:lnTo>
                  <a:cubicBezTo>
                    <a:pt x="6292" y="1296"/>
                    <a:pt x="6088" y="1134"/>
                    <a:pt x="5898" y="1103"/>
                  </a:cubicBezTo>
                  <a:lnTo>
                    <a:pt x="270" y="5"/>
                  </a:lnTo>
                  <a:cubicBezTo>
                    <a:pt x="246" y="2"/>
                    <a:pt x="224" y="0"/>
                    <a:pt x="204"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708;p48">
              <a:extLst>
                <a:ext uri="{FF2B5EF4-FFF2-40B4-BE49-F238E27FC236}">
                  <a16:creationId xmlns:a16="http://schemas.microsoft.com/office/drawing/2014/main" id="{FD548513-390D-01C8-B558-0ACEDCAE8008}"/>
                </a:ext>
              </a:extLst>
            </p:cNvPr>
            <p:cNvSpPr/>
            <p:nvPr/>
          </p:nvSpPr>
          <p:spPr>
            <a:xfrm>
              <a:off x="3454075" y="1954275"/>
              <a:ext cx="196050" cy="193825"/>
            </a:xfrm>
            <a:custGeom>
              <a:avLst/>
              <a:gdLst/>
              <a:ahLst/>
              <a:cxnLst/>
              <a:rect l="l" t="t" r="r" b="b"/>
              <a:pathLst>
                <a:path w="7842" h="7753" extrusionOk="0">
                  <a:moveTo>
                    <a:pt x="5273" y="1"/>
                  </a:moveTo>
                  <a:cubicBezTo>
                    <a:pt x="5226" y="1"/>
                    <a:pt x="5176" y="11"/>
                    <a:pt x="5129" y="32"/>
                  </a:cubicBezTo>
                  <a:lnTo>
                    <a:pt x="236" y="2480"/>
                  </a:lnTo>
                  <a:cubicBezTo>
                    <a:pt x="74" y="2554"/>
                    <a:pt x="0" y="2744"/>
                    <a:pt x="74" y="2892"/>
                  </a:cubicBezTo>
                  <a:lnTo>
                    <a:pt x="2301" y="7595"/>
                  </a:lnTo>
                  <a:cubicBezTo>
                    <a:pt x="2351" y="7695"/>
                    <a:pt x="2447" y="7753"/>
                    <a:pt x="2555" y="7753"/>
                  </a:cubicBezTo>
                  <a:cubicBezTo>
                    <a:pt x="2606" y="7753"/>
                    <a:pt x="2660" y="7740"/>
                    <a:pt x="2712" y="7711"/>
                  </a:cubicBezTo>
                  <a:lnTo>
                    <a:pt x="7623" y="5280"/>
                  </a:lnTo>
                  <a:cubicBezTo>
                    <a:pt x="7781" y="5192"/>
                    <a:pt x="7841" y="5017"/>
                    <a:pt x="7781" y="4869"/>
                  </a:cubicBezTo>
                  <a:lnTo>
                    <a:pt x="5541" y="166"/>
                  </a:lnTo>
                  <a:cubicBezTo>
                    <a:pt x="5498" y="61"/>
                    <a:pt x="5390" y="1"/>
                    <a:pt x="5273"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709;p48">
              <a:extLst>
                <a:ext uri="{FF2B5EF4-FFF2-40B4-BE49-F238E27FC236}">
                  <a16:creationId xmlns:a16="http://schemas.microsoft.com/office/drawing/2014/main" id="{7F388A70-FCC9-29F1-93EC-D987294DC961}"/>
                </a:ext>
              </a:extLst>
            </p:cNvPr>
            <p:cNvSpPr/>
            <p:nvPr/>
          </p:nvSpPr>
          <p:spPr>
            <a:xfrm>
              <a:off x="3455125" y="1954275"/>
              <a:ext cx="194625" cy="192175"/>
            </a:xfrm>
            <a:custGeom>
              <a:avLst/>
              <a:gdLst/>
              <a:ahLst/>
              <a:cxnLst/>
              <a:rect l="l" t="t" r="r" b="b"/>
              <a:pathLst>
                <a:path w="7785" h="7687" extrusionOk="0">
                  <a:moveTo>
                    <a:pt x="5231" y="1"/>
                  </a:moveTo>
                  <a:cubicBezTo>
                    <a:pt x="5184" y="1"/>
                    <a:pt x="5134" y="11"/>
                    <a:pt x="5087" y="32"/>
                  </a:cubicBezTo>
                  <a:lnTo>
                    <a:pt x="236" y="2452"/>
                  </a:lnTo>
                  <a:cubicBezTo>
                    <a:pt x="75" y="2540"/>
                    <a:pt x="1" y="2716"/>
                    <a:pt x="75" y="2860"/>
                  </a:cubicBezTo>
                  <a:lnTo>
                    <a:pt x="2287" y="7521"/>
                  </a:lnTo>
                  <a:cubicBezTo>
                    <a:pt x="2339" y="7626"/>
                    <a:pt x="2443" y="7686"/>
                    <a:pt x="2557" y="7686"/>
                  </a:cubicBezTo>
                  <a:cubicBezTo>
                    <a:pt x="2603" y="7686"/>
                    <a:pt x="2652" y="7676"/>
                    <a:pt x="2699" y="7655"/>
                  </a:cubicBezTo>
                  <a:lnTo>
                    <a:pt x="7549" y="5235"/>
                  </a:lnTo>
                  <a:cubicBezTo>
                    <a:pt x="7711" y="5147"/>
                    <a:pt x="7785" y="4971"/>
                    <a:pt x="7711" y="4827"/>
                  </a:cubicBezTo>
                  <a:lnTo>
                    <a:pt x="5499" y="166"/>
                  </a:lnTo>
                  <a:cubicBezTo>
                    <a:pt x="5456" y="61"/>
                    <a:pt x="5348" y="1"/>
                    <a:pt x="5231"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710;p48">
              <a:extLst>
                <a:ext uri="{FF2B5EF4-FFF2-40B4-BE49-F238E27FC236}">
                  <a16:creationId xmlns:a16="http://schemas.microsoft.com/office/drawing/2014/main" id="{E0C8452E-7703-DBC1-0223-4A08DDF9205E}"/>
                </a:ext>
              </a:extLst>
            </p:cNvPr>
            <p:cNvSpPr/>
            <p:nvPr/>
          </p:nvSpPr>
          <p:spPr>
            <a:xfrm>
              <a:off x="3581575" y="1949925"/>
              <a:ext cx="94925" cy="136375"/>
            </a:xfrm>
            <a:custGeom>
              <a:avLst/>
              <a:gdLst/>
              <a:ahLst/>
              <a:cxnLst/>
              <a:rect l="l" t="t" r="r" b="b"/>
              <a:pathLst>
                <a:path w="3797" h="5455" extrusionOk="0">
                  <a:moveTo>
                    <a:pt x="1131" y="0"/>
                  </a:moveTo>
                  <a:cubicBezTo>
                    <a:pt x="1120" y="0"/>
                    <a:pt x="1109" y="1"/>
                    <a:pt x="1098" y="2"/>
                  </a:cubicBezTo>
                  <a:lnTo>
                    <a:pt x="149" y="104"/>
                  </a:lnTo>
                  <a:cubicBezTo>
                    <a:pt x="43" y="118"/>
                    <a:pt x="1" y="192"/>
                    <a:pt x="29" y="266"/>
                  </a:cubicBezTo>
                  <a:lnTo>
                    <a:pt x="2449" y="5321"/>
                  </a:lnTo>
                  <a:cubicBezTo>
                    <a:pt x="2477" y="5409"/>
                    <a:pt x="2593" y="5454"/>
                    <a:pt x="2699" y="5454"/>
                  </a:cubicBezTo>
                  <a:lnTo>
                    <a:pt x="3649" y="5335"/>
                  </a:lnTo>
                  <a:cubicBezTo>
                    <a:pt x="3736" y="5335"/>
                    <a:pt x="3796" y="5264"/>
                    <a:pt x="3754" y="5177"/>
                  </a:cubicBezTo>
                  <a:lnTo>
                    <a:pt x="1348" y="118"/>
                  </a:lnTo>
                  <a:cubicBezTo>
                    <a:pt x="1310" y="52"/>
                    <a:pt x="1224" y="0"/>
                    <a:pt x="1131"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711;p48">
              <a:extLst>
                <a:ext uri="{FF2B5EF4-FFF2-40B4-BE49-F238E27FC236}">
                  <a16:creationId xmlns:a16="http://schemas.microsoft.com/office/drawing/2014/main" id="{BCC414A6-CF74-9CA3-CE18-8A723A44E89E}"/>
                </a:ext>
              </a:extLst>
            </p:cNvPr>
            <p:cNvSpPr/>
            <p:nvPr/>
          </p:nvSpPr>
          <p:spPr>
            <a:xfrm>
              <a:off x="3592575" y="2061725"/>
              <a:ext cx="96050" cy="16825"/>
            </a:xfrm>
            <a:custGeom>
              <a:avLst/>
              <a:gdLst/>
              <a:ahLst/>
              <a:cxnLst/>
              <a:rect l="l" t="t" r="r" b="b"/>
              <a:pathLst>
                <a:path w="3842" h="673" extrusionOk="0">
                  <a:moveTo>
                    <a:pt x="3796" y="1"/>
                  </a:moveTo>
                  <a:cubicBezTo>
                    <a:pt x="2931" y="131"/>
                    <a:pt x="2523" y="191"/>
                    <a:pt x="2083" y="247"/>
                  </a:cubicBezTo>
                  <a:cubicBezTo>
                    <a:pt x="1759" y="293"/>
                    <a:pt x="1422" y="335"/>
                    <a:pt x="894" y="423"/>
                  </a:cubicBezTo>
                  <a:lnTo>
                    <a:pt x="1" y="557"/>
                  </a:lnTo>
                  <a:lnTo>
                    <a:pt x="1010" y="673"/>
                  </a:lnTo>
                  <a:lnTo>
                    <a:pt x="1010" y="645"/>
                  </a:lnTo>
                  <a:cubicBezTo>
                    <a:pt x="1496" y="571"/>
                    <a:pt x="1819" y="529"/>
                    <a:pt x="2111" y="483"/>
                  </a:cubicBezTo>
                  <a:cubicBezTo>
                    <a:pt x="2551" y="423"/>
                    <a:pt x="2962" y="367"/>
                    <a:pt x="3842" y="233"/>
                  </a:cubicBezTo>
                  <a:lnTo>
                    <a:pt x="3796" y="1"/>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712;p48">
              <a:extLst>
                <a:ext uri="{FF2B5EF4-FFF2-40B4-BE49-F238E27FC236}">
                  <a16:creationId xmlns:a16="http://schemas.microsoft.com/office/drawing/2014/main" id="{ACC4D966-4E08-F8D2-D169-564B29124C72}"/>
                </a:ext>
              </a:extLst>
            </p:cNvPr>
            <p:cNvSpPr/>
            <p:nvPr/>
          </p:nvSpPr>
          <p:spPr>
            <a:xfrm>
              <a:off x="3613850" y="2041950"/>
              <a:ext cx="69950" cy="17625"/>
            </a:xfrm>
            <a:custGeom>
              <a:avLst/>
              <a:gdLst/>
              <a:ahLst/>
              <a:cxnLst/>
              <a:rect l="l" t="t" r="r" b="b"/>
              <a:pathLst>
                <a:path w="2798" h="705" extrusionOk="0">
                  <a:moveTo>
                    <a:pt x="2755" y="1"/>
                  </a:moveTo>
                  <a:cubicBezTo>
                    <a:pt x="2287" y="88"/>
                    <a:pt x="1904" y="145"/>
                    <a:pt x="1566" y="205"/>
                  </a:cubicBezTo>
                  <a:cubicBezTo>
                    <a:pt x="1024" y="278"/>
                    <a:pt x="571" y="352"/>
                    <a:pt x="1" y="482"/>
                  </a:cubicBezTo>
                  <a:lnTo>
                    <a:pt x="43" y="704"/>
                  </a:lnTo>
                  <a:cubicBezTo>
                    <a:pt x="616" y="584"/>
                    <a:pt x="1070" y="511"/>
                    <a:pt x="1598" y="440"/>
                  </a:cubicBezTo>
                  <a:cubicBezTo>
                    <a:pt x="1935" y="380"/>
                    <a:pt x="2329" y="321"/>
                    <a:pt x="2797" y="233"/>
                  </a:cubicBezTo>
                  <a:lnTo>
                    <a:pt x="2755" y="1"/>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713;p48">
              <a:extLst>
                <a:ext uri="{FF2B5EF4-FFF2-40B4-BE49-F238E27FC236}">
                  <a16:creationId xmlns:a16="http://schemas.microsoft.com/office/drawing/2014/main" id="{83BD5703-000C-653A-CD19-1E5D7A5D9F0E}"/>
                </a:ext>
              </a:extLst>
            </p:cNvPr>
            <p:cNvSpPr/>
            <p:nvPr/>
          </p:nvSpPr>
          <p:spPr>
            <a:xfrm>
              <a:off x="3553700" y="1977050"/>
              <a:ext cx="95700" cy="16900"/>
            </a:xfrm>
            <a:custGeom>
              <a:avLst/>
              <a:gdLst/>
              <a:ahLst/>
              <a:cxnLst/>
              <a:rect l="l" t="t" r="r" b="b"/>
              <a:pathLst>
                <a:path w="3828" h="676" extrusionOk="0">
                  <a:moveTo>
                    <a:pt x="3796" y="1"/>
                  </a:moveTo>
                  <a:cubicBezTo>
                    <a:pt x="2934" y="134"/>
                    <a:pt x="2523" y="191"/>
                    <a:pt x="2083" y="250"/>
                  </a:cubicBezTo>
                  <a:cubicBezTo>
                    <a:pt x="1760" y="293"/>
                    <a:pt x="1422" y="338"/>
                    <a:pt x="894" y="426"/>
                  </a:cubicBezTo>
                  <a:lnTo>
                    <a:pt x="1" y="556"/>
                  </a:lnTo>
                  <a:lnTo>
                    <a:pt x="1014" y="676"/>
                  </a:lnTo>
                  <a:lnTo>
                    <a:pt x="1014" y="644"/>
                  </a:lnTo>
                  <a:cubicBezTo>
                    <a:pt x="1496" y="574"/>
                    <a:pt x="1805" y="528"/>
                    <a:pt x="2111" y="486"/>
                  </a:cubicBezTo>
                  <a:cubicBezTo>
                    <a:pt x="2551" y="426"/>
                    <a:pt x="2963" y="366"/>
                    <a:pt x="3828" y="236"/>
                  </a:cubicBezTo>
                  <a:lnTo>
                    <a:pt x="3796" y="1"/>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714;p48">
              <a:extLst>
                <a:ext uri="{FF2B5EF4-FFF2-40B4-BE49-F238E27FC236}">
                  <a16:creationId xmlns:a16="http://schemas.microsoft.com/office/drawing/2014/main" id="{0BF53748-6799-CF94-333B-9F7CDFE9BB98}"/>
                </a:ext>
              </a:extLst>
            </p:cNvPr>
            <p:cNvSpPr/>
            <p:nvPr/>
          </p:nvSpPr>
          <p:spPr>
            <a:xfrm>
              <a:off x="3575000" y="1957275"/>
              <a:ext cx="70025" cy="17600"/>
            </a:xfrm>
            <a:custGeom>
              <a:avLst/>
              <a:gdLst/>
              <a:ahLst/>
              <a:cxnLst/>
              <a:rect l="l" t="t" r="r" b="b"/>
              <a:pathLst>
                <a:path w="2801" h="704" extrusionOk="0">
                  <a:moveTo>
                    <a:pt x="2754" y="0"/>
                  </a:moveTo>
                  <a:cubicBezTo>
                    <a:pt x="2286" y="88"/>
                    <a:pt x="1907" y="148"/>
                    <a:pt x="1569" y="204"/>
                  </a:cubicBezTo>
                  <a:cubicBezTo>
                    <a:pt x="1027" y="278"/>
                    <a:pt x="570" y="352"/>
                    <a:pt x="0" y="468"/>
                  </a:cubicBezTo>
                  <a:lnTo>
                    <a:pt x="42" y="704"/>
                  </a:lnTo>
                  <a:cubicBezTo>
                    <a:pt x="616" y="588"/>
                    <a:pt x="1069" y="514"/>
                    <a:pt x="1597" y="426"/>
                  </a:cubicBezTo>
                  <a:cubicBezTo>
                    <a:pt x="1935" y="380"/>
                    <a:pt x="2329" y="310"/>
                    <a:pt x="2800" y="236"/>
                  </a:cubicBezTo>
                  <a:lnTo>
                    <a:pt x="2754" y="0"/>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715;p48">
              <a:extLst>
                <a:ext uri="{FF2B5EF4-FFF2-40B4-BE49-F238E27FC236}">
                  <a16:creationId xmlns:a16="http://schemas.microsoft.com/office/drawing/2014/main" id="{2C79B39E-0245-73C5-1F1A-CD2AE5E761A0}"/>
                </a:ext>
              </a:extLst>
            </p:cNvPr>
            <p:cNvSpPr/>
            <p:nvPr/>
          </p:nvSpPr>
          <p:spPr>
            <a:xfrm>
              <a:off x="3702625" y="2036325"/>
              <a:ext cx="60900" cy="41350"/>
            </a:xfrm>
            <a:custGeom>
              <a:avLst/>
              <a:gdLst/>
              <a:ahLst/>
              <a:cxnLst/>
              <a:rect l="l" t="t" r="r" b="b"/>
              <a:pathLst>
                <a:path w="2436" h="1654" extrusionOk="0">
                  <a:moveTo>
                    <a:pt x="303" y="69"/>
                  </a:moveTo>
                  <a:cubicBezTo>
                    <a:pt x="326" y="69"/>
                    <a:pt x="350" y="72"/>
                    <a:pt x="375" y="78"/>
                  </a:cubicBezTo>
                  <a:lnTo>
                    <a:pt x="1694" y="282"/>
                  </a:lnTo>
                  <a:cubicBezTo>
                    <a:pt x="1884" y="313"/>
                    <a:pt x="2092" y="489"/>
                    <a:pt x="2134" y="679"/>
                  </a:cubicBezTo>
                  <a:lnTo>
                    <a:pt x="2310" y="1309"/>
                  </a:lnTo>
                  <a:cubicBezTo>
                    <a:pt x="2364" y="1480"/>
                    <a:pt x="2275" y="1591"/>
                    <a:pt x="2116" y="1591"/>
                  </a:cubicBezTo>
                  <a:cubicBezTo>
                    <a:pt x="2098" y="1591"/>
                    <a:pt x="2080" y="1590"/>
                    <a:pt x="2060" y="1587"/>
                  </a:cubicBezTo>
                  <a:lnTo>
                    <a:pt x="727" y="1383"/>
                  </a:lnTo>
                  <a:cubicBezTo>
                    <a:pt x="537" y="1337"/>
                    <a:pt x="347" y="1161"/>
                    <a:pt x="287" y="985"/>
                  </a:cubicBezTo>
                  <a:lnTo>
                    <a:pt x="112" y="356"/>
                  </a:lnTo>
                  <a:cubicBezTo>
                    <a:pt x="75" y="191"/>
                    <a:pt x="157" y="69"/>
                    <a:pt x="303" y="69"/>
                  </a:cubicBezTo>
                  <a:close/>
                  <a:moveTo>
                    <a:pt x="294" y="0"/>
                  </a:moveTo>
                  <a:cubicBezTo>
                    <a:pt x="105" y="0"/>
                    <a:pt x="0" y="139"/>
                    <a:pt x="55" y="342"/>
                  </a:cubicBezTo>
                  <a:lnTo>
                    <a:pt x="231" y="971"/>
                  </a:lnTo>
                  <a:cubicBezTo>
                    <a:pt x="287" y="1193"/>
                    <a:pt x="523" y="1397"/>
                    <a:pt x="741" y="1439"/>
                  </a:cubicBezTo>
                  <a:lnTo>
                    <a:pt x="2078" y="1647"/>
                  </a:lnTo>
                  <a:cubicBezTo>
                    <a:pt x="2101" y="1651"/>
                    <a:pt x="2124" y="1653"/>
                    <a:pt x="2146" y="1653"/>
                  </a:cubicBezTo>
                  <a:cubicBezTo>
                    <a:pt x="2325" y="1653"/>
                    <a:pt x="2436" y="1504"/>
                    <a:pt x="2370" y="1309"/>
                  </a:cubicBezTo>
                  <a:lnTo>
                    <a:pt x="2208" y="693"/>
                  </a:lnTo>
                  <a:cubicBezTo>
                    <a:pt x="2134" y="472"/>
                    <a:pt x="1916" y="254"/>
                    <a:pt x="1680" y="226"/>
                  </a:cubicBezTo>
                  <a:lnTo>
                    <a:pt x="347" y="4"/>
                  </a:lnTo>
                  <a:cubicBezTo>
                    <a:pt x="329" y="2"/>
                    <a:pt x="311" y="0"/>
                    <a:pt x="294"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716;p48">
              <a:extLst>
                <a:ext uri="{FF2B5EF4-FFF2-40B4-BE49-F238E27FC236}">
                  <a16:creationId xmlns:a16="http://schemas.microsoft.com/office/drawing/2014/main" id="{19085B5F-CD2E-D257-ED5F-1EEEE16A738A}"/>
                </a:ext>
              </a:extLst>
            </p:cNvPr>
            <p:cNvSpPr/>
            <p:nvPr/>
          </p:nvSpPr>
          <p:spPr>
            <a:xfrm>
              <a:off x="3704475" y="2038025"/>
              <a:ext cx="57250" cy="38100"/>
            </a:xfrm>
            <a:custGeom>
              <a:avLst/>
              <a:gdLst/>
              <a:ahLst/>
              <a:cxnLst/>
              <a:rect l="l" t="t" r="r" b="b"/>
              <a:pathLst>
                <a:path w="2290" h="1524" extrusionOk="0">
                  <a:moveTo>
                    <a:pt x="229" y="1"/>
                  </a:moveTo>
                  <a:cubicBezTo>
                    <a:pt x="83" y="1"/>
                    <a:pt x="1" y="123"/>
                    <a:pt x="38" y="288"/>
                  </a:cubicBezTo>
                  <a:lnTo>
                    <a:pt x="213" y="917"/>
                  </a:lnTo>
                  <a:cubicBezTo>
                    <a:pt x="273" y="1093"/>
                    <a:pt x="463" y="1269"/>
                    <a:pt x="653" y="1315"/>
                  </a:cubicBezTo>
                  <a:lnTo>
                    <a:pt x="1986" y="1519"/>
                  </a:lnTo>
                  <a:cubicBezTo>
                    <a:pt x="2006" y="1522"/>
                    <a:pt x="2024" y="1523"/>
                    <a:pt x="2042" y="1523"/>
                  </a:cubicBezTo>
                  <a:cubicBezTo>
                    <a:pt x="2201" y="1523"/>
                    <a:pt x="2290" y="1412"/>
                    <a:pt x="2236" y="1241"/>
                  </a:cubicBezTo>
                  <a:lnTo>
                    <a:pt x="2060" y="611"/>
                  </a:lnTo>
                  <a:cubicBezTo>
                    <a:pt x="2018" y="421"/>
                    <a:pt x="1810" y="245"/>
                    <a:pt x="1620" y="214"/>
                  </a:cubicBezTo>
                  <a:lnTo>
                    <a:pt x="301" y="10"/>
                  </a:lnTo>
                  <a:cubicBezTo>
                    <a:pt x="276" y="4"/>
                    <a:pt x="252" y="1"/>
                    <a:pt x="229" y="1"/>
                  </a:cubicBezTo>
                  <a:close/>
                </a:path>
              </a:pathLst>
            </a:custGeom>
            <a:solidFill>
              <a:srgbClr val="F8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717;p48">
              <a:extLst>
                <a:ext uri="{FF2B5EF4-FFF2-40B4-BE49-F238E27FC236}">
                  <a16:creationId xmlns:a16="http://schemas.microsoft.com/office/drawing/2014/main" id="{04F9D3F5-09E2-6A63-7E26-09152361DF0E}"/>
                </a:ext>
              </a:extLst>
            </p:cNvPr>
            <p:cNvSpPr/>
            <p:nvPr/>
          </p:nvSpPr>
          <p:spPr>
            <a:xfrm>
              <a:off x="3715700" y="2065350"/>
              <a:ext cx="41425" cy="6625"/>
            </a:xfrm>
            <a:custGeom>
              <a:avLst/>
              <a:gdLst/>
              <a:ahLst/>
              <a:cxnLst/>
              <a:rect l="l" t="t" r="r" b="b"/>
              <a:pathLst>
                <a:path w="1657" h="265" extrusionOk="0">
                  <a:moveTo>
                    <a:pt x="0" y="0"/>
                  </a:moveTo>
                  <a:lnTo>
                    <a:pt x="28" y="14"/>
                  </a:lnTo>
                  <a:lnTo>
                    <a:pt x="28" y="0"/>
                  </a:lnTo>
                  <a:close/>
                  <a:moveTo>
                    <a:pt x="74" y="0"/>
                  </a:moveTo>
                  <a:lnTo>
                    <a:pt x="74" y="14"/>
                  </a:lnTo>
                  <a:lnTo>
                    <a:pt x="102" y="14"/>
                  </a:lnTo>
                  <a:lnTo>
                    <a:pt x="74" y="0"/>
                  </a:lnTo>
                  <a:close/>
                  <a:moveTo>
                    <a:pt x="148" y="14"/>
                  </a:moveTo>
                  <a:lnTo>
                    <a:pt x="148" y="32"/>
                  </a:lnTo>
                  <a:lnTo>
                    <a:pt x="176" y="32"/>
                  </a:lnTo>
                  <a:lnTo>
                    <a:pt x="148" y="14"/>
                  </a:lnTo>
                  <a:close/>
                  <a:moveTo>
                    <a:pt x="218" y="32"/>
                  </a:moveTo>
                  <a:lnTo>
                    <a:pt x="218" y="46"/>
                  </a:lnTo>
                  <a:lnTo>
                    <a:pt x="250" y="46"/>
                  </a:lnTo>
                  <a:lnTo>
                    <a:pt x="250" y="32"/>
                  </a:lnTo>
                  <a:close/>
                  <a:moveTo>
                    <a:pt x="292" y="46"/>
                  </a:moveTo>
                  <a:lnTo>
                    <a:pt x="338" y="60"/>
                  </a:lnTo>
                  <a:lnTo>
                    <a:pt x="338" y="60"/>
                  </a:lnTo>
                  <a:lnTo>
                    <a:pt x="324" y="46"/>
                  </a:lnTo>
                  <a:close/>
                  <a:moveTo>
                    <a:pt x="366" y="60"/>
                  </a:moveTo>
                  <a:lnTo>
                    <a:pt x="412" y="74"/>
                  </a:lnTo>
                  <a:lnTo>
                    <a:pt x="394" y="60"/>
                  </a:lnTo>
                  <a:close/>
                  <a:moveTo>
                    <a:pt x="440" y="60"/>
                  </a:moveTo>
                  <a:lnTo>
                    <a:pt x="440" y="74"/>
                  </a:lnTo>
                  <a:lnTo>
                    <a:pt x="468" y="74"/>
                  </a:lnTo>
                  <a:lnTo>
                    <a:pt x="440" y="60"/>
                  </a:lnTo>
                  <a:close/>
                  <a:moveTo>
                    <a:pt x="514" y="74"/>
                  </a:moveTo>
                  <a:lnTo>
                    <a:pt x="514" y="88"/>
                  </a:lnTo>
                  <a:lnTo>
                    <a:pt x="542" y="88"/>
                  </a:lnTo>
                  <a:lnTo>
                    <a:pt x="514" y="74"/>
                  </a:lnTo>
                  <a:close/>
                  <a:moveTo>
                    <a:pt x="588" y="88"/>
                  </a:moveTo>
                  <a:lnTo>
                    <a:pt x="588" y="102"/>
                  </a:lnTo>
                  <a:lnTo>
                    <a:pt x="630" y="102"/>
                  </a:lnTo>
                  <a:lnTo>
                    <a:pt x="630" y="88"/>
                  </a:lnTo>
                  <a:close/>
                  <a:moveTo>
                    <a:pt x="658" y="102"/>
                  </a:moveTo>
                  <a:lnTo>
                    <a:pt x="704" y="120"/>
                  </a:lnTo>
                  <a:lnTo>
                    <a:pt x="704" y="102"/>
                  </a:lnTo>
                  <a:close/>
                  <a:moveTo>
                    <a:pt x="732" y="120"/>
                  </a:moveTo>
                  <a:lnTo>
                    <a:pt x="777" y="134"/>
                  </a:lnTo>
                  <a:lnTo>
                    <a:pt x="777" y="120"/>
                  </a:lnTo>
                  <a:close/>
                  <a:moveTo>
                    <a:pt x="806" y="120"/>
                  </a:moveTo>
                  <a:lnTo>
                    <a:pt x="806" y="134"/>
                  </a:lnTo>
                  <a:lnTo>
                    <a:pt x="851" y="134"/>
                  </a:lnTo>
                  <a:lnTo>
                    <a:pt x="806" y="120"/>
                  </a:lnTo>
                  <a:close/>
                  <a:moveTo>
                    <a:pt x="879" y="134"/>
                  </a:moveTo>
                  <a:lnTo>
                    <a:pt x="879" y="148"/>
                  </a:lnTo>
                  <a:lnTo>
                    <a:pt x="922" y="148"/>
                  </a:lnTo>
                  <a:lnTo>
                    <a:pt x="879" y="134"/>
                  </a:lnTo>
                  <a:close/>
                  <a:moveTo>
                    <a:pt x="953" y="148"/>
                  </a:moveTo>
                  <a:lnTo>
                    <a:pt x="953" y="162"/>
                  </a:lnTo>
                  <a:lnTo>
                    <a:pt x="996" y="162"/>
                  </a:lnTo>
                  <a:lnTo>
                    <a:pt x="996" y="148"/>
                  </a:lnTo>
                  <a:close/>
                  <a:moveTo>
                    <a:pt x="1027" y="162"/>
                  </a:moveTo>
                  <a:lnTo>
                    <a:pt x="1069" y="176"/>
                  </a:lnTo>
                  <a:lnTo>
                    <a:pt x="1069" y="162"/>
                  </a:lnTo>
                  <a:close/>
                  <a:moveTo>
                    <a:pt x="1098" y="176"/>
                  </a:moveTo>
                  <a:lnTo>
                    <a:pt x="1143" y="190"/>
                  </a:lnTo>
                  <a:lnTo>
                    <a:pt x="1143" y="176"/>
                  </a:lnTo>
                  <a:close/>
                  <a:moveTo>
                    <a:pt x="1171" y="176"/>
                  </a:moveTo>
                  <a:lnTo>
                    <a:pt x="1186" y="190"/>
                  </a:lnTo>
                  <a:lnTo>
                    <a:pt x="1217" y="190"/>
                  </a:lnTo>
                  <a:lnTo>
                    <a:pt x="1171" y="176"/>
                  </a:lnTo>
                  <a:close/>
                  <a:moveTo>
                    <a:pt x="1245" y="190"/>
                  </a:moveTo>
                  <a:lnTo>
                    <a:pt x="1259" y="208"/>
                  </a:lnTo>
                  <a:lnTo>
                    <a:pt x="1291" y="208"/>
                  </a:lnTo>
                  <a:lnTo>
                    <a:pt x="1245" y="190"/>
                  </a:lnTo>
                  <a:close/>
                  <a:moveTo>
                    <a:pt x="1319" y="208"/>
                  </a:moveTo>
                  <a:lnTo>
                    <a:pt x="1333" y="222"/>
                  </a:lnTo>
                  <a:lnTo>
                    <a:pt x="1361" y="222"/>
                  </a:lnTo>
                  <a:lnTo>
                    <a:pt x="1361" y="208"/>
                  </a:lnTo>
                  <a:close/>
                  <a:moveTo>
                    <a:pt x="1393" y="222"/>
                  </a:moveTo>
                  <a:lnTo>
                    <a:pt x="1407" y="236"/>
                  </a:lnTo>
                  <a:lnTo>
                    <a:pt x="1435" y="236"/>
                  </a:lnTo>
                  <a:lnTo>
                    <a:pt x="1435" y="222"/>
                  </a:lnTo>
                  <a:close/>
                  <a:moveTo>
                    <a:pt x="1481" y="236"/>
                  </a:moveTo>
                  <a:lnTo>
                    <a:pt x="1509" y="250"/>
                  </a:lnTo>
                  <a:lnTo>
                    <a:pt x="1509" y="236"/>
                  </a:lnTo>
                  <a:close/>
                  <a:moveTo>
                    <a:pt x="1555" y="250"/>
                  </a:moveTo>
                  <a:lnTo>
                    <a:pt x="1583" y="264"/>
                  </a:lnTo>
                  <a:lnTo>
                    <a:pt x="1583" y="250"/>
                  </a:lnTo>
                  <a:close/>
                  <a:moveTo>
                    <a:pt x="1625" y="250"/>
                  </a:moveTo>
                  <a:lnTo>
                    <a:pt x="1625" y="264"/>
                  </a:lnTo>
                  <a:lnTo>
                    <a:pt x="1657" y="264"/>
                  </a:lnTo>
                  <a:lnTo>
                    <a:pt x="1625" y="250"/>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718;p48">
              <a:extLst>
                <a:ext uri="{FF2B5EF4-FFF2-40B4-BE49-F238E27FC236}">
                  <a16:creationId xmlns:a16="http://schemas.microsoft.com/office/drawing/2014/main" id="{3D947663-F426-E20A-8233-FBE5F8BE9D36}"/>
                </a:ext>
              </a:extLst>
            </p:cNvPr>
            <p:cNvSpPr/>
            <p:nvPr/>
          </p:nvSpPr>
          <p:spPr>
            <a:xfrm>
              <a:off x="3713500" y="2058050"/>
              <a:ext cx="41775" cy="6975"/>
            </a:xfrm>
            <a:custGeom>
              <a:avLst/>
              <a:gdLst/>
              <a:ahLst/>
              <a:cxnLst/>
              <a:rect l="l" t="t" r="r" b="b"/>
              <a:pathLst>
                <a:path w="1671" h="279" extrusionOk="0">
                  <a:moveTo>
                    <a:pt x="0" y="0"/>
                  </a:moveTo>
                  <a:lnTo>
                    <a:pt x="0" y="14"/>
                  </a:lnTo>
                  <a:lnTo>
                    <a:pt x="42" y="14"/>
                  </a:lnTo>
                  <a:lnTo>
                    <a:pt x="0" y="0"/>
                  </a:lnTo>
                  <a:close/>
                  <a:moveTo>
                    <a:pt x="74" y="14"/>
                  </a:moveTo>
                  <a:lnTo>
                    <a:pt x="88" y="28"/>
                  </a:lnTo>
                  <a:lnTo>
                    <a:pt x="116" y="28"/>
                  </a:lnTo>
                  <a:lnTo>
                    <a:pt x="116" y="14"/>
                  </a:lnTo>
                  <a:close/>
                  <a:moveTo>
                    <a:pt x="162" y="28"/>
                  </a:moveTo>
                  <a:lnTo>
                    <a:pt x="190" y="42"/>
                  </a:lnTo>
                  <a:lnTo>
                    <a:pt x="190" y="28"/>
                  </a:lnTo>
                  <a:close/>
                  <a:moveTo>
                    <a:pt x="236" y="42"/>
                  </a:moveTo>
                  <a:lnTo>
                    <a:pt x="264" y="60"/>
                  </a:lnTo>
                  <a:lnTo>
                    <a:pt x="264" y="42"/>
                  </a:lnTo>
                  <a:close/>
                  <a:moveTo>
                    <a:pt x="292" y="42"/>
                  </a:moveTo>
                  <a:lnTo>
                    <a:pt x="306" y="60"/>
                  </a:lnTo>
                  <a:lnTo>
                    <a:pt x="338" y="60"/>
                  </a:lnTo>
                  <a:lnTo>
                    <a:pt x="292" y="42"/>
                  </a:lnTo>
                  <a:close/>
                  <a:moveTo>
                    <a:pt x="380" y="60"/>
                  </a:moveTo>
                  <a:lnTo>
                    <a:pt x="380" y="74"/>
                  </a:lnTo>
                  <a:lnTo>
                    <a:pt x="412" y="74"/>
                  </a:lnTo>
                  <a:lnTo>
                    <a:pt x="380" y="60"/>
                  </a:lnTo>
                  <a:close/>
                  <a:moveTo>
                    <a:pt x="454" y="74"/>
                  </a:moveTo>
                  <a:lnTo>
                    <a:pt x="454" y="88"/>
                  </a:lnTo>
                  <a:lnTo>
                    <a:pt x="482" y="88"/>
                  </a:lnTo>
                  <a:lnTo>
                    <a:pt x="482" y="74"/>
                  </a:lnTo>
                  <a:close/>
                  <a:moveTo>
                    <a:pt x="528" y="88"/>
                  </a:moveTo>
                  <a:lnTo>
                    <a:pt x="556" y="102"/>
                  </a:lnTo>
                  <a:lnTo>
                    <a:pt x="556" y="88"/>
                  </a:lnTo>
                  <a:close/>
                  <a:moveTo>
                    <a:pt x="602" y="102"/>
                  </a:moveTo>
                  <a:lnTo>
                    <a:pt x="630" y="116"/>
                  </a:lnTo>
                  <a:lnTo>
                    <a:pt x="630" y="102"/>
                  </a:lnTo>
                  <a:close/>
                  <a:moveTo>
                    <a:pt x="676" y="102"/>
                  </a:moveTo>
                  <a:lnTo>
                    <a:pt x="676" y="116"/>
                  </a:lnTo>
                  <a:lnTo>
                    <a:pt x="704" y="116"/>
                  </a:lnTo>
                  <a:lnTo>
                    <a:pt x="676" y="102"/>
                  </a:lnTo>
                  <a:close/>
                  <a:moveTo>
                    <a:pt x="746" y="116"/>
                  </a:moveTo>
                  <a:lnTo>
                    <a:pt x="746" y="130"/>
                  </a:lnTo>
                  <a:lnTo>
                    <a:pt x="778" y="130"/>
                  </a:lnTo>
                  <a:lnTo>
                    <a:pt x="746" y="116"/>
                  </a:lnTo>
                  <a:close/>
                  <a:moveTo>
                    <a:pt x="820" y="130"/>
                  </a:moveTo>
                  <a:lnTo>
                    <a:pt x="820" y="148"/>
                  </a:lnTo>
                  <a:lnTo>
                    <a:pt x="851" y="148"/>
                  </a:lnTo>
                  <a:lnTo>
                    <a:pt x="851" y="130"/>
                  </a:lnTo>
                  <a:close/>
                  <a:moveTo>
                    <a:pt x="894" y="148"/>
                  </a:moveTo>
                  <a:lnTo>
                    <a:pt x="939" y="162"/>
                  </a:lnTo>
                  <a:lnTo>
                    <a:pt x="939" y="162"/>
                  </a:lnTo>
                  <a:lnTo>
                    <a:pt x="922" y="148"/>
                  </a:lnTo>
                  <a:close/>
                  <a:moveTo>
                    <a:pt x="967" y="162"/>
                  </a:moveTo>
                  <a:lnTo>
                    <a:pt x="1010" y="176"/>
                  </a:lnTo>
                  <a:lnTo>
                    <a:pt x="996" y="162"/>
                  </a:lnTo>
                  <a:close/>
                  <a:moveTo>
                    <a:pt x="1041" y="162"/>
                  </a:moveTo>
                  <a:lnTo>
                    <a:pt x="1041" y="176"/>
                  </a:lnTo>
                  <a:lnTo>
                    <a:pt x="1069" y="176"/>
                  </a:lnTo>
                  <a:lnTo>
                    <a:pt x="1041" y="162"/>
                  </a:lnTo>
                  <a:close/>
                  <a:moveTo>
                    <a:pt x="1115" y="176"/>
                  </a:moveTo>
                  <a:lnTo>
                    <a:pt x="1115" y="190"/>
                  </a:lnTo>
                  <a:lnTo>
                    <a:pt x="1143" y="190"/>
                  </a:lnTo>
                  <a:lnTo>
                    <a:pt x="1115" y="176"/>
                  </a:lnTo>
                  <a:close/>
                  <a:moveTo>
                    <a:pt x="1186" y="190"/>
                  </a:moveTo>
                  <a:lnTo>
                    <a:pt x="1186" y="204"/>
                  </a:lnTo>
                  <a:lnTo>
                    <a:pt x="1231" y="204"/>
                  </a:lnTo>
                  <a:lnTo>
                    <a:pt x="1231" y="190"/>
                  </a:lnTo>
                  <a:close/>
                  <a:moveTo>
                    <a:pt x="1259" y="204"/>
                  </a:moveTo>
                  <a:lnTo>
                    <a:pt x="1305" y="218"/>
                  </a:lnTo>
                  <a:lnTo>
                    <a:pt x="1305" y="204"/>
                  </a:lnTo>
                  <a:close/>
                  <a:moveTo>
                    <a:pt x="1333" y="218"/>
                  </a:moveTo>
                  <a:lnTo>
                    <a:pt x="1379" y="236"/>
                  </a:lnTo>
                  <a:lnTo>
                    <a:pt x="1379" y="218"/>
                  </a:lnTo>
                  <a:close/>
                  <a:moveTo>
                    <a:pt x="1407" y="218"/>
                  </a:moveTo>
                  <a:lnTo>
                    <a:pt x="1407" y="236"/>
                  </a:lnTo>
                  <a:lnTo>
                    <a:pt x="1449" y="236"/>
                  </a:lnTo>
                  <a:lnTo>
                    <a:pt x="1407" y="218"/>
                  </a:lnTo>
                  <a:close/>
                  <a:moveTo>
                    <a:pt x="1481" y="236"/>
                  </a:moveTo>
                  <a:lnTo>
                    <a:pt x="1481" y="250"/>
                  </a:lnTo>
                  <a:lnTo>
                    <a:pt x="1523" y="250"/>
                  </a:lnTo>
                  <a:lnTo>
                    <a:pt x="1481" y="236"/>
                  </a:lnTo>
                  <a:close/>
                  <a:moveTo>
                    <a:pt x="1555" y="250"/>
                  </a:moveTo>
                  <a:lnTo>
                    <a:pt x="1555" y="264"/>
                  </a:lnTo>
                  <a:lnTo>
                    <a:pt x="1597" y="264"/>
                  </a:lnTo>
                  <a:lnTo>
                    <a:pt x="1597" y="250"/>
                  </a:lnTo>
                  <a:close/>
                  <a:moveTo>
                    <a:pt x="1625" y="264"/>
                  </a:moveTo>
                  <a:lnTo>
                    <a:pt x="1625" y="278"/>
                  </a:lnTo>
                  <a:lnTo>
                    <a:pt x="1671" y="278"/>
                  </a:lnTo>
                  <a:lnTo>
                    <a:pt x="1671" y="264"/>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719;p48">
              <a:extLst>
                <a:ext uri="{FF2B5EF4-FFF2-40B4-BE49-F238E27FC236}">
                  <a16:creationId xmlns:a16="http://schemas.microsoft.com/office/drawing/2014/main" id="{27639C77-34AC-DC55-9F99-B61451333359}"/>
                </a:ext>
              </a:extLst>
            </p:cNvPr>
            <p:cNvSpPr/>
            <p:nvPr/>
          </p:nvSpPr>
          <p:spPr>
            <a:xfrm>
              <a:off x="3711650" y="2051100"/>
              <a:ext cx="41450" cy="6625"/>
            </a:xfrm>
            <a:custGeom>
              <a:avLst/>
              <a:gdLst/>
              <a:ahLst/>
              <a:cxnLst/>
              <a:rect l="l" t="t" r="r" b="b"/>
              <a:pathLst>
                <a:path w="1658" h="265" extrusionOk="0">
                  <a:moveTo>
                    <a:pt x="0" y="0"/>
                  </a:moveTo>
                  <a:lnTo>
                    <a:pt x="46" y="14"/>
                  </a:lnTo>
                  <a:lnTo>
                    <a:pt x="46" y="14"/>
                  </a:lnTo>
                  <a:lnTo>
                    <a:pt x="28" y="0"/>
                  </a:lnTo>
                  <a:close/>
                  <a:moveTo>
                    <a:pt x="74" y="14"/>
                  </a:moveTo>
                  <a:lnTo>
                    <a:pt x="116" y="29"/>
                  </a:lnTo>
                  <a:lnTo>
                    <a:pt x="116" y="14"/>
                  </a:lnTo>
                  <a:close/>
                  <a:moveTo>
                    <a:pt x="148" y="14"/>
                  </a:moveTo>
                  <a:lnTo>
                    <a:pt x="148" y="29"/>
                  </a:lnTo>
                  <a:lnTo>
                    <a:pt x="190" y="29"/>
                  </a:lnTo>
                  <a:lnTo>
                    <a:pt x="148" y="14"/>
                  </a:lnTo>
                  <a:close/>
                  <a:moveTo>
                    <a:pt x="222" y="29"/>
                  </a:moveTo>
                  <a:lnTo>
                    <a:pt x="222" y="43"/>
                  </a:lnTo>
                  <a:lnTo>
                    <a:pt x="264" y="43"/>
                  </a:lnTo>
                  <a:lnTo>
                    <a:pt x="222" y="29"/>
                  </a:lnTo>
                  <a:close/>
                  <a:moveTo>
                    <a:pt x="292" y="43"/>
                  </a:moveTo>
                  <a:lnTo>
                    <a:pt x="292" y="57"/>
                  </a:lnTo>
                  <a:lnTo>
                    <a:pt x="338" y="57"/>
                  </a:lnTo>
                  <a:lnTo>
                    <a:pt x="338" y="43"/>
                  </a:lnTo>
                  <a:close/>
                  <a:moveTo>
                    <a:pt x="366" y="57"/>
                  </a:moveTo>
                  <a:lnTo>
                    <a:pt x="412" y="74"/>
                  </a:lnTo>
                  <a:lnTo>
                    <a:pt x="412" y="57"/>
                  </a:lnTo>
                  <a:close/>
                  <a:moveTo>
                    <a:pt x="440" y="74"/>
                  </a:moveTo>
                  <a:lnTo>
                    <a:pt x="486" y="88"/>
                  </a:lnTo>
                  <a:lnTo>
                    <a:pt x="486" y="74"/>
                  </a:lnTo>
                  <a:close/>
                  <a:moveTo>
                    <a:pt x="514" y="74"/>
                  </a:moveTo>
                  <a:lnTo>
                    <a:pt x="514" y="88"/>
                  </a:lnTo>
                  <a:lnTo>
                    <a:pt x="556" y="88"/>
                  </a:lnTo>
                  <a:lnTo>
                    <a:pt x="514" y="74"/>
                  </a:lnTo>
                  <a:close/>
                  <a:moveTo>
                    <a:pt x="588" y="88"/>
                  </a:moveTo>
                  <a:lnTo>
                    <a:pt x="588" y="102"/>
                  </a:lnTo>
                  <a:lnTo>
                    <a:pt x="630" y="102"/>
                  </a:lnTo>
                  <a:lnTo>
                    <a:pt x="588" y="88"/>
                  </a:lnTo>
                  <a:close/>
                  <a:moveTo>
                    <a:pt x="662" y="102"/>
                  </a:moveTo>
                  <a:lnTo>
                    <a:pt x="676" y="116"/>
                  </a:lnTo>
                  <a:lnTo>
                    <a:pt x="704" y="116"/>
                  </a:lnTo>
                  <a:lnTo>
                    <a:pt x="704" y="102"/>
                  </a:lnTo>
                  <a:close/>
                  <a:moveTo>
                    <a:pt x="750" y="116"/>
                  </a:moveTo>
                  <a:lnTo>
                    <a:pt x="778" y="131"/>
                  </a:lnTo>
                  <a:lnTo>
                    <a:pt x="778" y="116"/>
                  </a:lnTo>
                  <a:close/>
                  <a:moveTo>
                    <a:pt x="820" y="131"/>
                  </a:moveTo>
                  <a:lnTo>
                    <a:pt x="852" y="145"/>
                  </a:lnTo>
                  <a:lnTo>
                    <a:pt x="852" y="131"/>
                  </a:lnTo>
                  <a:close/>
                  <a:moveTo>
                    <a:pt x="880" y="131"/>
                  </a:moveTo>
                  <a:lnTo>
                    <a:pt x="894" y="145"/>
                  </a:lnTo>
                  <a:lnTo>
                    <a:pt x="925" y="145"/>
                  </a:lnTo>
                  <a:lnTo>
                    <a:pt x="880" y="131"/>
                  </a:lnTo>
                  <a:close/>
                  <a:moveTo>
                    <a:pt x="968" y="145"/>
                  </a:moveTo>
                  <a:lnTo>
                    <a:pt x="968" y="162"/>
                  </a:lnTo>
                  <a:lnTo>
                    <a:pt x="996" y="162"/>
                  </a:lnTo>
                  <a:lnTo>
                    <a:pt x="968" y="145"/>
                  </a:lnTo>
                  <a:close/>
                  <a:moveTo>
                    <a:pt x="1041" y="162"/>
                  </a:moveTo>
                  <a:lnTo>
                    <a:pt x="1041" y="176"/>
                  </a:lnTo>
                  <a:lnTo>
                    <a:pt x="1070" y="176"/>
                  </a:lnTo>
                  <a:lnTo>
                    <a:pt x="1070" y="162"/>
                  </a:lnTo>
                  <a:close/>
                  <a:moveTo>
                    <a:pt x="1115" y="176"/>
                  </a:moveTo>
                  <a:lnTo>
                    <a:pt x="1143" y="190"/>
                  </a:lnTo>
                  <a:lnTo>
                    <a:pt x="1143" y="176"/>
                  </a:lnTo>
                  <a:close/>
                  <a:moveTo>
                    <a:pt x="1189" y="190"/>
                  </a:moveTo>
                  <a:lnTo>
                    <a:pt x="1217" y="204"/>
                  </a:lnTo>
                  <a:lnTo>
                    <a:pt x="1217" y="190"/>
                  </a:lnTo>
                  <a:close/>
                  <a:moveTo>
                    <a:pt x="1260" y="190"/>
                  </a:moveTo>
                  <a:lnTo>
                    <a:pt x="1260" y="204"/>
                  </a:lnTo>
                  <a:lnTo>
                    <a:pt x="1291" y="204"/>
                  </a:lnTo>
                  <a:lnTo>
                    <a:pt x="1260" y="190"/>
                  </a:lnTo>
                  <a:close/>
                  <a:moveTo>
                    <a:pt x="1333" y="204"/>
                  </a:moveTo>
                  <a:lnTo>
                    <a:pt x="1333" y="218"/>
                  </a:lnTo>
                  <a:lnTo>
                    <a:pt x="1365" y="218"/>
                  </a:lnTo>
                  <a:lnTo>
                    <a:pt x="1333" y="204"/>
                  </a:lnTo>
                  <a:close/>
                  <a:moveTo>
                    <a:pt x="1407" y="218"/>
                  </a:moveTo>
                  <a:lnTo>
                    <a:pt x="1407" y="233"/>
                  </a:lnTo>
                  <a:lnTo>
                    <a:pt x="1435" y="233"/>
                  </a:lnTo>
                  <a:lnTo>
                    <a:pt x="1435" y="218"/>
                  </a:lnTo>
                  <a:close/>
                  <a:moveTo>
                    <a:pt x="1481" y="233"/>
                  </a:moveTo>
                  <a:lnTo>
                    <a:pt x="1523" y="250"/>
                  </a:lnTo>
                  <a:lnTo>
                    <a:pt x="1509" y="233"/>
                  </a:lnTo>
                  <a:close/>
                  <a:moveTo>
                    <a:pt x="1555" y="250"/>
                  </a:moveTo>
                  <a:lnTo>
                    <a:pt x="1597" y="264"/>
                  </a:lnTo>
                  <a:lnTo>
                    <a:pt x="1583" y="250"/>
                  </a:lnTo>
                  <a:close/>
                  <a:moveTo>
                    <a:pt x="1629" y="250"/>
                  </a:moveTo>
                  <a:lnTo>
                    <a:pt x="1629" y="264"/>
                  </a:lnTo>
                  <a:lnTo>
                    <a:pt x="1657" y="264"/>
                  </a:lnTo>
                  <a:lnTo>
                    <a:pt x="1629" y="250"/>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720;p48">
              <a:extLst>
                <a:ext uri="{FF2B5EF4-FFF2-40B4-BE49-F238E27FC236}">
                  <a16:creationId xmlns:a16="http://schemas.microsoft.com/office/drawing/2014/main" id="{F2B4ABFD-639F-B5BA-2F8A-AEE901F57A4F}"/>
                </a:ext>
              </a:extLst>
            </p:cNvPr>
            <p:cNvSpPr/>
            <p:nvPr/>
          </p:nvSpPr>
          <p:spPr>
            <a:xfrm>
              <a:off x="3709800" y="2043700"/>
              <a:ext cx="41450" cy="7075"/>
            </a:xfrm>
            <a:custGeom>
              <a:avLst/>
              <a:gdLst/>
              <a:ahLst/>
              <a:cxnLst/>
              <a:rect l="l" t="t" r="r" b="b"/>
              <a:pathLst>
                <a:path w="1658" h="283" extrusionOk="0">
                  <a:moveTo>
                    <a:pt x="0" y="1"/>
                  </a:moveTo>
                  <a:lnTo>
                    <a:pt x="0" y="18"/>
                  </a:lnTo>
                  <a:lnTo>
                    <a:pt x="32" y="18"/>
                  </a:lnTo>
                  <a:lnTo>
                    <a:pt x="0" y="1"/>
                  </a:lnTo>
                  <a:close/>
                  <a:moveTo>
                    <a:pt x="74" y="18"/>
                  </a:moveTo>
                  <a:lnTo>
                    <a:pt x="74" y="33"/>
                  </a:lnTo>
                  <a:lnTo>
                    <a:pt x="102" y="33"/>
                  </a:lnTo>
                  <a:lnTo>
                    <a:pt x="102" y="18"/>
                  </a:lnTo>
                  <a:close/>
                  <a:moveTo>
                    <a:pt x="148" y="33"/>
                  </a:moveTo>
                  <a:lnTo>
                    <a:pt x="148" y="47"/>
                  </a:lnTo>
                  <a:lnTo>
                    <a:pt x="176" y="47"/>
                  </a:lnTo>
                  <a:lnTo>
                    <a:pt x="176" y="33"/>
                  </a:lnTo>
                  <a:close/>
                  <a:moveTo>
                    <a:pt x="222" y="47"/>
                  </a:moveTo>
                  <a:lnTo>
                    <a:pt x="250" y="61"/>
                  </a:lnTo>
                  <a:lnTo>
                    <a:pt x="250" y="47"/>
                  </a:lnTo>
                  <a:close/>
                  <a:moveTo>
                    <a:pt x="296" y="61"/>
                  </a:moveTo>
                  <a:lnTo>
                    <a:pt x="324" y="75"/>
                  </a:lnTo>
                  <a:lnTo>
                    <a:pt x="324" y="61"/>
                  </a:lnTo>
                  <a:close/>
                  <a:moveTo>
                    <a:pt x="366" y="61"/>
                  </a:moveTo>
                  <a:lnTo>
                    <a:pt x="366" y="75"/>
                  </a:lnTo>
                  <a:lnTo>
                    <a:pt x="398" y="75"/>
                  </a:lnTo>
                  <a:lnTo>
                    <a:pt x="366" y="61"/>
                  </a:lnTo>
                  <a:close/>
                  <a:moveTo>
                    <a:pt x="440" y="75"/>
                  </a:moveTo>
                  <a:lnTo>
                    <a:pt x="440" y="89"/>
                  </a:lnTo>
                  <a:lnTo>
                    <a:pt x="472" y="89"/>
                  </a:lnTo>
                  <a:lnTo>
                    <a:pt x="440" y="75"/>
                  </a:lnTo>
                  <a:close/>
                  <a:moveTo>
                    <a:pt x="514" y="89"/>
                  </a:moveTo>
                  <a:lnTo>
                    <a:pt x="514" y="106"/>
                  </a:lnTo>
                  <a:lnTo>
                    <a:pt x="560" y="106"/>
                  </a:lnTo>
                  <a:lnTo>
                    <a:pt x="542" y="89"/>
                  </a:lnTo>
                  <a:close/>
                  <a:moveTo>
                    <a:pt x="588" y="106"/>
                  </a:moveTo>
                  <a:lnTo>
                    <a:pt x="630" y="121"/>
                  </a:lnTo>
                  <a:lnTo>
                    <a:pt x="616" y="106"/>
                  </a:lnTo>
                  <a:close/>
                  <a:moveTo>
                    <a:pt x="662" y="121"/>
                  </a:moveTo>
                  <a:lnTo>
                    <a:pt x="704" y="135"/>
                  </a:lnTo>
                  <a:lnTo>
                    <a:pt x="704" y="121"/>
                  </a:lnTo>
                  <a:close/>
                  <a:moveTo>
                    <a:pt x="736" y="121"/>
                  </a:moveTo>
                  <a:lnTo>
                    <a:pt x="736" y="135"/>
                  </a:lnTo>
                  <a:lnTo>
                    <a:pt x="778" y="135"/>
                  </a:lnTo>
                  <a:lnTo>
                    <a:pt x="736" y="121"/>
                  </a:lnTo>
                  <a:close/>
                  <a:moveTo>
                    <a:pt x="806" y="135"/>
                  </a:moveTo>
                  <a:lnTo>
                    <a:pt x="806" y="149"/>
                  </a:lnTo>
                  <a:lnTo>
                    <a:pt x="852" y="149"/>
                  </a:lnTo>
                  <a:lnTo>
                    <a:pt x="806" y="135"/>
                  </a:lnTo>
                  <a:close/>
                  <a:moveTo>
                    <a:pt x="880" y="149"/>
                  </a:moveTo>
                  <a:lnTo>
                    <a:pt x="880" y="163"/>
                  </a:lnTo>
                  <a:lnTo>
                    <a:pt x="926" y="163"/>
                  </a:lnTo>
                  <a:lnTo>
                    <a:pt x="926" y="149"/>
                  </a:lnTo>
                  <a:close/>
                  <a:moveTo>
                    <a:pt x="954" y="163"/>
                  </a:moveTo>
                  <a:lnTo>
                    <a:pt x="999" y="177"/>
                  </a:lnTo>
                  <a:lnTo>
                    <a:pt x="999" y="163"/>
                  </a:lnTo>
                  <a:close/>
                  <a:moveTo>
                    <a:pt x="1028" y="177"/>
                  </a:moveTo>
                  <a:lnTo>
                    <a:pt x="1070" y="194"/>
                  </a:lnTo>
                  <a:lnTo>
                    <a:pt x="1070" y="177"/>
                  </a:lnTo>
                  <a:close/>
                  <a:moveTo>
                    <a:pt x="1101" y="177"/>
                  </a:moveTo>
                  <a:lnTo>
                    <a:pt x="1101" y="194"/>
                  </a:lnTo>
                  <a:lnTo>
                    <a:pt x="1144" y="194"/>
                  </a:lnTo>
                  <a:lnTo>
                    <a:pt x="1101" y="177"/>
                  </a:lnTo>
                  <a:close/>
                  <a:moveTo>
                    <a:pt x="1175" y="194"/>
                  </a:moveTo>
                  <a:lnTo>
                    <a:pt x="1175" y="208"/>
                  </a:lnTo>
                  <a:lnTo>
                    <a:pt x="1217" y="208"/>
                  </a:lnTo>
                  <a:lnTo>
                    <a:pt x="1175" y="194"/>
                  </a:lnTo>
                  <a:close/>
                  <a:moveTo>
                    <a:pt x="1246" y="208"/>
                  </a:moveTo>
                  <a:lnTo>
                    <a:pt x="1263" y="223"/>
                  </a:lnTo>
                  <a:lnTo>
                    <a:pt x="1291" y="223"/>
                  </a:lnTo>
                  <a:lnTo>
                    <a:pt x="1291" y="208"/>
                  </a:lnTo>
                  <a:close/>
                  <a:moveTo>
                    <a:pt x="1334" y="223"/>
                  </a:moveTo>
                  <a:lnTo>
                    <a:pt x="1365" y="237"/>
                  </a:lnTo>
                  <a:lnTo>
                    <a:pt x="1365" y="223"/>
                  </a:lnTo>
                  <a:close/>
                  <a:moveTo>
                    <a:pt x="1407" y="237"/>
                  </a:moveTo>
                  <a:lnTo>
                    <a:pt x="1439" y="251"/>
                  </a:lnTo>
                  <a:lnTo>
                    <a:pt x="1439" y="237"/>
                  </a:lnTo>
                  <a:close/>
                  <a:moveTo>
                    <a:pt x="1467" y="237"/>
                  </a:moveTo>
                  <a:lnTo>
                    <a:pt x="1481" y="251"/>
                  </a:lnTo>
                  <a:lnTo>
                    <a:pt x="1509" y="251"/>
                  </a:lnTo>
                  <a:lnTo>
                    <a:pt x="1467" y="237"/>
                  </a:lnTo>
                  <a:close/>
                  <a:moveTo>
                    <a:pt x="1555" y="251"/>
                  </a:moveTo>
                  <a:lnTo>
                    <a:pt x="1555" y="265"/>
                  </a:lnTo>
                  <a:lnTo>
                    <a:pt x="1583" y="265"/>
                  </a:lnTo>
                  <a:lnTo>
                    <a:pt x="1555" y="251"/>
                  </a:lnTo>
                  <a:close/>
                  <a:moveTo>
                    <a:pt x="1629" y="265"/>
                  </a:moveTo>
                  <a:lnTo>
                    <a:pt x="1629" y="282"/>
                  </a:lnTo>
                  <a:lnTo>
                    <a:pt x="1657" y="282"/>
                  </a:lnTo>
                  <a:lnTo>
                    <a:pt x="1657" y="265"/>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721;p48">
              <a:extLst>
                <a:ext uri="{FF2B5EF4-FFF2-40B4-BE49-F238E27FC236}">
                  <a16:creationId xmlns:a16="http://schemas.microsoft.com/office/drawing/2014/main" id="{F4A5B00B-AAA9-31E2-93A9-00BF5072C8A1}"/>
                </a:ext>
              </a:extLst>
            </p:cNvPr>
            <p:cNvSpPr/>
            <p:nvPr/>
          </p:nvSpPr>
          <p:spPr>
            <a:xfrm>
              <a:off x="3488900" y="2099375"/>
              <a:ext cx="43050" cy="49525"/>
            </a:xfrm>
            <a:custGeom>
              <a:avLst/>
              <a:gdLst/>
              <a:ahLst/>
              <a:cxnLst/>
              <a:rect l="l" t="t" r="r" b="b"/>
              <a:pathLst>
                <a:path w="1722" h="1981" extrusionOk="0">
                  <a:moveTo>
                    <a:pt x="213" y="1"/>
                  </a:moveTo>
                  <a:cubicBezTo>
                    <a:pt x="206" y="1"/>
                    <a:pt x="198" y="2"/>
                    <a:pt x="190" y="4"/>
                  </a:cubicBezTo>
                  <a:cubicBezTo>
                    <a:pt x="14" y="46"/>
                    <a:pt x="0" y="634"/>
                    <a:pt x="0" y="634"/>
                  </a:cubicBezTo>
                  <a:cubicBezTo>
                    <a:pt x="0" y="634"/>
                    <a:pt x="278" y="1643"/>
                    <a:pt x="658" y="1907"/>
                  </a:cubicBezTo>
                  <a:cubicBezTo>
                    <a:pt x="734" y="1959"/>
                    <a:pt x="821" y="1981"/>
                    <a:pt x="912" y="1981"/>
                  </a:cubicBezTo>
                  <a:cubicBezTo>
                    <a:pt x="1284" y="1981"/>
                    <a:pt x="1722" y="1617"/>
                    <a:pt x="1699" y="1439"/>
                  </a:cubicBezTo>
                  <a:cubicBezTo>
                    <a:pt x="1689" y="1390"/>
                    <a:pt x="1640" y="1371"/>
                    <a:pt x="1572" y="1371"/>
                  </a:cubicBezTo>
                  <a:cubicBezTo>
                    <a:pt x="1369" y="1371"/>
                    <a:pt x="994" y="1537"/>
                    <a:pt x="957" y="1554"/>
                  </a:cubicBezTo>
                  <a:lnTo>
                    <a:pt x="957" y="1554"/>
                  </a:lnTo>
                  <a:cubicBezTo>
                    <a:pt x="1007" y="1531"/>
                    <a:pt x="1668" y="1227"/>
                    <a:pt x="1583" y="1014"/>
                  </a:cubicBezTo>
                  <a:cubicBezTo>
                    <a:pt x="1564" y="965"/>
                    <a:pt x="1510" y="946"/>
                    <a:pt x="1438" y="946"/>
                  </a:cubicBezTo>
                  <a:cubicBezTo>
                    <a:pt x="1187" y="946"/>
                    <a:pt x="718" y="1175"/>
                    <a:pt x="718" y="1175"/>
                  </a:cubicBezTo>
                  <a:cubicBezTo>
                    <a:pt x="718" y="1175"/>
                    <a:pt x="1421" y="810"/>
                    <a:pt x="1288" y="560"/>
                  </a:cubicBezTo>
                  <a:cubicBezTo>
                    <a:pt x="1261" y="509"/>
                    <a:pt x="1211" y="488"/>
                    <a:pt x="1147" y="488"/>
                  </a:cubicBezTo>
                  <a:cubicBezTo>
                    <a:pt x="988" y="488"/>
                    <a:pt x="747" y="615"/>
                    <a:pt x="595" y="706"/>
                  </a:cubicBezTo>
                  <a:lnTo>
                    <a:pt x="595" y="706"/>
                  </a:lnTo>
                  <a:cubicBezTo>
                    <a:pt x="819" y="559"/>
                    <a:pt x="1220" y="271"/>
                    <a:pt x="1112" y="166"/>
                  </a:cubicBezTo>
                  <a:cubicBezTo>
                    <a:pt x="1089" y="144"/>
                    <a:pt x="1055" y="135"/>
                    <a:pt x="1015" y="135"/>
                  </a:cubicBezTo>
                  <a:cubicBezTo>
                    <a:pt x="785" y="135"/>
                    <a:pt x="338" y="444"/>
                    <a:pt x="338" y="444"/>
                  </a:cubicBezTo>
                  <a:cubicBezTo>
                    <a:pt x="338" y="444"/>
                    <a:pt x="364" y="1"/>
                    <a:pt x="21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722;p48">
              <a:extLst>
                <a:ext uri="{FF2B5EF4-FFF2-40B4-BE49-F238E27FC236}">
                  <a16:creationId xmlns:a16="http://schemas.microsoft.com/office/drawing/2014/main" id="{C0DD368A-C818-7516-74A7-2455E3588F08}"/>
                </a:ext>
              </a:extLst>
            </p:cNvPr>
            <p:cNvSpPr/>
            <p:nvPr/>
          </p:nvSpPr>
          <p:spPr>
            <a:xfrm>
              <a:off x="3780500" y="2052800"/>
              <a:ext cx="42575" cy="53375"/>
            </a:xfrm>
            <a:custGeom>
              <a:avLst/>
              <a:gdLst/>
              <a:ahLst/>
              <a:cxnLst/>
              <a:rect l="l" t="t" r="r" b="b"/>
              <a:pathLst>
                <a:path w="1703" h="2135" extrusionOk="0">
                  <a:moveTo>
                    <a:pt x="515" y="1"/>
                  </a:moveTo>
                  <a:cubicBezTo>
                    <a:pt x="485" y="1"/>
                    <a:pt x="460" y="7"/>
                    <a:pt x="440" y="20"/>
                  </a:cubicBezTo>
                  <a:cubicBezTo>
                    <a:pt x="296" y="136"/>
                    <a:pt x="704" y="400"/>
                    <a:pt x="704" y="400"/>
                  </a:cubicBezTo>
                  <a:cubicBezTo>
                    <a:pt x="704" y="400"/>
                    <a:pt x="1" y="636"/>
                    <a:pt x="18" y="840"/>
                  </a:cubicBezTo>
                  <a:cubicBezTo>
                    <a:pt x="21" y="893"/>
                    <a:pt x="74" y="913"/>
                    <a:pt x="153" y="913"/>
                  </a:cubicBezTo>
                  <a:cubicBezTo>
                    <a:pt x="331" y="913"/>
                    <a:pt x="641" y="810"/>
                    <a:pt x="804" y="750"/>
                  </a:cubicBezTo>
                  <a:lnTo>
                    <a:pt x="804" y="750"/>
                  </a:lnTo>
                  <a:cubicBezTo>
                    <a:pt x="589" y="836"/>
                    <a:pt x="133" y="1045"/>
                    <a:pt x="222" y="1237"/>
                  </a:cubicBezTo>
                  <a:cubicBezTo>
                    <a:pt x="253" y="1304"/>
                    <a:pt x="328" y="1328"/>
                    <a:pt x="421" y="1328"/>
                  </a:cubicBezTo>
                  <a:cubicBezTo>
                    <a:pt x="672" y="1328"/>
                    <a:pt x="1056" y="1150"/>
                    <a:pt x="1056" y="1149"/>
                  </a:cubicBezTo>
                  <a:lnTo>
                    <a:pt x="1056" y="1149"/>
                  </a:lnTo>
                  <a:cubicBezTo>
                    <a:pt x="1055" y="1150"/>
                    <a:pt x="296" y="1543"/>
                    <a:pt x="412" y="1747"/>
                  </a:cubicBezTo>
                  <a:cubicBezTo>
                    <a:pt x="436" y="1790"/>
                    <a:pt x="485" y="1807"/>
                    <a:pt x="547" y="1807"/>
                  </a:cubicBezTo>
                  <a:cubicBezTo>
                    <a:pt x="761" y="1807"/>
                    <a:pt x="1134" y="1604"/>
                    <a:pt x="1205" y="1564"/>
                  </a:cubicBezTo>
                  <a:lnTo>
                    <a:pt x="1205" y="1564"/>
                  </a:lnTo>
                  <a:cubicBezTo>
                    <a:pt x="1114" y="1616"/>
                    <a:pt x="541" y="1952"/>
                    <a:pt x="690" y="2085"/>
                  </a:cubicBezTo>
                  <a:cubicBezTo>
                    <a:pt x="721" y="2119"/>
                    <a:pt x="780" y="2135"/>
                    <a:pt x="856" y="2135"/>
                  </a:cubicBezTo>
                  <a:cubicBezTo>
                    <a:pt x="1144" y="2135"/>
                    <a:pt x="1664" y="1903"/>
                    <a:pt x="1689" y="1543"/>
                  </a:cubicBezTo>
                  <a:cubicBezTo>
                    <a:pt x="1703" y="1090"/>
                    <a:pt x="1073" y="252"/>
                    <a:pt x="1073" y="252"/>
                  </a:cubicBezTo>
                  <a:cubicBezTo>
                    <a:pt x="1073" y="252"/>
                    <a:pt x="708" y="1"/>
                    <a:pt x="515"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723;p48">
            <a:extLst>
              <a:ext uri="{FF2B5EF4-FFF2-40B4-BE49-F238E27FC236}">
                <a16:creationId xmlns:a16="http://schemas.microsoft.com/office/drawing/2014/main" id="{846B09E6-44CA-4102-B133-90CB52C128D4}"/>
              </a:ext>
            </a:extLst>
          </p:cNvPr>
          <p:cNvGrpSpPr/>
          <p:nvPr/>
        </p:nvGrpSpPr>
        <p:grpSpPr>
          <a:xfrm>
            <a:off x="7403643" y="2651853"/>
            <a:ext cx="1485215" cy="2275509"/>
            <a:chOff x="5545850" y="2122150"/>
            <a:chExt cx="369025" cy="565400"/>
          </a:xfrm>
        </p:grpSpPr>
        <p:sp>
          <p:nvSpPr>
            <p:cNvPr id="354" name="Google Shape;724;p48">
              <a:extLst>
                <a:ext uri="{FF2B5EF4-FFF2-40B4-BE49-F238E27FC236}">
                  <a16:creationId xmlns:a16="http://schemas.microsoft.com/office/drawing/2014/main" id="{91EC6495-B3F6-0635-8A6E-3262379F4A49}"/>
                </a:ext>
              </a:extLst>
            </p:cNvPr>
            <p:cNvSpPr/>
            <p:nvPr/>
          </p:nvSpPr>
          <p:spPr>
            <a:xfrm>
              <a:off x="5745925" y="2501800"/>
              <a:ext cx="66750" cy="166400"/>
            </a:xfrm>
            <a:custGeom>
              <a:avLst/>
              <a:gdLst/>
              <a:ahLst/>
              <a:cxnLst/>
              <a:rect l="l" t="t" r="r" b="b"/>
              <a:pathLst>
                <a:path w="2670" h="6656" extrusionOk="0">
                  <a:moveTo>
                    <a:pt x="0" y="0"/>
                  </a:moveTo>
                  <a:lnTo>
                    <a:pt x="120" y="6655"/>
                  </a:lnTo>
                  <a:lnTo>
                    <a:pt x="1291" y="6655"/>
                  </a:lnTo>
                  <a:cubicBezTo>
                    <a:pt x="1291" y="6655"/>
                    <a:pt x="2670" y="2857"/>
                    <a:pt x="1864" y="0"/>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725;p48">
              <a:extLst>
                <a:ext uri="{FF2B5EF4-FFF2-40B4-BE49-F238E27FC236}">
                  <a16:creationId xmlns:a16="http://schemas.microsoft.com/office/drawing/2014/main" id="{4711EA4C-5C9C-3CF9-5F52-2DE58FFBF140}"/>
                </a:ext>
              </a:extLst>
            </p:cNvPr>
            <p:cNvSpPr/>
            <p:nvPr/>
          </p:nvSpPr>
          <p:spPr>
            <a:xfrm>
              <a:off x="5742650" y="2631575"/>
              <a:ext cx="69675" cy="53775"/>
            </a:xfrm>
            <a:custGeom>
              <a:avLst/>
              <a:gdLst/>
              <a:ahLst/>
              <a:cxnLst/>
              <a:rect l="l" t="t" r="r" b="b"/>
              <a:pathLst>
                <a:path w="2787" h="2151" extrusionOk="0">
                  <a:moveTo>
                    <a:pt x="1184" y="1"/>
                  </a:moveTo>
                  <a:cubicBezTo>
                    <a:pt x="685" y="1"/>
                    <a:pt x="177" y="26"/>
                    <a:pt x="177" y="26"/>
                  </a:cubicBezTo>
                  <a:lnTo>
                    <a:pt x="205" y="1433"/>
                  </a:lnTo>
                  <a:cubicBezTo>
                    <a:pt x="1" y="1830"/>
                    <a:pt x="149" y="2150"/>
                    <a:pt x="149" y="2150"/>
                  </a:cubicBezTo>
                  <a:lnTo>
                    <a:pt x="2611" y="2150"/>
                  </a:lnTo>
                  <a:cubicBezTo>
                    <a:pt x="2787" y="1858"/>
                    <a:pt x="1468" y="1433"/>
                    <a:pt x="1468" y="1433"/>
                  </a:cubicBezTo>
                  <a:lnTo>
                    <a:pt x="1862" y="26"/>
                  </a:lnTo>
                  <a:cubicBezTo>
                    <a:pt x="1681" y="7"/>
                    <a:pt x="1434" y="1"/>
                    <a:pt x="1184"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726;p48">
              <a:extLst>
                <a:ext uri="{FF2B5EF4-FFF2-40B4-BE49-F238E27FC236}">
                  <a16:creationId xmlns:a16="http://schemas.microsoft.com/office/drawing/2014/main" id="{FB5521A4-A6CF-CB52-8A81-21EB9F9900CD}"/>
                </a:ext>
              </a:extLst>
            </p:cNvPr>
            <p:cNvSpPr/>
            <p:nvPr/>
          </p:nvSpPr>
          <p:spPr>
            <a:xfrm>
              <a:off x="5749950" y="2635200"/>
              <a:ext cx="34850" cy="2575"/>
            </a:xfrm>
            <a:custGeom>
              <a:avLst/>
              <a:gdLst/>
              <a:ahLst/>
              <a:cxnLst/>
              <a:rect l="l" t="t" r="r" b="b"/>
              <a:pathLst>
                <a:path w="1394" h="103" extrusionOk="0">
                  <a:moveTo>
                    <a:pt x="690" y="0"/>
                  </a:moveTo>
                  <a:cubicBezTo>
                    <a:pt x="455" y="14"/>
                    <a:pt x="222" y="43"/>
                    <a:pt x="1" y="102"/>
                  </a:cubicBezTo>
                  <a:cubicBezTo>
                    <a:pt x="237" y="102"/>
                    <a:pt x="455" y="88"/>
                    <a:pt x="690" y="88"/>
                  </a:cubicBezTo>
                  <a:lnTo>
                    <a:pt x="1394" y="88"/>
                  </a:lnTo>
                  <a:cubicBezTo>
                    <a:pt x="1158" y="14"/>
                    <a:pt x="926" y="0"/>
                    <a:pt x="690"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727;p48">
              <a:extLst>
                <a:ext uri="{FF2B5EF4-FFF2-40B4-BE49-F238E27FC236}">
                  <a16:creationId xmlns:a16="http://schemas.microsoft.com/office/drawing/2014/main" id="{187ED326-77FC-B53C-0900-2E689CBE5B70}"/>
                </a:ext>
              </a:extLst>
            </p:cNvPr>
            <p:cNvSpPr/>
            <p:nvPr/>
          </p:nvSpPr>
          <p:spPr>
            <a:xfrm>
              <a:off x="5744150" y="2667600"/>
              <a:ext cx="65975" cy="19950"/>
            </a:xfrm>
            <a:custGeom>
              <a:avLst/>
              <a:gdLst/>
              <a:ahLst/>
              <a:cxnLst/>
              <a:rect l="l" t="t" r="r" b="b"/>
              <a:pathLst>
                <a:path w="2639" h="798" extrusionOk="0">
                  <a:moveTo>
                    <a:pt x="1537" y="0"/>
                  </a:moveTo>
                  <a:cubicBezTo>
                    <a:pt x="1522" y="0"/>
                    <a:pt x="1501" y="11"/>
                    <a:pt x="1478" y="23"/>
                  </a:cubicBezTo>
                  <a:cubicBezTo>
                    <a:pt x="1436" y="52"/>
                    <a:pt x="1362" y="111"/>
                    <a:pt x="1288" y="199"/>
                  </a:cubicBezTo>
                  <a:cubicBezTo>
                    <a:pt x="1136" y="364"/>
                    <a:pt x="922" y="464"/>
                    <a:pt x="690" y="464"/>
                  </a:cubicBezTo>
                  <a:cubicBezTo>
                    <a:pt x="675" y="464"/>
                    <a:pt x="660" y="464"/>
                    <a:pt x="644" y="463"/>
                  </a:cubicBezTo>
                  <a:lnTo>
                    <a:pt x="43" y="403"/>
                  </a:lnTo>
                  <a:lnTo>
                    <a:pt x="43" y="403"/>
                  </a:lnTo>
                  <a:cubicBezTo>
                    <a:pt x="43" y="403"/>
                    <a:pt x="1" y="593"/>
                    <a:pt x="57" y="741"/>
                  </a:cubicBezTo>
                  <a:lnTo>
                    <a:pt x="2477" y="797"/>
                  </a:lnTo>
                  <a:cubicBezTo>
                    <a:pt x="2519" y="797"/>
                    <a:pt x="2579" y="769"/>
                    <a:pt x="2593" y="727"/>
                  </a:cubicBezTo>
                  <a:cubicBezTo>
                    <a:pt x="2621" y="653"/>
                    <a:pt x="2639" y="533"/>
                    <a:pt x="2519" y="446"/>
                  </a:cubicBezTo>
                  <a:cubicBezTo>
                    <a:pt x="2343" y="315"/>
                    <a:pt x="1728" y="66"/>
                    <a:pt x="1552" y="6"/>
                  </a:cubicBezTo>
                  <a:cubicBezTo>
                    <a:pt x="1548" y="2"/>
                    <a:pt x="1543" y="0"/>
                    <a:pt x="1537"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728;p48">
              <a:extLst>
                <a:ext uri="{FF2B5EF4-FFF2-40B4-BE49-F238E27FC236}">
                  <a16:creationId xmlns:a16="http://schemas.microsoft.com/office/drawing/2014/main" id="{89A48EDA-CF71-9B4D-049A-A0D06EF6FED4}"/>
                </a:ext>
              </a:extLst>
            </p:cNvPr>
            <p:cNvSpPr/>
            <p:nvPr/>
          </p:nvSpPr>
          <p:spPr>
            <a:xfrm>
              <a:off x="5780550" y="2670675"/>
              <a:ext cx="12000" cy="6650"/>
            </a:xfrm>
            <a:custGeom>
              <a:avLst/>
              <a:gdLst/>
              <a:ahLst/>
              <a:cxnLst/>
              <a:rect l="l" t="t" r="r" b="b"/>
              <a:pathLst>
                <a:path w="480" h="266" extrusionOk="0">
                  <a:moveTo>
                    <a:pt x="198" y="1"/>
                  </a:moveTo>
                  <a:cubicBezTo>
                    <a:pt x="193" y="1"/>
                    <a:pt x="188" y="1"/>
                    <a:pt x="184" y="2"/>
                  </a:cubicBezTo>
                  <a:cubicBezTo>
                    <a:pt x="110" y="2"/>
                    <a:pt x="8" y="147"/>
                    <a:pt x="8" y="235"/>
                  </a:cubicBezTo>
                  <a:cubicBezTo>
                    <a:pt x="1" y="258"/>
                    <a:pt x="67" y="266"/>
                    <a:pt x="152" y="266"/>
                  </a:cubicBezTo>
                  <a:cubicBezTo>
                    <a:pt x="231" y="266"/>
                    <a:pt x="327" y="259"/>
                    <a:pt x="391" y="252"/>
                  </a:cubicBezTo>
                  <a:cubicBezTo>
                    <a:pt x="434" y="252"/>
                    <a:pt x="462" y="221"/>
                    <a:pt x="462" y="178"/>
                  </a:cubicBezTo>
                  <a:cubicBezTo>
                    <a:pt x="479" y="147"/>
                    <a:pt x="448" y="119"/>
                    <a:pt x="434" y="90"/>
                  </a:cubicBezTo>
                  <a:cubicBezTo>
                    <a:pt x="366" y="62"/>
                    <a:pt x="252" y="1"/>
                    <a:pt x="198"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729;p48">
              <a:extLst>
                <a:ext uri="{FF2B5EF4-FFF2-40B4-BE49-F238E27FC236}">
                  <a16:creationId xmlns:a16="http://schemas.microsoft.com/office/drawing/2014/main" id="{25E9203D-EE79-10F1-F540-434F7C6AF795}"/>
                </a:ext>
              </a:extLst>
            </p:cNvPr>
            <p:cNvSpPr/>
            <p:nvPr/>
          </p:nvSpPr>
          <p:spPr>
            <a:xfrm>
              <a:off x="5640400" y="2501800"/>
              <a:ext cx="79600" cy="166400"/>
            </a:xfrm>
            <a:custGeom>
              <a:avLst/>
              <a:gdLst/>
              <a:ahLst/>
              <a:cxnLst/>
              <a:rect l="l" t="t" r="r" b="b"/>
              <a:pathLst>
                <a:path w="3184" h="6656" extrusionOk="0">
                  <a:moveTo>
                    <a:pt x="1365" y="0"/>
                  </a:moveTo>
                  <a:cubicBezTo>
                    <a:pt x="0" y="2638"/>
                    <a:pt x="647" y="6655"/>
                    <a:pt x="647" y="6655"/>
                  </a:cubicBezTo>
                  <a:lnTo>
                    <a:pt x="1805" y="6550"/>
                  </a:lnTo>
                  <a:lnTo>
                    <a:pt x="3183" y="366"/>
                  </a:lnTo>
                  <a:lnTo>
                    <a:pt x="1365" y="0"/>
                  </a:ln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730;p48">
              <a:extLst>
                <a:ext uri="{FF2B5EF4-FFF2-40B4-BE49-F238E27FC236}">
                  <a16:creationId xmlns:a16="http://schemas.microsoft.com/office/drawing/2014/main" id="{B374179A-4545-A826-1BEC-D2325D5A5AD9}"/>
                </a:ext>
              </a:extLst>
            </p:cNvPr>
            <p:cNvSpPr/>
            <p:nvPr/>
          </p:nvSpPr>
          <p:spPr>
            <a:xfrm>
              <a:off x="5626150" y="2623275"/>
              <a:ext cx="68175" cy="62875"/>
            </a:xfrm>
            <a:custGeom>
              <a:avLst/>
              <a:gdLst/>
              <a:ahLst/>
              <a:cxnLst/>
              <a:rect l="l" t="t" r="r" b="b"/>
              <a:pathLst>
                <a:path w="2727" h="2515" extrusionOk="0">
                  <a:moveTo>
                    <a:pt x="1649" y="0"/>
                  </a:moveTo>
                  <a:cubicBezTo>
                    <a:pt x="1311" y="0"/>
                    <a:pt x="1055" y="38"/>
                    <a:pt x="1055" y="38"/>
                  </a:cubicBezTo>
                  <a:lnTo>
                    <a:pt x="1186" y="1691"/>
                  </a:lnTo>
                  <a:cubicBezTo>
                    <a:pt x="1186" y="1691"/>
                    <a:pt x="338" y="2060"/>
                    <a:pt x="176" y="2236"/>
                  </a:cubicBezTo>
                  <a:cubicBezTo>
                    <a:pt x="0" y="2394"/>
                    <a:pt x="162" y="2514"/>
                    <a:pt x="162" y="2514"/>
                  </a:cubicBezTo>
                  <a:lnTo>
                    <a:pt x="2579" y="2324"/>
                  </a:lnTo>
                  <a:cubicBezTo>
                    <a:pt x="2666" y="1955"/>
                    <a:pt x="2448" y="1649"/>
                    <a:pt x="2448" y="1649"/>
                  </a:cubicBezTo>
                  <a:lnTo>
                    <a:pt x="2726" y="182"/>
                  </a:lnTo>
                  <a:cubicBezTo>
                    <a:pt x="2398" y="37"/>
                    <a:pt x="1983" y="0"/>
                    <a:pt x="1649"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731;p48">
              <a:extLst>
                <a:ext uri="{FF2B5EF4-FFF2-40B4-BE49-F238E27FC236}">
                  <a16:creationId xmlns:a16="http://schemas.microsoft.com/office/drawing/2014/main" id="{94956D34-EE2B-20E2-1C76-2B1F079EC79A}"/>
                </a:ext>
              </a:extLst>
            </p:cNvPr>
            <p:cNvSpPr/>
            <p:nvPr/>
          </p:nvSpPr>
          <p:spPr>
            <a:xfrm>
              <a:off x="5654025" y="2626250"/>
              <a:ext cx="36600" cy="5275"/>
            </a:xfrm>
            <a:custGeom>
              <a:avLst/>
              <a:gdLst/>
              <a:ahLst/>
              <a:cxnLst/>
              <a:rect l="l" t="t" r="r" b="b"/>
              <a:pathLst>
                <a:path w="1464" h="211" extrusionOk="0">
                  <a:moveTo>
                    <a:pt x="561" y="0"/>
                  </a:moveTo>
                  <a:cubicBezTo>
                    <a:pt x="373" y="0"/>
                    <a:pt x="186" y="21"/>
                    <a:pt x="0" y="63"/>
                  </a:cubicBezTo>
                  <a:lnTo>
                    <a:pt x="380" y="77"/>
                  </a:lnTo>
                  <a:cubicBezTo>
                    <a:pt x="496" y="77"/>
                    <a:pt x="616" y="77"/>
                    <a:pt x="746" y="95"/>
                  </a:cubicBezTo>
                  <a:cubicBezTo>
                    <a:pt x="862" y="95"/>
                    <a:pt x="982" y="109"/>
                    <a:pt x="1098" y="123"/>
                  </a:cubicBezTo>
                  <a:cubicBezTo>
                    <a:pt x="1231" y="151"/>
                    <a:pt x="1347" y="165"/>
                    <a:pt x="1464" y="211"/>
                  </a:cubicBezTo>
                  <a:cubicBezTo>
                    <a:pt x="1362" y="137"/>
                    <a:pt x="1245" y="95"/>
                    <a:pt x="1112" y="63"/>
                  </a:cubicBezTo>
                  <a:cubicBezTo>
                    <a:pt x="996" y="35"/>
                    <a:pt x="862" y="21"/>
                    <a:pt x="746" y="7"/>
                  </a:cubicBezTo>
                  <a:cubicBezTo>
                    <a:pt x="684" y="2"/>
                    <a:pt x="623" y="0"/>
                    <a:pt x="561"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732;p48">
              <a:extLst>
                <a:ext uri="{FF2B5EF4-FFF2-40B4-BE49-F238E27FC236}">
                  <a16:creationId xmlns:a16="http://schemas.microsoft.com/office/drawing/2014/main" id="{03CC45FB-EEBA-7881-FA41-AE99D22293DF}"/>
                </a:ext>
              </a:extLst>
            </p:cNvPr>
            <p:cNvSpPr/>
            <p:nvPr/>
          </p:nvSpPr>
          <p:spPr>
            <a:xfrm>
              <a:off x="5626850" y="2665975"/>
              <a:ext cx="65975" cy="21225"/>
            </a:xfrm>
            <a:custGeom>
              <a:avLst/>
              <a:gdLst/>
              <a:ahLst/>
              <a:cxnLst/>
              <a:rect l="l" t="t" r="r" b="b"/>
              <a:pathLst>
                <a:path w="2639" h="849" extrusionOk="0">
                  <a:moveTo>
                    <a:pt x="1042" y="1"/>
                  </a:moveTo>
                  <a:cubicBezTo>
                    <a:pt x="880" y="71"/>
                    <a:pt x="278" y="366"/>
                    <a:pt x="120" y="496"/>
                  </a:cubicBezTo>
                  <a:cubicBezTo>
                    <a:pt x="0" y="598"/>
                    <a:pt x="32" y="718"/>
                    <a:pt x="60" y="792"/>
                  </a:cubicBezTo>
                  <a:cubicBezTo>
                    <a:pt x="88" y="834"/>
                    <a:pt x="134" y="848"/>
                    <a:pt x="176" y="848"/>
                  </a:cubicBezTo>
                  <a:lnTo>
                    <a:pt x="2596" y="630"/>
                  </a:lnTo>
                  <a:cubicBezTo>
                    <a:pt x="2638" y="482"/>
                    <a:pt x="2582" y="292"/>
                    <a:pt x="2582" y="292"/>
                  </a:cubicBezTo>
                  <a:lnTo>
                    <a:pt x="1981" y="394"/>
                  </a:lnTo>
                  <a:cubicBezTo>
                    <a:pt x="1947" y="398"/>
                    <a:pt x="1913" y="400"/>
                    <a:pt x="1880" y="400"/>
                  </a:cubicBezTo>
                  <a:cubicBezTo>
                    <a:pt x="1676" y="400"/>
                    <a:pt x="1472" y="327"/>
                    <a:pt x="1333" y="176"/>
                  </a:cubicBezTo>
                  <a:cubicBezTo>
                    <a:pt x="1246" y="88"/>
                    <a:pt x="1158" y="29"/>
                    <a:pt x="1115" y="15"/>
                  </a:cubicBezTo>
                  <a:cubicBezTo>
                    <a:pt x="1101" y="1"/>
                    <a:pt x="1070" y="1"/>
                    <a:pt x="104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733;p48">
              <a:extLst>
                <a:ext uri="{FF2B5EF4-FFF2-40B4-BE49-F238E27FC236}">
                  <a16:creationId xmlns:a16="http://schemas.microsoft.com/office/drawing/2014/main" id="{43CFBCC9-C1F1-5D9F-EF6A-3A5EE3125DBC}"/>
                </a:ext>
              </a:extLst>
            </p:cNvPr>
            <p:cNvSpPr/>
            <p:nvPr/>
          </p:nvSpPr>
          <p:spPr>
            <a:xfrm>
              <a:off x="5644075" y="2668875"/>
              <a:ext cx="12175" cy="6975"/>
            </a:xfrm>
            <a:custGeom>
              <a:avLst/>
              <a:gdLst/>
              <a:ahLst/>
              <a:cxnLst/>
              <a:rect l="l" t="t" r="r" b="b"/>
              <a:pathLst>
                <a:path w="487" h="279" extrusionOk="0">
                  <a:moveTo>
                    <a:pt x="279" y="1"/>
                  </a:moveTo>
                  <a:cubicBezTo>
                    <a:pt x="236" y="1"/>
                    <a:pt x="117" y="74"/>
                    <a:pt x="47" y="117"/>
                  </a:cubicBezTo>
                  <a:cubicBezTo>
                    <a:pt x="15" y="131"/>
                    <a:pt x="1" y="176"/>
                    <a:pt x="15" y="205"/>
                  </a:cubicBezTo>
                  <a:cubicBezTo>
                    <a:pt x="15" y="250"/>
                    <a:pt x="47" y="278"/>
                    <a:pt x="89" y="278"/>
                  </a:cubicBezTo>
                  <a:cubicBezTo>
                    <a:pt x="222" y="278"/>
                    <a:pt x="486" y="278"/>
                    <a:pt x="469" y="219"/>
                  </a:cubicBezTo>
                  <a:cubicBezTo>
                    <a:pt x="469" y="148"/>
                    <a:pt x="353" y="15"/>
                    <a:pt x="27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734;p48">
              <a:extLst>
                <a:ext uri="{FF2B5EF4-FFF2-40B4-BE49-F238E27FC236}">
                  <a16:creationId xmlns:a16="http://schemas.microsoft.com/office/drawing/2014/main" id="{9C6ADB41-9777-E35E-62B1-946E4BCB0EEF}"/>
                </a:ext>
              </a:extLst>
            </p:cNvPr>
            <p:cNvSpPr/>
            <p:nvPr/>
          </p:nvSpPr>
          <p:spPr>
            <a:xfrm>
              <a:off x="5651025" y="2481650"/>
              <a:ext cx="152875" cy="111400"/>
            </a:xfrm>
            <a:custGeom>
              <a:avLst/>
              <a:gdLst/>
              <a:ahLst/>
              <a:cxnLst/>
              <a:rect l="l" t="t" r="r" b="b"/>
              <a:pathLst>
                <a:path w="6115" h="4456" extrusionOk="0">
                  <a:moveTo>
                    <a:pt x="630" y="1"/>
                  </a:moveTo>
                  <a:cubicBezTo>
                    <a:pt x="630" y="1"/>
                    <a:pt x="1" y="3121"/>
                    <a:pt x="15" y="4208"/>
                  </a:cubicBezTo>
                  <a:cubicBezTo>
                    <a:pt x="15" y="4208"/>
                    <a:pt x="2112" y="4456"/>
                    <a:pt x="3963" y="4456"/>
                  </a:cubicBezTo>
                  <a:cubicBezTo>
                    <a:pt x="4692" y="4456"/>
                    <a:pt x="5383" y="4417"/>
                    <a:pt x="5893" y="4310"/>
                  </a:cubicBezTo>
                  <a:cubicBezTo>
                    <a:pt x="5893" y="4310"/>
                    <a:pt x="6114" y="1482"/>
                    <a:pt x="5850"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735;p48">
              <a:extLst>
                <a:ext uri="{FF2B5EF4-FFF2-40B4-BE49-F238E27FC236}">
                  <a16:creationId xmlns:a16="http://schemas.microsoft.com/office/drawing/2014/main" id="{ADA0A7A0-A945-DA49-22A6-C3D5BC530C0A}"/>
                </a:ext>
              </a:extLst>
            </p:cNvPr>
            <p:cNvSpPr/>
            <p:nvPr/>
          </p:nvSpPr>
          <p:spPr>
            <a:xfrm>
              <a:off x="5674850" y="2496700"/>
              <a:ext cx="14725" cy="77675"/>
            </a:xfrm>
            <a:custGeom>
              <a:avLst/>
              <a:gdLst/>
              <a:ahLst/>
              <a:cxnLst/>
              <a:rect l="l" t="t" r="r" b="b"/>
              <a:pathLst>
                <a:path w="589" h="3107" extrusionOk="0">
                  <a:moveTo>
                    <a:pt x="588" y="0"/>
                  </a:moveTo>
                  <a:lnTo>
                    <a:pt x="588" y="0"/>
                  </a:lnTo>
                  <a:cubicBezTo>
                    <a:pt x="529" y="264"/>
                    <a:pt x="469" y="510"/>
                    <a:pt x="412" y="774"/>
                  </a:cubicBezTo>
                  <a:cubicBezTo>
                    <a:pt x="353" y="1024"/>
                    <a:pt x="310" y="1288"/>
                    <a:pt x="265" y="1551"/>
                  </a:cubicBezTo>
                  <a:cubicBezTo>
                    <a:pt x="205" y="1801"/>
                    <a:pt x="163" y="2065"/>
                    <a:pt x="117" y="2315"/>
                  </a:cubicBezTo>
                  <a:lnTo>
                    <a:pt x="61" y="2709"/>
                  </a:lnTo>
                  <a:cubicBezTo>
                    <a:pt x="47" y="2842"/>
                    <a:pt x="29" y="2973"/>
                    <a:pt x="1" y="3106"/>
                  </a:cubicBezTo>
                  <a:cubicBezTo>
                    <a:pt x="47" y="2973"/>
                    <a:pt x="75" y="2842"/>
                    <a:pt x="103" y="2726"/>
                  </a:cubicBezTo>
                  <a:lnTo>
                    <a:pt x="191" y="2329"/>
                  </a:lnTo>
                  <a:cubicBezTo>
                    <a:pt x="237" y="2079"/>
                    <a:pt x="293" y="1815"/>
                    <a:pt x="339" y="1566"/>
                  </a:cubicBezTo>
                  <a:cubicBezTo>
                    <a:pt x="398" y="1302"/>
                    <a:pt x="441" y="1038"/>
                    <a:pt x="486" y="792"/>
                  </a:cubicBezTo>
                  <a:cubicBezTo>
                    <a:pt x="514" y="528"/>
                    <a:pt x="557" y="264"/>
                    <a:pt x="588"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736;p48">
              <a:extLst>
                <a:ext uri="{FF2B5EF4-FFF2-40B4-BE49-F238E27FC236}">
                  <a16:creationId xmlns:a16="http://schemas.microsoft.com/office/drawing/2014/main" id="{246F9631-A1FD-B0D4-42C8-F32272A9DD7C}"/>
                </a:ext>
              </a:extLst>
            </p:cNvPr>
            <p:cNvSpPr/>
            <p:nvPr/>
          </p:nvSpPr>
          <p:spPr>
            <a:xfrm>
              <a:off x="5771250" y="2500300"/>
              <a:ext cx="8100" cy="75125"/>
            </a:xfrm>
            <a:custGeom>
              <a:avLst/>
              <a:gdLst/>
              <a:ahLst/>
              <a:cxnLst/>
              <a:rect l="l" t="t" r="r" b="b"/>
              <a:pathLst>
                <a:path w="324" h="3005" extrusionOk="0">
                  <a:moveTo>
                    <a:pt x="0" y="0"/>
                  </a:moveTo>
                  <a:lnTo>
                    <a:pt x="0" y="0"/>
                  </a:lnTo>
                  <a:cubicBezTo>
                    <a:pt x="14" y="264"/>
                    <a:pt x="28" y="514"/>
                    <a:pt x="42" y="764"/>
                  </a:cubicBezTo>
                  <a:cubicBezTo>
                    <a:pt x="74" y="1014"/>
                    <a:pt x="88" y="1263"/>
                    <a:pt x="116" y="1510"/>
                  </a:cubicBezTo>
                  <a:cubicBezTo>
                    <a:pt x="148" y="1759"/>
                    <a:pt x="176" y="2009"/>
                    <a:pt x="204" y="2259"/>
                  </a:cubicBezTo>
                  <a:lnTo>
                    <a:pt x="250" y="2625"/>
                  </a:lnTo>
                  <a:cubicBezTo>
                    <a:pt x="278" y="2758"/>
                    <a:pt x="292" y="2874"/>
                    <a:pt x="324" y="3004"/>
                  </a:cubicBezTo>
                  <a:cubicBezTo>
                    <a:pt x="306" y="2874"/>
                    <a:pt x="306" y="2741"/>
                    <a:pt x="292" y="2625"/>
                  </a:cubicBezTo>
                  <a:lnTo>
                    <a:pt x="264" y="2245"/>
                  </a:lnTo>
                  <a:cubicBezTo>
                    <a:pt x="250" y="1995"/>
                    <a:pt x="218" y="1745"/>
                    <a:pt x="204" y="1495"/>
                  </a:cubicBezTo>
                  <a:cubicBezTo>
                    <a:pt x="176" y="1246"/>
                    <a:pt x="148" y="999"/>
                    <a:pt x="116" y="750"/>
                  </a:cubicBezTo>
                  <a:cubicBezTo>
                    <a:pt x="74" y="500"/>
                    <a:pt x="42" y="250"/>
                    <a:pt x="0"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737;p48">
              <a:extLst>
                <a:ext uri="{FF2B5EF4-FFF2-40B4-BE49-F238E27FC236}">
                  <a16:creationId xmlns:a16="http://schemas.microsoft.com/office/drawing/2014/main" id="{54DAADA3-DDBA-A94F-36F5-FB3BD214E521}"/>
                </a:ext>
              </a:extLst>
            </p:cNvPr>
            <p:cNvSpPr/>
            <p:nvPr/>
          </p:nvSpPr>
          <p:spPr>
            <a:xfrm>
              <a:off x="5724375" y="2499600"/>
              <a:ext cx="1775" cy="76275"/>
            </a:xfrm>
            <a:custGeom>
              <a:avLst/>
              <a:gdLst/>
              <a:ahLst/>
              <a:cxnLst/>
              <a:rect l="l" t="t" r="r" b="b"/>
              <a:pathLst>
                <a:path w="71" h="3051" extrusionOk="0">
                  <a:moveTo>
                    <a:pt x="42" y="0"/>
                  </a:moveTo>
                  <a:cubicBezTo>
                    <a:pt x="14" y="250"/>
                    <a:pt x="14" y="500"/>
                    <a:pt x="0" y="764"/>
                  </a:cubicBezTo>
                  <a:lnTo>
                    <a:pt x="0" y="1523"/>
                  </a:lnTo>
                  <a:lnTo>
                    <a:pt x="0" y="2287"/>
                  </a:lnTo>
                  <a:lnTo>
                    <a:pt x="14" y="2667"/>
                  </a:lnTo>
                  <a:cubicBezTo>
                    <a:pt x="28" y="2800"/>
                    <a:pt x="28" y="2916"/>
                    <a:pt x="42" y="3050"/>
                  </a:cubicBezTo>
                  <a:cubicBezTo>
                    <a:pt x="42" y="2916"/>
                    <a:pt x="42" y="2800"/>
                    <a:pt x="57" y="2667"/>
                  </a:cubicBezTo>
                  <a:lnTo>
                    <a:pt x="71" y="2287"/>
                  </a:lnTo>
                  <a:lnTo>
                    <a:pt x="71" y="1523"/>
                  </a:lnTo>
                  <a:lnTo>
                    <a:pt x="71" y="764"/>
                  </a:lnTo>
                  <a:cubicBezTo>
                    <a:pt x="57" y="500"/>
                    <a:pt x="57" y="250"/>
                    <a:pt x="42"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738;p48">
              <a:extLst>
                <a:ext uri="{FF2B5EF4-FFF2-40B4-BE49-F238E27FC236}">
                  <a16:creationId xmlns:a16="http://schemas.microsoft.com/office/drawing/2014/main" id="{60C1DA24-D4F3-98A5-EAAF-EE7A977A8758}"/>
                </a:ext>
              </a:extLst>
            </p:cNvPr>
            <p:cNvSpPr/>
            <p:nvPr/>
          </p:nvSpPr>
          <p:spPr>
            <a:xfrm>
              <a:off x="5632375" y="2144925"/>
              <a:ext cx="193850" cy="193625"/>
            </a:xfrm>
            <a:custGeom>
              <a:avLst/>
              <a:gdLst/>
              <a:ahLst/>
              <a:cxnLst/>
              <a:rect l="l" t="t" r="r" b="b"/>
              <a:pathLst>
                <a:path w="7754" h="7745" extrusionOk="0">
                  <a:moveTo>
                    <a:pt x="3930" y="1"/>
                  </a:moveTo>
                  <a:cubicBezTo>
                    <a:pt x="3906" y="1"/>
                    <a:pt x="3881" y="1"/>
                    <a:pt x="3856" y="1"/>
                  </a:cubicBezTo>
                  <a:cubicBezTo>
                    <a:pt x="673" y="29"/>
                    <a:pt x="1" y="2228"/>
                    <a:pt x="89" y="4250"/>
                  </a:cubicBezTo>
                  <a:cubicBezTo>
                    <a:pt x="103" y="4662"/>
                    <a:pt x="177" y="5056"/>
                    <a:pt x="321" y="5408"/>
                  </a:cubicBezTo>
                  <a:cubicBezTo>
                    <a:pt x="617" y="6139"/>
                    <a:pt x="1144" y="6755"/>
                    <a:pt x="1816" y="7166"/>
                  </a:cubicBezTo>
                  <a:cubicBezTo>
                    <a:pt x="2397" y="7531"/>
                    <a:pt x="3097" y="7745"/>
                    <a:pt x="3855" y="7745"/>
                  </a:cubicBezTo>
                  <a:cubicBezTo>
                    <a:pt x="3923" y="7745"/>
                    <a:pt x="3991" y="7743"/>
                    <a:pt x="4060" y="7740"/>
                  </a:cubicBezTo>
                  <a:cubicBezTo>
                    <a:pt x="4764" y="7708"/>
                    <a:pt x="5407" y="7504"/>
                    <a:pt x="5967" y="7152"/>
                  </a:cubicBezTo>
                  <a:cubicBezTo>
                    <a:pt x="6639" y="6727"/>
                    <a:pt x="7166" y="6111"/>
                    <a:pt x="7476" y="5379"/>
                  </a:cubicBezTo>
                  <a:cubicBezTo>
                    <a:pt x="7666" y="4908"/>
                    <a:pt x="7754" y="4412"/>
                    <a:pt x="7739" y="3884"/>
                  </a:cubicBezTo>
                  <a:cubicBezTo>
                    <a:pt x="7652" y="1879"/>
                    <a:pt x="6873" y="1"/>
                    <a:pt x="3930" y="1"/>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739;p48">
              <a:extLst>
                <a:ext uri="{FF2B5EF4-FFF2-40B4-BE49-F238E27FC236}">
                  <a16:creationId xmlns:a16="http://schemas.microsoft.com/office/drawing/2014/main" id="{B701503A-4E16-A56C-916F-C577E5B28E28}"/>
                </a:ext>
              </a:extLst>
            </p:cNvPr>
            <p:cNvSpPr/>
            <p:nvPr/>
          </p:nvSpPr>
          <p:spPr>
            <a:xfrm>
              <a:off x="5600625" y="2234775"/>
              <a:ext cx="61250" cy="47800"/>
            </a:xfrm>
            <a:custGeom>
              <a:avLst/>
              <a:gdLst/>
              <a:ahLst/>
              <a:cxnLst/>
              <a:rect l="l" t="t" r="r" b="b"/>
              <a:pathLst>
                <a:path w="2450" h="1912" extrusionOk="0">
                  <a:moveTo>
                    <a:pt x="1231" y="0"/>
                  </a:moveTo>
                  <a:cubicBezTo>
                    <a:pt x="524" y="0"/>
                    <a:pt x="0" y="768"/>
                    <a:pt x="434" y="1508"/>
                  </a:cubicBezTo>
                  <a:cubicBezTo>
                    <a:pt x="494" y="1610"/>
                    <a:pt x="582" y="1697"/>
                    <a:pt x="684" y="1754"/>
                  </a:cubicBezTo>
                  <a:cubicBezTo>
                    <a:pt x="869" y="1863"/>
                    <a:pt x="1056" y="1912"/>
                    <a:pt x="1232" y="1912"/>
                  </a:cubicBezTo>
                  <a:cubicBezTo>
                    <a:pt x="1930" y="1912"/>
                    <a:pt x="2449" y="1146"/>
                    <a:pt x="2017" y="407"/>
                  </a:cubicBezTo>
                  <a:cubicBezTo>
                    <a:pt x="1960" y="305"/>
                    <a:pt x="1887" y="217"/>
                    <a:pt x="1785" y="157"/>
                  </a:cubicBezTo>
                  <a:cubicBezTo>
                    <a:pt x="1597" y="48"/>
                    <a:pt x="1408" y="0"/>
                    <a:pt x="1231" y="0"/>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740;p48">
              <a:extLst>
                <a:ext uri="{FF2B5EF4-FFF2-40B4-BE49-F238E27FC236}">
                  <a16:creationId xmlns:a16="http://schemas.microsoft.com/office/drawing/2014/main" id="{1CE6C675-9240-5F6D-E31C-8423D3C38E98}"/>
                </a:ext>
              </a:extLst>
            </p:cNvPr>
            <p:cNvSpPr/>
            <p:nvPr/>
          </p:nvSpPr>
          <p:spPr>
            <a:xfrm>
              <a:off x="5798475" y="2234775"/>
              <a:ext cx="61250" cy="47800"/>
            </a:xfrm>
            <a:custGeom>
              <a:avLst/>
              <a:gdLst/>
              <a:ahLst/>
              <a:cxnLst/>
              <a:rect l="l" t="t" r="r" b="b"/>
              <a:pathLst>
                <a:path w="2450" h="1912" extrusionOk="0">
                  <a:moveTo>
                    <a:pt x="1223" y="0"/>
                  </a:moveTo>
                  <a:cubicBezTo>
                    <a:pt x="524" y="0"/>
                    <a:pt x="1" y="768"/>
                    <a:pt x="434" y="1508"/>
                  </a:cubicBezTo>
                  <a:cubicBezTo>
                    <a:pt x="494" y="1610"/>
                    <a:pt x="568" y="1697"/>
                    <a:pt x="670" y="1754"/>
                  </a:cubicBezTo>
                  <a:cubicBezTo>
                    <a:pt x="859" y="1863"/>
                    <a:pt x="1048" y="1912"/>
                    <a:pt x="1225" y="1912"/>
                  </a:cubicBezTo>
                  <a:cubicBezTo>
                    <a:pt x="1931" y="1912"/>
                    <a:pt x="2450" y="1146"/>
                    <a:pt x="2017" y="407"/>
                  </a:cubicBezTo>
                  <a:cubicBezTo>
                    <a:pt x="1961" y="305"/>
                    <a:pt x="1873" y="217"/>
                    <a:pt x="1767" y="157"/>
                  </a:cubicBezTo>
                  <a:cubicBezTo>
                    <a:pt x="1583" y="48"/>
                    <a:pt x="1397" y="0"/>
                    <a:pt x="1223" y="0"/>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741;p48">
              <a:extLst>
                <a:ext uri="{FF2B5EF4-FFF2-40B4-BE49-F238E27FC236}">
                  <a16:creationId xmlns:a16="http://schemas.microsoft.com/office/drawing/2014/main" id="{B79A730F-A438-46BD-A4ED-FEAF13ED9510}"/>
                </a:ext>
              </a:extLst>
            </p:cNvPr>
            <p:cNvSpPr/>
            <p:nvPr/>
          </p:nvSpPr>
          <p:spPr>
            <a:xfrm>
              <a:off x="5617350" y="2246775"/>
              <a:ext cx="25700" cy="16900"/>
            </a:xfrm>
            <a:custGeom>
              <a:avLst/>
              <a:gdLst/>
              <a:ahLst/>
              <a:cxnLst/>
              <a:rect l="l" t="t" r="r" b="b"/>
              <a:pathLst>
                <a:path w="1028" h="676" extrusionOk="0">
                  <a:moveTo>
                    <a:pt x="338" y="0"/>
                  </a:moveTo>
                  <a:cubicBezTo>
                    <a:pt x="219" y="0"/>
                    <a:pt x="102" y="29"/>
                    <a:pt x="0" y="88"/>
                  </a:cubicBezTo>
                  <a:cubicBezTo>
                    <a:pt x="236" y="117"/>
                    <a:pt x="440" y="148"/>
                    <a:pt x="602" y="236"/>
                  </a:cubicBezTo>
                  <a:cubicBezTo>
                    <a:pt x="690" y="278"/>
                    <a:pt x="764" y="338"/>
                    <a:pt x="834" y="412"/>
                  </a:cubicBezTo>
                  <a:cubicBezTo>
                    <a:pt x="908" y="482"/>
                    <a:pt x="954" y="570"/>
                    <a:pt x="1028" y="676"/>
                  </a:cubicBezTo>
                  <a:cubicBezTo>
                    <a:pt x="1028" y="556"/>
                    <a:pt x="1010" y="440"/>
                    <a:pt x="954" y="338"/>
                  </a:cubicBezTo>
                  <a:cubicBezTo>
                    <a:pt x="922" y="278"/>
                    <a:pt x="880" y="236"/>
                    <a:pt x="834" y="190"/>
                  </a:cubicBezTo>
                  <a:cubicBezTo>
                    <a:pt x="792" y="148"/>
                    <a:pt x="746" y="102"/>
                    <a:pt x="690" y="74"/>
                  </a:cubicBezTo>
                  <a:cubicBezTo>
                    <a:pt x="570" y="29"/>
                    <a:pt x="454" y="0"/>
                    <a:pt x="338" y="0"/>
                  </a:cubicBez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742;p48">
              <a:extLst>
                <a:ext uri="{FF2B5EF4-FFF2-40B4-BE49-F238E27FC236}">
                  <a16:creationId xmlns:a16="http://schemas.microsoft.com/office/drawing/2014/main" id="{988E380D-E90F-4AF9-699D-3E6235F192C9}"/>
                </a:ext>
              </a:extLst>
            </p:cNvPr>
            <p:cNvSpPr/>
            <p:nvPr/>
          </p:nvSpPr>
          <p:spPr>
            <a:xfrm>
              <a:off x="5626150" y="2251875"/>
              <a:ext cx="9875" cy="22000"/>
            </a:xfrm>
            <a:custGeom>
              <a:avLst/>
              <a:gdLst/>
              <a:ahLst/>
              <a:cxnLst/>
              <a:rect l="l" t="t" r="r" b="b"/>
              <a:pathLst>
                <a:path w="395" h="880" extrusionOk="0">
                  <a:moveTo>
                    <a:pt x="394" y="0"/>
                  </a:moveTo>
                  <a:lnTo>
                    <a:pt x="394" y="0"/>
                  </a:lnTo>
                  <a:cubicBezTo>
                    <a:pt x="292" y="15"/>
                    <a:pt x="204" y="46"/>
                    <a:pt x="130" y="120"/>
                  </a:cubicBezTo>
                  <a:cubicBezTo>
                    <a:pt x="60" y="176"/>
                    <a:pt x="0" y="296"/>
                    <a:pt x="0" y="398"/>
                  </a:cubicBezTo>
                  <a:cubicBezTo>
                    <a:pt x="0" y="500"/>
                    <a:pt x="28" y="602"/>
                    <a:pt x="74" y="690"/>
                  </a:cubicBezTo>
                  <a:cubicBezTo>
                    <a:pt x="130" y="764"/>
                    <a:pt x="190" y="838"/>
                    <a:pt x="278" y="880"/>
                  </a:cubicBezTo>
                  <a:cubicBezTo>
                    <a:pt x="218" y="704"/>
                    <a:pt x="162" y="542"/>
                    <a:pt x="176" y="412"/>
                  </a:cubicBezTo>
                  <a:cubicBezTo>
                    <a:pt x="176" y="338"/>
                    <a:pt x="204" y="264"/>
                    <a:pt x="236" y="208"/>
                  </a:cubicBezTo>
                  <a:cubicBezTo>
                    <a:pt x="278" y="134"/>
                    <a:pt x="338" y="74"/>
                    <a:pt x="394" y="0"/>
                  </a:cubicBez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743;p48">
              <a:extLst>
                <a:ext uri="{FF2B5EF4-FFF2-40B4-BE49-F238E27FC236}">
                  <a16:creationId xmlns:a16="http://schemas.microsoft.com/office/drawing/2014/main" id="{3013CFC7-B27A-8052-1105-6A38CC5058CD}"/>
                </a:ext>
              </a:extLst>
            </p:cNvPr>
            <p:cNvSpPr/>
            <p:nvPr/>
          </p:nvSpPr>
          <p:spPr>
            <a:xfrm>
              <a:off x="5817400" y="2246775"/>
              <a:ext cx="25700" cy="16900"/>
            </a:xfrm>
            <a:custGeom>
              <a:avLst/>
              <a:gdLst/>
              <a:ahLst/>
              <a:cxnLst/>
              <a:rect l="l" t="t" r="r" b="b"/>
              <a:pathLst>
                <a:path w="1028" h="676" extrusionOk="0">
                  <a:moveTo>
                    <a:pt x="690" y="0"/>
                  </a:moveTo>
                  <a:cubicBezTo>
                    <a:pt x="571" y="0"/>
                    <a:pt x="455" y="29"/>
                    <a:pt x="338" y="74"/>
                  </a:cubicBezTo>
                  <a:cubicBezTo>
                    <a:pt x="279" y="102"/>
                    <a:pt x="236" y="148"/>
                    <a:pt x="191" y="190"/>
                  </a:cubicBezTo>
                  <a:cubicBezTo>
                    <a:pt x="149" y="236"/>
                    <a:pt x="103" y="278"/>
                    <a:pt x="75" y="338"/>
                  </a:cubicBezTo>
                  <a:cubicBezTo>
                    <a:pt x="15" y="440"/>
                    <a:pt x="1" y="556"/>
                    <a:pt x="1" y="676"/>
                  </a:cubicBezTo>
                  <a:cubicBezTo>
                    <a:pt x="75" y="570"/>
                    <a:pt x="117" y="482"/>
                    <a:pt x="191" y="412"/>
                  </a:cubicBezTo>
                  <a:cubicBezTo>
                    <a:pt x="265" y="338"/>
                    <a:pt x="338" y="278"/>
                    <a:pt x="426" y="236"/>
                  </a:cubicBezTo>
                  <a:cubicBezTo>
                    <a:pt x="588" y="148"/>
                    <a:pt x="792" y="117"/>
                    <a:pt x="1028" y="88"/>
                  </a:cubicBezTo>
                  <a:cubicBezTo>
                    <a:pt x="922" y="29"/>
                    <a:pt x="806" y="0"/>
                    <a:pt x="690" y="0"/>
                  </a:cubicBez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744;p48">
              <a:extLst>
                <a:ext uri="{FF2B5EF4-FFF2-40B4-BE49-F238E27FC236}">
                  <a16:creationId xmlns:a16="http://schemas.microsoft.com/office/drawing/2014/main" id="{DE040630-B109-6E9E-6F50-C8C007B8469F}"/>
                </a:ext>
              </a:extLst>
            </p:cNvPr>
            <p:cNvSpPr/>
            <p:nvPr/>
          </p:nvSpPr>
          <p:spPr>
            <a:xfrm>
              <a:off x="5824350" y="2251875"/>
              <a:ext cx="10325" cy="22000"/>
            </a:xfrm>
            <a:custGeom>
              <a:avLst/>
              <a:gdLst/>
              <a:ahLst/>
              <a:cxnLst/>
              <a:rect l="l" t="t" r="r" b="b"/>
              <a:pathLst>
                <a:path w="413" h="880" extrusionOk="0">
                  <a:moveTo>
                    <a:pt x="1" y="0"/>
                  </a:moveTo>
                  <a:lnTo>
                    <a:pt x="1" y="0"/>
                  </a:lnTo>
                  <a:cubicBezTo>
                    <a:pt x="60" y="74"/>
                    <a:pt x="117" y="134"/>
                    <a:pt x="163" y="208"/>
                  </a:cubicBezTo>
                  <a:cubicBezTo>
                    <a:pt x="191" y="264"/>
                    <a:pt x="222" y="338"/>
                    <a:pt x="222" y="412"/>
                  </a:cubicBezTo>
                  <a:cubicBezTo>
                    <a:pt x="236" y="542"/>
                    <a:pt x="177" y="704"/>
                    <a:pt x="117" y="880"/>
                  </a:cubicBezTo>
                  <a:cubicBezTo>
                    <a:pt x="205" y="838"/>
                    <a:pt x="265" y="764"/>
                    <a:pt x="324" y="690"/>
                  </a:cubicBezTo>
                  <a:cubicBezTo>
                    <a:pt x="367" y="602"/>
                    <a:pt x="412" y="500"/>
                    <a:pt x="398" y="398"/>
                  </a:cubicBezTo>
                  <a:cubicBezTo>
                    <a:pt x="398" y="296"/>
                    <a:pt x="338" y="176"/>
                    <a:pt x="265" y="120"/>
                  </a:cubicBezTo>
                  <a:cubicBezTo>
                    <a:pt x="191" y="46"/>
                    <a:pt x="103" y="15"/>
                    <a:pt x="1" y="0"/>
                  </a:cubicBez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745;p48">
              <a:extLst>
                <a:ext uri="{FF2B5EF4-FFF2-40B4-BE49-F238E27FC236}">
                  <a16:creationId xmlns:a16="http://schemas.microsoft.com/office/drawing/2014/main" id="{E58C6F32-3D67-1AC1-8311-9DD31C2F29FF}"/>
                </a:ext>
              </a:extLst>
            </p:cNvPr>
            <p:cNvSpPr/>
            <p:nvPr/>
          </p:nvSpPr>
          <p:spPr>
            <a:xfrm>
              <a:off x="5612250" y="2275700"/>
              <a:ext cx="97925" cy="93275"/>
            </a:xfrm>
            <a:custGeom>
              <a:avLst/>
              <a:gdLst/>
              <a:ahLst/>
              <a:cxnLst/>
              <a:rect l="l" t="t" r="r" b="b"/>
              <a:pathLst>
                <a:path w="3917" h="3731" extrusionOk="0">
                  <a:moveTo>
                    <a:pt x="102" y="1"/>
                  </a:moveTo>
                  <a:lnTo>
                    <a:pt x="102" y="1"/>
                  </a:lnTo>
                  <a:cubicBezTo>
                    <a:pt x="0" y="1204"/>
                    <a:pt x="264" y="2829"/>
                    <a:pt x="335" y="3268"/>
                  </a:cubicBezTo>
                  <a:cubicBezTo>
                    <a:pt x="352" y="3342"/>
                    <a:pt x="394" y="3416"/>
                    <a:pt x="468" y="3444"/>
                  </a:cubicBezTo>
                  <a:cubicBezTo>
                    <a:pt x="893" y="3657"/>
                    <a:pt x="1403" y="3730"/>
                    <a:pt x="1898" y="3730"/>
                  </a:cubicBezTo>
                  <a:cubicBezTo>
                    <a:pt x="2940" y="3730"/>
                    <a:pt x="3917" y="3407"/>
                    <a:pt x="3898" y="3388"/>
                  </a:cubicBezTo>
                  <a:cubicBezTo>
                    <a:pt x="3870" y="3356"/>
                    <a:pt x="3870" y="2435"/>
                    <a:pt x="3870" y="2435"/>
                  </a:cubicBezTo>
                  <a:cubicBezTo>
                    <a:pt x="2079" y="1876"/>
                    <a:pt x="1126" y="177"/>
                    <a:pt x="1126" y="177"/>
                  </a:cubicBezTo>
                  <a:cubicBezTo>
                    <a:pt x="980" y="229"/>
                    <a:pt x="848" y="249"/>
                    <a:pt x="731" y="249"/>
                  </a:cubicBezTo>
                  <a:cubicBezTo>
                    <a:pt x="324" y="249"/>
                    <a:pt x="103" y="1"/>
                    <a:pt x="102"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746;p48">
              <a:extLst>
                <a:ext uri="{FF2B5EF4-FFF2-40B4-BE49-F238E27FC236}">
                  <a16:creationId xmlns:a16="http://schemas.microsoft.com/office/drawing/2014/main" id="{7B810F07-3194-982D-B913-9564DA29B189}"/>
                </a:ext>
              </a:extLst>
            </p:cNvPr>
            <p:cNvSpPr/>
            <p:nvPr/>
          </p:nvSpPr>
          <p:spPr>
            <a:xfrm>
              <a:off x="5749475" y="2275700"/>
              <a:ext cx="98025" cy="93275"/>
            </a:xfrm>
            <a:custGeom>
              <a:avLst/>
              <a:gdLst/>
              <a:ahLst/>
              <a:cxnLst/>
              <a:rect l="l" t="t" r="r" b="b"/>
              <a:pathLst>
                <a:path w="3921" h="3731" extrusionOk="0">
                  <a:moveTo>
                    <a:pt x="3815" y="1"/>
                  </a:moveTo>
                  <a:cubicBezTo>
                    <a:pt x="3815" y="1"/>
                    <a:pt x="3594" y="249"/>
                    <a:pt x="3187" y="249"/>
                  </a:cubicBezTo>
                  <a:cubicBezTo>
                    <a:pt x="3070" y="249"/>
                    <a:pt x="2938" y="229"/>
                    <a:pt x="2792" y="177"/>
                  </a:cubicBezTo>
                  <a:cubicBezTo>
                    <a:pt x="2792" y="177"/>
                    <a:pt x="1853" y="1861"/>
                    <a:pt x="66" y="2421"/>
                  </a:cubicBezTo>
                  <a:cubicBezTo>
                    <a:pt x="66" y="2421"/>
                    <a:pt x="52" y="3356"/>
                    <a:pt x="20" y="3388"/>
                  </a:cubicBezTo>
                  <a:cubicBezTo>
                    <a:pt x="1" y="3407"/>
                    <a:pt x="978" y="3730"/>
                    <a:pt x="2020" y="3730"/>
                  </a:cubicBezTo>
                  <a:cubicBezTo>
                    <a:pt x="2515" y="3730"/>
                    <a:pt x="3025" y="3657"/>
                    <a:pt x="3449" y="3444"/>
                  </a:cubicBezTo>
                  <a:cubicBezTo>
                    <a:pt x="3523" y="3416"/>
                    <a:pt x="3569" y="3342"/>
                    <a:pt x="3583" y="3268"/>
                  </a:cubicBezTo>
                  <a:cubicBezTo>
                    <a:pt x="3657" y="2829"/>
                    <a:pt x="3921" y="1204"/>
                    <a:pt x="3815"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747;p48">
              <a:extLst>
                <a:ext uri="{FF2B5EF4-FFF2-40B4-BE49-F238E27FC236}">
                  <a16:creationId xmlns:a16="http://schemas.microsoft.com/office/drawing/2014/main" id="{36044990-79ED-30AE-D40F-5672A34902B4}"/>
                </a:ext>
              </a:extLst>
            </p:cNvPr>
            <p:cNvSpPr/>
            <p:nvPr/>
          </p:nvSpPr>
          <p:spPr>
            <a:xfrm>
              <a:off x="5614025" y="2122150"/>
              <a:ext cx="233050" cy="124100"/>
            </a:xfrm>
            <a:custGeom>
              <a:avLst/>
              <a:gdLst/>
              <a:ahLst/>
              <a:cxnLst/>
              <a:rect l="l" t="t" r="r" b="b"/>
              <a:pathLst>
                <a:path w="9322" h="4964" extrusionOk="0">
                  <a:moveTo>
                    <a:pt x="4721" y="1"/>
                  </a:moveTo>
                  <a:cubicBezTo>
                    <a:pt x="278" y="1"/>
                    <a:pt x="0" y="3819"/>
                    <a:pt x="74" y="4750"/>
                  </a:cubicBezTo>
                  <a:cubicBezTo>
                    <a:pt x="74" y="4750"/>
                    <a:pt x="74" y="4736"/>
                    <a:pt x="88" y="4722"/>
                  </a:cubicBezTo>
                  <a:cubicBezTo>
                    <a:pt x="234" y="4622"/>
                    <a:pt x="401" y="4573"/>
                    <a:pt x="567" y="4573"/>
                  </a:cubicBezTo>
                  <a:cubicBezTo>
                    <a:pt x="769" y="4573"/>
                    <a:pt x="969" y="4644"/>
                    <a:pt x="1129" y="4781"/>
                  </a:cubicBezTo>
                  <a:lnTo>
                    <a:pt x="1336" y="4940"/>
                  </a:lnTo>
                  <a:cubicBezTo>
                    <a:pt x="1352" y="4956"/>
                    <a:pt x="1370" y="4964"/>
                    <a:pt x="1388" y="4964"/>
                  </a:cubicBezTo>
                  <a:cubicBezTo>
                    <a:pt x="1434" y="4964"/>
                    <a:pt x="1477" y="4915"/>
                    <a:pt x="1467" y="4852"/>
                  </a:cubicBezTo>
                  <a:lnTo>
                    <a:pt x="1351" y="4458"/>
                  </a:lnTo>
                  <a:cubicBezTo>
                    <a:pt x="1569" y="3005"/>
                    <a:pt x="3577" y="2347"/>
                    <a:pt x="3577" y="2347"/>
                  </a:cubicBezTo>
                  <a:cubicBezTo>
                    <a:pt x="3577" y="2347"/>
                    <a:pt x="4077" y="3519"/>
                    <a:pt x="5206" y="3694"/>
                  </a:cubicBezTo>
                  <a:cubicBezTo>
                    <a:pt x="5212" y="3696"/>
                    <a:pt x="5218" y="3697"/>
                    <a:pt x="5224" y="3697"/>
                  </a:cubicBezTo>
                  <a:cubicBezTo>
                    <a:pt x="5274" y="3697"/>
                    <a:pt x="5320" y="3646"/>
                    <a:pt x="5308" y="3592"/>
                  </a:cubicBezTo>
                  <a:lnTo>
                    <a:pt x="5086" y="2477"/>
                  </a:lnTo>
                  <a:lnTo>
                    <a:pt x="5086" y="2477"/>
                  </a:lnTo>
                  <a:cubicBezTo>
                    <a:pt x="5086" y="2478"/>
                    <a:pt x="5864" y="3255"/>
                    <a:pt x="6595" y="3374"/>
                  </a:cubicBezTo>
                  <a:cubicBezTo>
                    <a:pt x="6601" y="3376"/>
                    <a:pt x="6607" y="3376"/>
                    <a:pt x="6613" y="3376"/>
                  </a:cubicBezTo>
                  <a:cubicBezTo>
                    <a:pt x="6666" y="3376"/>
                    <a:pt x="6713" y="3323"/>
                    <a:pt x="6701" y="3269"/>
                  </a:cubicBezTo>
                  <a:lnTo>
                    <a:pt x="6539" y="2537"/>
                  </a:lnTo>
                  <a:lnTo>
                    <a:pt x="6539" y="2537"/>
                  </a:lnTo>
                  <a:cubicBezTo>
                    <a:pt x="6539" y="2537"/>
                    <a:pt x="7770" y="3343"/>
                    <a:pt x="7784" y="4500"/>
                  </a:cubicBezTo>
                  <a:lnTo>
                    <a:pt x="7770" y="4883"/>
                  </a:lnTo>
                  <a:cubicBezTo>
                    <a:pt x="7770" y="4924"/>
                    <a:pt x="7815" y="4958"/>
                    <a:pt x="7861" y="4958"/>
                  </a:cubicBezTo>
                  <a:cubicBezTo>
                    <a:pt x="7879" y="4958"/>
                    <a:pt x="7898" y="4953"/>
                    <a:pt x="7914" y="4940"/>
                  </a:cubicBezTo>
                  <a:lnTo>
                    <a:pt x="8354" y="4620"/>
                  </a:lnTo>
                  <a:cubicBezTo>
                    <a:pt x="8442" y="4560"/>
                    <a:pt x="8530" y="4532"/>
                    <a:pt x="8635" y="4532"/>
                  </a:cubicBezTo>
                  <a:cubicBezTo>
                    <a:pt x="8811" y="4546"/>
                    <a:pt x="9075" y="4588"/>
                    <a:pt x="9233" y="4764"/>
                  </a:cubicBezTo>
                  <a:cubicBezTo>
                    <a:pt x="9233" y="4764"/>
                    <a:pt x="9321" y="47"/>
                    <a:pt x="4794" y="1"/>
                  </a:cubicBezTo>
                  <a:cubicBezTo>
                    <a:pt x="4770" y="1"/>
                    <a:pt x="4745" y="1"/>
                    <a:pt x="4721"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748;p48">
              <a:extLst>
                <a:ext uri="{FF2B5EF4-FFF2-40B4-BE49-F238E27FC236}">
                  <a16:creationId xmlns:a16="http://schemas.microsoft.com/office/drawing/2014/main" id="{48DB1DE7-A492-FBA9-F21A-DB4BBEE4CA48}"/>
                </a:ext>
              </a:extLst>
            </p:cNvPr>
            <p:cNvSpPr/>
            <p:nvPr/>
          </p:nvSpPr>
          <p:spPr>
            <a:xfrm>
              <a:off x="5647425" y="2136850"/>
              <a:ext cx="167450" cy="69225"/>
            </a:xfrm>
            <a:custGeom>
              <a:avLst/>
              <a:gdLst/>
              <a:ahLst/>
              <a:cxnLst/>
              <a:rect l="l" t="t" r="r" b="b"/>
              <a:pathLst>
                <a:path w="6698" h="2769" extrusionOk="0">
                  <a:moveTo>
                    <a:pt x="3398" y="1"/>
                  </a:moveTo>
                  <a:cubicBezTo>
                    <a:pt x="3296" y="1"/>
                    <a:pt x="3194" y="15"/>
                    <a:pt x="3106" y="29"/>
                  </a:cubicBezTo>
                  <a:cubicBezTo>
                    <a:pt x="3004" y="29"/>
                    <a:pt x="2916" y="43"/>
                    <a:pt x="2814" y="60"/>
                  </a:cubicBezTo>
                  <a:cubicBezTo>
                    <a:pt x="2727" y="74"/>
                    <a:pt x="2621" y="103"/>
                    <a:pt x="2533" y="117"/>
                  </a:cubicBezTo>
                  <a:cubicBezTo>
                    <a:pt x="2431" y="148"/>
                    <a:pt x="2343" y="162"/>
                    <a:pt x="2241" y="190"/>
                  </a:cubicBezTo>
                  <a:lnTo>
                    <a:pt x="1977" y="292"/>
                  </a:lnTo>
                  <a:cubicBezTo>
                    <a:pt x="1917" y="307"/>
                    <a:pt x="1875" y="324"/>
                    <a:pt x="1830" y="352"/>
                  </a:cubicBezTo>
                  <a:lnTo>
                    <a:pt x="1699" y="412"/>
                  </a:lnTo>
                  <a:cubicBezTo>
                    <a:pt x="1524" y="500"/>
                    <a:pt x="1362" y="616"/>
                    <a:pt x="1200" y="718"/>
                  </a:cubicBezTo>
                  <a:cubicBezTo>
                    <a:pt x="894" y="954"/>
                    <a:pt x="616" y="1232"/>
                    <a:pt x="408" y="1555"/>
                  </a:cubicBezTo>
                  <a:cubicBezTo>
                    <a:pt x="204" y="1861"/>
                    <a:pt x="43" y="2213"/>
                    <a:pt x="0" y="2579"/>
                  </a:cubicBezTo>
                  <a:cubicBezTo>
                    <a:pt x="117" y="2435"/>
                    <a:pt x="233" y="2315"/>
                    <a:pt x="366" y="2185"/>
                  </a:cubicBezTo>
                  <a:cubicBezTo>
                    <a:pt x="482" y="2065"/>
                    <a:pt x="616" y="1949"/>
                    <a:pt x="746" y="1847"/>
                  </a:cubicBezTo>
                  <a:cubicBezTo>
                    <a:pt x="1010" y="1643"/>
                    <a:pt x="1288" y="1467"/>
                    <a:pt x="1583" y="1334"/>
                  </a:cubicBezTo>
                  <a:cubicBezTo>
                    <a:pt x="1875" y="1204"/>
                    <a:pt x="2167" y="1098"/>
                    <a:pt x="2477" y="1042"/>
                  </a:cubicBezTo>
                  <a:cubicBezTo>
                    <a:pt x="2551" y="1010"/>
                    <a:pt x="2639" y="1010"/>
                    <a:pt x="2709" y="996"/>
                  </a:cubicBezTo>
                  <a:cubicBezTo>
                    <a:pt x="2783" y="982"/>
                    <a:pt x="2857" y="968"/>
                    <a:pt x="2945" y="954"/>
                  </a:cubicBezTo>
                  <a:cubicBezTo>
                    <a:pt x="3018" y="954"/>
                    <a:pt x="3106" y="940"/>
                    <a:pt x="3180" y="940"/>
                  </a:cubicBezTo>
                  <a:cubicBezTo>
                    <a:pt x="3268" y="940"/>
                    <a:pt x="3342" y="922"/>
                    <a:pt x="3412" y="922"/>
                  </a:cubicBezTo>
                  <a:cubicBezTo>
                    <a:pt x="3435" y="922"/>
                    <a:pt x="3457" y="921"/>
                    <a:pt x="3479" y="921"/>
                  </a:cubicBezTo>
                  <a:cubicBezTo>
                    <a:pt x="4058" y="921"/>
                    <a:pt x="4622" y="1096"/>
                    <a:pt x="5157" y="1422"/>
                  </a:cubicBezTo>
                  <a:cubicBezTo>
                    <a:pt x="5421" y="1583"/>
                    <a:pt x="5685" y="1787"/>
                    <a:pt x="5949" y="2023"/>
                  </a:cubicBezTo>
                  <a:cubicBezTo>
                    <a:pt x="6198" y="2241"/>
                    <a:pt x="6448" y="2491"/>
                    <a:pt x="6698" y="2769"/>
                  </a:cubicBezTo>
                  <a:cubicBezTo>
                    <a:pt x="6624" y="2403"/>
                    <a:pt x="6476" y="2065"/>
                    <a:pt x="6300" y="1731"/>
                  </a:cubicBezTo>
                  <a:cubicBezTo>
                    <a:pt x="6110" y="1408"/>
                    <a:pt x="5875" y="1116"/>
                    <a:pt x="5597" y="852"/>
                  </a:cubicBezTo>
                  <a:cubicBezTo>
                    <a:pt x="5305" y="588"/>
                    <a:pt x="4967" y="366"/>
                    <a:pt x="4587" y="219"/>
                  </a:cubicBezTo>
                  <a:cubicBezTo>
                    <a:pt x="4397" y="148"/>
                    <a:pt x="4204" y="88"/>
                    <a:pt x="4000" y="43"/>
                  </a:cubicBezTo>
                  <a:cubicBezTo>
                    <a:pt x="3810" y="15"/>
                    <a:pt x="3606" y="1"/>
                    <a:pt x="3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749;p48">
              <a:extLst>
                <a:ext uri="{FF2B5EF4-FFF2-40B4-BE49-F238E27FC236}">
                  <a16:creationId xmlns:a16="http://schemas.microsoft.com/office/drawing/2014/main" id="{8068E30E-FF99-5FEA-CA8A-51DA0DC014E1}"/>
                </a:ext>
              </a:extLst>
            </p:cNvPr>
            <p:cNvSpPr/>
            <p:nvPr/>
          </p:nvSpPr>
          <p:spPr>
            <a:xfrm>
              <a:off x="5623600" y="2289600"/>
              <a:ext cx="6975" cy="68175"/>
            </a:xfrm>
            <a:custGeom>
              <a:avLst/>
              <a:gdLst/>
              <a:ahLst/>
              <a:cxnLst/>
              <a:rect l="l" t="t" r="r" b="b"/>
              <a:pathLst>
                <a:path w="279" h="2727" extrusionOk="0">
                  <a:moveTo>
                    <a:pt x="42" y="0"/>
                  </a:moveTo>
                  <a:cubicBezTo>
                    <a:pt x="28" y="236"/>
                    <a:pt x="14" y="458"/>
                    <a:pt x="0" y="690"/>
                  </a:cubicBezTo>
                  <a:cubicBezTo>
                    <a:pt x="0" y="926"/>
                    <a:pt x="0" y="1144"/>
                    <a:pt x="14" y="1379"/>
                  </a:cubicBezTo>
                  <a:cubicBezTo>
                    <a:pt x="14" y="1615"/>
                    <a:pt x="42" y="1833"/>
                    <a:pt x="74" y="2069"/>
                  </a:cubicBezTo>
                  <a:cubicBezTo>
                    <a:pt x="116" y="2287"/>
                    <a:pt x="176" y="2523"/>
                    <a:pt x="278" y="2727"/>
                  </a:cubicBezTo>
                  <a:cubicBezTo>
                    <a:pt x="264" y="2670"/>
                    <a:pt x="250" y="2610"/>
                    <a:pt x="232" y="2568"/>
                  </a:cubicBezTo>
                  <a:cubicBezTo>
                    <a:pt x="218" y="2508"/>
                    <a:pt x="204" y="2449"/>
                    <a:pt x="190" y="2392"/>
                  </a:cubicBezTo>
                  <a:lnTo>
                    <a:pt x="162" y="2231"/>
                  </a:lnTo>
                  <a:cubicBezTo>
                    <a:pt x="162" y="2171"/>
                    <a:pt x="144" y="2111"/>
                    <a:pt x="144" y="2055"/>
                  </a:cubicBezTo>
                  <a:cubicBezTo>
                    <a:pt x="116" y="1833"/>
                    <a:pt x="102" y="1601"/>
                    <a:pt x="88" y="1379"/>
                  </a:cubicBezTo>
                  <a:cubicBezTo>
                    <a:pt x="88" y="1144"/>
                    <a:pt x="74" y="926"/>
                    <a:pt x="74" y="690"/>
                  </a:cubicBezTo>
                  <a:lnTo>
                    <a:pt x="42" y="0"/>
                  </a:lnTo>
                  <a:close/>
                </a:path>
              </a:pathLst>
            </a:custGeom>
            <a:solidFill>
              <a:srgbClr val="FDC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750;p48">
              <a:extLst>
                <a:ext uri="{FF2B5EF4-FFF2-40B4-BE49-F238E27FC236}">
                  <a16:creationId xmlns:a16="http://schemas.microsoft.com/office/drawing/2014/main" id="{29F7BB09-1053-7122-2957-A5C8346F61FB}"/>
                </a:ext>
              </a:extLst>
            </p:cNvPr>
            <p:cNvSpPr/>
            <p:nvPr/>
          </p:nvSpPr>
          <p:spPr>
            <a:xfrm>
              <a:off x="5635650" y="2291450"/>
              <a:ext cx="3700" cy="46975"/>
            </a:xfrm>
            <a:custGeom>
              <a:avLst/>
              <a:gdLst/>
              <a:ahLst/>
              <a:cxnLst/>
              <a:rect l="l" t="t" r="r" b="b"/>
              <a:pathLst>
                <a:path w="148" h="1879" extrusionOk="0">
                  <a:moveTo>
                    <a:pt x="32" y="0"/>
                  </a:moveTo>
                  <a:cubicBezTo>
                    <a:pt x="0" y="310"/>
                    <a:pt x="0" y="630"/>
                    <a:pt x="14" y="940"/>
                  </a:cubicBezTo>
                  <a:cubicBezTo>
                    <a:pt x="32" y="1101"/>
                    <a:pt x="32" y="1263"/>
                    <a:pt x="60" y="1407"/>
                  </a:cubicBezTo>
                  <a:cubicBezTo>
                    <a:pt x="74" y="1569"/>
                    <a:pt x="102" y="1731"/>
                    <a:pt x="148" y="1879"/>
                  </a:cubicBezTo>
                  <a:cubicBezTo>
                    <a:pt x="134" y="1717"/>
                    <a:pt x="134" y="1569"/>
                    <a:pt x="120" y="1407"/>
                  </a:cubicBezTo>
                  <a:lnTo>
                    <a:pt x="102" y="940"/>
                  </a:lnTo>
                  <a:cubicBezTo>
                    <a:pt x="88" y="616"/>
                    <a:pt x="60" y="310"/>
                    <a:pt x="32" y="0"/>
                  </a:cubicBezTo>
                  <a:close/>
                </a:path>
              </a:pathLst>
            </a:custGeom>
            <a:solidFill>
              <a:srgbClr val="FDC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751;p48">
              <a:extLst>
                <a:ext uri="{FF2B5EF4-FFF2-40B4-BE49-F238E27FC236}">
                  <a16:creationId xmlns:a16="http://schemas.microsoft.com/office/drawing/2014/main" id="{F57F6989-A6F5-0944-8496-E4A72EB68940}"/>
                </a:ext>
              </a:extLst>
            </p:cNvPr>
            <p:cNvSpPr/>
            <p:nvPr/>
          </p:nvSpPr>
          <p:spPr>
            <a:xfrm>
              <a:off x="5818475" y="2288550"/>
              <a:ext cx="9250" cy="70375"/>
            </a:xfrm>
            <a:custGeom>
              <a:avLst/>
              <a:gdLst/>
              <a:ahLst/>
              <a:cxnLst/>
              <a:rect l="l" t="t" r="r" b="b"/>
              <a:pathLst>
                <a:path w="370" h="2815" extrusionOk="0">
                  <a:moveTo>
                    <a:pt x="264" y="0"/>
                  </a:moveTo>
                  <a:lnTo>
                    <a:pt x="281" y="366"/>
                  </a:lnTo>
                  <a:lnTo>
                    <a:pt x="281" y="718"/>
                  </a:lnTo>
                  <a:cubicBezTo>
                    <a:pt x="281" y="954"/>
                    <a:pt x="281" y="1203"/>
                    <a:pt x="264" y="1435"/>
                  </a:cubicBezTo>
                  <a:cubicBezTo>
                    <a:pt x="264" y="1671"/>
                    <a:pt x="250" y="1907"/>
                    <a:pt x="208" y="2139"/>
                  </a:cubicBezTo>
                  <a:cubicBezTo>
                    <a:pt x="193" y="2259"/>
                    <a:pt x="162" y="2375"/>
                    <a:pt x="134" y="2477"/>
                  </a:cubicBezTo>
                  <a:cubicBezTo>
                    <a:pt x="106" y="2593"/>
                    <a:pt x="60" y="2712"/>
                    <a:pt x="0" y="2814"/>
                  </a:cubicBezTo>
                  <a:cubicBezTo>
                    <a:pt x="148" y="2624"/>
                    <a:pt x="222" y="2389"/>
                    <a:pt x="264" y="2153"/>
                  </a:cubicBezTo>
                  <a:cubicBezTo>
                    <a:pt x="324" y="1921"/>
                    <a:pt x="338" y="1671"/>
                    <a:pt x="352" y="1435"/>
                  </a:cubicBezTo>
                  <a:cubicBezTo>
                    <a:pt x="369" y="1203"/>
                    <a:pt x="369" y="954"/>
                    <a:pt x="338" y="718"/>
                  </a:cubicBezTo>
                  <a:cubicBezTo>
                    <a:pt x="324" y="482"/>
                    <a:pt x="310" y="236"/>
                    <a:pt x="264" y="0"/>
                  </a:cubicBezTo>
                  <a:close/>
                </a:path>
              </a:pathLst>
            </a:custGeom>
            <a:solidFill>
              <a:srgbClr val="FDC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752;p48">
              <a:extLst>
                <a:ext uri="{FF2B5EF4-FFF2-40B4-BE49-F238E27FC236}">
                  <a16:creationId xmlns:a16="http://schemas.microsoft.com/office/drawing/2014/main" id="{19ED8355-6141-00ED-DBFD-41AF9B2F5711}"/>
                </a:ext>
              </a:extLst>
            </p:cNvPr>
            <p:cNvSpPr/>
            <p:nvPr/>
          </p:nvSpPr>
          <p:spPr>
            <a:xfrm>
              <a:off x="5625450" y="2175725"/>
              <a:ext cx="22000" cy="47250"/>
            </a:xfrm>
            <a:custGeom>
              <a:avLst/>
              <a:gdLst/>
              <a:ahLst/>
              <a:cxnLst/>
              <a:rect l="l" t="t" r="r" b="b"/>
              <a:pathLst>
                <a:path w="880" h="1890" extrusionOk="0">
                  <a:moveTo>
                    <a:pt x="879" y="0"/>
                  </a:moveTo>
                  <a:cubicBezTo>
                    <a:pt x="806" y="42"/>
                    <a:pt x="732" y="102"/>
                    <a:pt x="658" y="159"/>
                  </a:cubicBezTo>
                  <a:lnTo>
                    <a:pt x="616" y="204"/>
                  </a:lnTo>
                  <a:lnTo>
                    <a:pt x="570" y="264"/>
                  </a:lnTo>
                  <a:cubicBezTo>
                    <a:pt x="542" y="292"/>
                    <a:pt x="510" y="320"/>
                    <a:pt x="482" y="366"/>
                  </a:cubicBezTo>
                  <a:cubicBezTo>
                    <a:pt x="380" y="510"/>
                    <a:pt x="292" y="672"/>
                    <a:pt x="218" y="834"/>
                  </a:cubicBezTo>
                  <a:cubicBezTo>
                    <a:pt x="158" y="1010"/>
                    <a:pt x="102" y="1172"/>
                    <a:pt x="70" y="1347"/>
                  </a:cubicBezTo>
                  <a:cubicBezTo>
                    <a:pt x="28" y="1523"/>
                    <a:pt x="0" y="1699"/>
                    <a:pt x="0" y="1889"/>
                  </a:cubicBezTo>
                  <a:cubicBezTo>
                    <a:pt x="14" y="1801"/>
                    <a:pt x="42" y="1713"/>
                    <a:pt x="56" y="1625"/>
                  </a:cubicBezTo>
                  <a:cubicBezTo>
                    <a:pt x="88" y="1537"/>
                    <a:pt x="102" y="1449"/>
                    <a:pt x="130" y="1362"/>
                  </a:cubicBezTo>
                  <a:cubicBezTo>
                    <a:pt x="176" y="1200"/>
                    <a:pt x="232" y="1024"/>
                    <a:pt x="306" y="862"/>
                  </a:cubicBezTo>
                  <a:cubicBezTo>
                    <a:pt x="366" y="704"/>
                    <a:pt x="440" y="542"/>
                    <a:pt x="542" y="394"/>
                  </a:cubicBezTo>
                  <a:cubicBezTo>
                    <a:pt x="556" y="366"/>
                    <a:pt x="584" y="320"/>
                    <a:pt x="616" y="292"/>
                  </a:cubicBezTo>
                  <a:lnTo>
                    <a:pt x="644" y="232"/>
                  </a:lnTo>
                  <a:lnTo>
                    <a:pt x="686" y="190"/>
                  </a:lnTo>
                  <a:cubicBezTo>
                    <a:pt x="718" y="159"/>
                    <a:pt x="746" y="116"/>
                    <a:pt x="774" y="88"/>
                  </a:cubicBezTo>
                  <a:cubicBezTo>
                    <a:pt x="806" y="57"/>
                    <a:pt x="848" y="28"/>
                    <a:pt x="879" y="0"/>
                  </a:cubicBezTo>
                  <a:close/>
                </a:path>
              </a:pathLst>
            </a:custGeom>
            <a:solidFill>
              <a:srgbClr val="FDC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753;p48">
              <a:extLst>
                <a:ext uri="{FF2B5EF4-FFF2-40B4-BE49-F238E27FC236}">
                  <a16:creationId xmlns:a16="http://schemas.microsoft.com/office/drawing/2014/main" id="{3172F5ED-A1B2-5321-299F-2E818E850CCE}"/>
                </a:ext>
              </a:extLst>
            </p:cNvPr>
            <p:cNvSpPr/>
            <p:nvPr/>
          </p:nvSpPr>
          <p:spPr>
            <a:xfrm>
              <a:off x="5803075" y="2166125"/>
              <a:ext cx="26050" cy="63075"/>
            </a:xfrm>
            <a:custGeom>
              <a:avLst/>
              <a:gdLst/>
              <a:ahLst/>
              <a:cxnLst/>
              <a:rect l="l" t="t" r="r" b="b"/>
              <a:pathLst>
                <a:path w="1042" h="2523" extrusionOk="0">
                  <a:moveTo>
                    <a:pt x="0" y="1"/>
                  </a:moveTo>
                  <a:cubicBezTo>
                    <a:pt x="74" y="103"/>
                    <a:pt x="148" y="191"/>
                    <a:pt x="208" y="279"/>
                  </a:cubicBezTo>
                  <a:cubicBezTo>
                    <a:pt x="282" y="384"/>
                    <a:pt x="338" y="472"/>
                    <a:pt x="398" y="574"/>
                  </a:cubicBezTo>
                  <a:cubicBezTo>
                    <a:pt x="514" y="764"/>
                    <a:pt x="634" y="968"/>
                    <a:pt x="722" y="1190"/>
                  </a:cubicBezTo>
                  <a:cubicBezTo>
                    <a:pt x="809" y="1394"/>
                    <a:pt x="880" y="1615"/>
                    <a:pt x="940" y="1833"/>
                  </a:cubicBezTo>
                  <a:lnTo>
                    <a:pt x="968" y="1995"/>
                  </a:lnTo>
                  <a:lnTo>
                    <a:pt x="999" y="2171"/>
                  </a:lnTo>
                  <a:cubicBezTo>
                    <a:pt x="999" y="2199"/>
                    <a:pt x="999" y="2231"/>
                    <a:pt x="1014" y="2259"/>
                  </a:cubicBezTo>
                  <a:lnTo>
                    <a:pt x="1014" y="2347"/>
                  </a:lnTo>
                  <a:cubicBezTo>
                    <a:pt x="1014" y="2407"/>
                    <a:pt x="1028" y="2463"/>
                    <a:pt x="1028" y="2523"/>
                  </a:cubicBezTo>
                  <a:cubicBezTo>
                    <a:pt x="1042" y="2287"/>
                    <a:pt x="1042" y="2055"/>
                    <a:pt x="999" y="1819"/>
                  </a:cubicBezTo>
                  <a:cubicBezTo>
                    <a:pt x="999" y="1791"/>
                    <a:pt x="985" y="1760"/>
                    <a:pt x="985" y="1731"/>
                  </a:cubicBezTo>
                  <a:lnTo>
                    <a:pt x="954" y="1644"/>
                  </a:lnTo>
                  <a:cubicBezTo>
                    <a:pt x="940" y="1598"/>
                    <a:pt x="940" y="1542"/>
                    <a:pt x="911" y="1482"/>
                  </a:cubicBezTo>
                  <a:cubicBezTo>
                    <a:pt x="880" y="1366"/>
                    <a:pt x="838" y="1264"/>
                    <a:pt x="792" y="1144"/>
                  </a:cubicBezTo>
                  <a:cubicBezTo>
                    <a:pt x="704" y="940"/>
                    <a:pt x="588" y="736"/>
                    <a:pt x="458" y="543"/>
                  </a:cubicBezTo>
                  <a:cubicBezTo>
                    <a:pt x="324" y="339"/>
                    <a:pt x="176" y="163"/>
                    <a:pt x="0" y="1"/>
                  </a:cubicBezTo>
                  <a:close/>
                </a:path>
              </a:pathLst>
            </a:custGeom>
            <a:solidFill>
              <a:srgbClr val="FDC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754;p48">
              <a:extLst>
                <a:ext uri="{FF2B5EF4-FFF2-40B4-BE49-F238E27FC236}">
                  <a16:creationId xmlns:a16="http://schemas.microsoft.com/office/drawing/2014/main" id="{8699DE3A-1F21-255B-B369-16FF1057B61F}"/>
                </a:ext>
              </a:extLst>
            </p:cNvPr>
            <p:cNvSpPr/>
            <p:nvPr/>
          </p:nvSpPr>
          <p:spPr>
            <a:xfrm>
              <a:off x="5652875" y="2351950"/>
              <a:ext cx="159450" cy="128950"/>
            </a:xfrm>
            <a:custGeom>
              <a:avLst/>
              <a:gdLst/>
              <a:ahLst/>
              <a:cxnLst/>
              <a:rect l="l" t="t" r="r" b="b"/>
              <a:pathLst>
                <a:path w="6378" h="5158" extrusionOk="0">
                  <a:moveTo>
                    <a:pt x="1232" y="0"/>
                  </a:moveTo>
                  <a:cubicBezTo>
                    <a:pt x="926" y="0"/>
                    <a:pt x="662" y="218"/>
                    <a:pt x="616" y="496"/>
                  </a:cubicBezTo>
                  <a:lnTo>
                    <a:pt x="60" y="4527"/>
                  </a:lnTo>
                  <a:cubicBezTo>
                    <a:pt x="1" y="4865"/>
                    <a:pt x="292" y="5157"/>
                    <a:pt x="662" y="5157"/>
                  </a:cubicBezTo>
                  <a:lnTo>
                    <a:pt x="5717" y="5157"/>
                  </a:lnTo>
                  <a:cubicBezTo>
                    <a:pt x="6082" y="5157"/>
                    <a:pt x="6378" y="4865"/>
                    <a:pt x="6332" y="4527"/>
                  </a:cubicBezTo>
                  <a:lnTo>
                    <a:pt x="5776" y="496"/>
                  </a:lnTo>
                  <a:cubicBezTo>
                    <a:pt x="5731" y="218"/>
                    <a:pt x="5467" y="0"/>
                    <a:pt x="5161"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755;p48">
              <a:extLst>
                <a:ext uri="{FF2B5EF4-FFF2-40B4-BE49-F238E27FC236}">
                  <a16:creationId xmlns:a16="http://schemas.microsoft.com/office/drawing/2014/main" id="{FE747862-CE78-FF88-75FD-5DC0361A765E}"/>
                </a:ext>
              </a:extLst>
            </p:cNvPr>
            <p:cNvSpPr/>
            <p:nvPr/>
          </p:nvSpPr>
          <p:spPr>
            <a:xfrm>
              <a:off x="5661325" y="2340175"/>
              <a:ext cx="141775" cy="143700"/>
            </a:xfrm>
            <a:custGeom>
              <a:avLst/>
              <a:gdLst/>
              <a:ahLst/>
              <a:cxnLst/>
              <a:rect l="l" t="t" r="r" b="b"/>
              <a:pathLst>
                <a:path w="5671" h="5748" extrusionOk="0">
                  <a:moveTo>
                    <a:pt x="2139" y="0"/>
                  </a:moveTo>
                  <a:cubicBezTo>
                    <a:pt x="2139" y="0"/>
                    <a:pt x="1555" y="352"/>
                    <a:pt x="982" y="383"/>
                  </a:cubicBezTo>
                  <a:cubicBezTo>
                    <a:pt x="0" y="426"/>
                    <a:pt x="88" y="967"/>
                    <a:pt x="74" y="1569"/>
                  </a:cubicBezTo>
                  <a:cubicBezTo>
                    <a:pt x="42" y="2054"/>
                    <a:pt x="162" y="4721"/>
                    <a:pt x="218" y="5748"/>
                  </a:cubicBezTo>
                  <a:lnTo>
                    <a:pt x="5452" y="5748"/>
                  </a:lnTo>
                  <a:cubicBezTo>
                    <a:pt x="5512" y="4721"/>
                    <a:pt x="5628" y="2054"/>
                    <a:pt x="5600" y="1569"/>
                  </a:cubicBezTo>
                  <a:cubicBezTo>
                    <a:pt x="5568" y="967"/>
                    <a:pt x="5670" y="426"/>
                    <a:pt x="4689" y="383"/>
                  </a:cubicBezTo>
                  <a:cubicBezTo>
                    <a:pt x="4119" y="352"/>
                    <a:pt x="3518" y="194"/>
                    <a:pt x="3518" y="194"/>
                  </a:cubicBezTo>
                  <a:lnTo>
                    <a:pt x="2139" y="0"/>
                  </a:ln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756;p48">
              <a:extLst>
                <a:ext uri="{FF2B5EF4-FFF2-40B4-BE49-F238E27FC236}">
                  <a16:creationId xmlns:a16="http://schemas.microsoft.com/office/drawing/2014/main" id="{C25FAFB3-51A2-A66A-06FC-4177DE78F94C}"/>
                </a:ext>
              </a:extLst>
            </p:cNvPr>
            <p:cNvSpPr/>
            <p:nvPr/>
          </p:nvSpPr>
          <p:spPr>
            <a:xfrm>
              <a:off x="5708975" y="2329600"/>
              <a:ext cx="42500" cy="35200"/>
            </a:xfrm>
            <a:custGeom>
              <a:avLst/>
              <a:gdLst/>
              <a:ahLst/>
              <a:cxnLst/>
              <a:rect l="l" t="t" r="r" b="b"/>
              <a:pathLst>
                <a:path w="1700" h="1408" extrusionOk="0">
                  <a:moveTo>
                    <a:pt x="1" y="1"/>
                  </a:moveTo>
                  <a:lnTo>
                    <a:pt x="1" y="571"/>
                  </a:lnTo>
                  <a:cubicBezTo>
                    <a:pt x="1" y="1025"/>
                    <a:pt x="381" y="1408"/>
                    <a:pt x="848" y="1408"/>
                  </a:cubicBezTo>
                  <a:cubicBezTo>
                    <a:pt x="1320" y="1408"/>
                    <a:pt x="1700" y="1025"/>
                    <a:pt x="1700" y="571"/>
                  </a:cubicBezTo>
                  <a:lnTo>
                    <a:pt x="1700" y="1"/>
                  </a:ln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757;p48">
              <a:extLst>
                <a:ext uri="{FF2B5EF4-FFF2-40B4-BE49-F238E27FC236}">
                  <a16:creationId xmlns:a16="http://schemas.microsoft.com/office/drawing/2014/main" id="{FD5D983F-6C4C-7B46-97C2-4524A67ACE6F}"/>
                </a:ext>
              </a:extLst>
            </p:cNvPr>
            <p:cNvSpPr/>
            <p:nvPr/>
          </p:nvSpPr>
          <p:spPr>
            <a:xfrm>
              <a:off x="5708975" y="2336200"/>
              <a:ext cx="42500" cy="11100"/>
            </a:xfrm>
            <a:custGeom>
              <a:avLst/>
              <a:gdLst/>
              <a:ahLst/>
              <a:cxnLst/>
              <a:rect l="l" t="t" r="r" b="b"/>
              <a:pathLst>
                <a:path w="1700" h="444" extrusionOk="0">
                  <a:moveTo>
                    <a:pt x="1700" y="1"/>
                  </a:moveTo>
                  <a:cubicBezTo>
                    <a:pt x="1464" y="43"/>
                    <a:pt x="1232" y="89"/>
                    <a:pt x="996" y="89"/>
                  </a:cubicBezTo>
                  <a:cubicBezTo>
                    <a:pt x="921" y="92"/>
                    <a:pt x="846" y="94"/>
                    <a:pt x="771" y="94"/>
                  </a:cubicBezTo>
                  <a:cubicBezTo>
                    <a:pt x="509" y="94"/>
                    <a:pt x="250" y="72"/>
                    <a:pt x="1" y="15"/>
                  </a:cubicBezTo>
                  <a:lnTo>
                    <a:pt x="1" y="307"/>
                  </a:lnTo>
                  <a:cubicBezTo>
                    <a:pt x="1" y="321"/>
                    <a:pt x="15" y="335"/>
                    <a:pt x="15" y="367"/>
                  </a:cubicBezTo>
                  <a:cubicBezTo>
                    <a:pt x="272" y="414"/>
                    <a:pt x="551" y="444"/>
                    <a:pt x="834" y="444"/>
                  </a:cubicBezTo>
                  <a:cubicBezTo>
                    <a:pt x="888" y="444"/>
                    <a:pt x="942" y="443"/>
                    <a:pt x="996" y="440"/>
                  </a:cubicBezTo>
                  <a:cubicBezTo>
                    <a:pt x="1232" y="423"/>
                    <a:pt x="1464" y="395"/>
                    <a:pt x="1700" y="335"/>
                  </a:cubicBezTo>
                  <a:lnTo>
                    <a:pt x="1700" y="307"/>
                  </a:lnTo>
                  <a:lnTo>
                    <a:pt x="1700" y="1"/>
                  </a:ln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758;p48">
              <a:extLst>
                <a:ext uri="{FF2B5EF4-FFF2-40B4-BE49-F238E27FC236}">
                  <a16:creationId xmlns:a16="http://schemas.microsoft.com/office/drawing/2014/main" id="{7AA28D1E-01ED-8E26-7876-BB2D47F06B86}"/>
                </a:ext>
              </a:extLst>
            </p:cNvPr>
            <p:cNvSpPr/>
            <p:nvPr/>
          </p:nvSpPr>
          <p:spPr>
            <a:xfrm>
              <a:off x="5722175" y="2362950"/>
              <a:ext cx="18675" cy="25475"/>
            </a:xfrm>
            <a:custGeom>
              <a:avLst/>
              <a:gdLst/>
              <a:ahLst/>
              <a:cxnLst/>
              <a:rect l="l" t="t" r="r" b="b"/>
              <a:pathLst>
                <a:path w="747" h="1019" extrusionOk="0">
                  <a:moveTo>
                    <a:pt x="443" y="0"/>
                  </a:moveTo>
                  <a:cubicBezTo>
                    <a:pt x="373" y="0"/>
                    <a:pt x="299" y="7"/>
                    <a:pt x="247" y="14"/>
                  </a:cubicBezTo>
                  <a:cubicBezTo>
                    <a:pt x="190" y="28"/>
                    <a:pt x="130" y="56"/>
                    <a:pt x="88" y="116"/>
                  </a:cubicBezTo>
                  <a:cubicBezTo>
                    <a:pt x="0" y="292"/>
                    <a:pt x="28" y="630"/>
                    <a:pt x="57" y="834"/>
                  </a:cubicBezTo>
                  <a:cubicBezTo>
                    <a:pt x="71" y="922"/>
                    <a:pt x="145" y="996"/>
                    <a:pt x="247" y="1010"/>
                  </a:cubicBezTo>
                  <a:cubicBezTo>
                    <a:pt x="290" y="1015"/>
                    <a:pt x="336" y="1018"/>
                    <a:pt x="380" y="1018"/>
                  </a:cubicBezTo>
                  <a:cubicBezTo>
                    <a:pt x="456" y="1018"/>
                    <a:pt x="529" y="1008"/>
                    <a:pt x="584" y="981"/>
                  </a:cubicBezTo>
                  <a:cubicBezTo>
                    <a:pt x="746" y="908"/>
                    <a:pt x="718" y="88"/>
                    <a:pt x="616" y="28"/>
                  </a:cubicBezTo>
                  <a:cubicBezTo>
                    <a:pt x="579" y="7"/>
                    <a:pt x="513" y="0"/>
                    <a:pt x="443"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759;p48">
              <a:extLst>
                <a:ext uri="{FF2B5EF4-FFF2-40B4-BE49-F238E27FC236}">
                  <a16:creationId xmlns:a16="http://schemas.microsoft.com/office/drawing/2014/main" id="{CB3FE58A-0022-45B9-AAB0-4FFE2500C850}"/>
                </a:ext>
              </a:extLst>
            </p:cNvPr>
            <p:cNvSpPr/>
            <p:nvPr/>
          </p:nvSpPr>
          <p:spPr>
            <a:xfrm>
              <a:off x="5707825" y="2383425"/>
              <a:ext cx="22025" cy="42975"/>
            </a:xfrm>
            <a:custGeom>
              <a:avLst/>
              <a:gdLst/>
              <a:ahLst/>
              <a:cxnLst/>
              <a:rect l="l" t="t" r="r" b="b"/>
              <a:pathLst>
                <a:path w="881" h="1719" extrusionOk="0">
                  <a:moveTo>
                    <a:pt x="778" y="1"/>
                  </a:moveTo>
                  <a:cubicBezTo>
                    <a:pt x="778" y="1"/>
                    <a:pt x="1" y="1436"/>
                    <a:pt x="29" y="1496"/>
                  </a:cubicBezTo>
                  <a:cubicBezTo>
                    <a:pt x="73" y="1553"/>
                    <a:pt x="482" y="1718"/>
                    <a:pt x="628" y="1718"/>
                  </a:cubicBezTo>
                  <a:cubicBezTo>
                    <a:pt x="634" y="1718"/>
                    <a:pt x="640" y="1718"/>
                    <a:pt x="645" y="1717"/>
                  </a:cubicBezTo>
                  <a:cubicBezTo>
                    <a:pt x="778" y="1700"/>
                    <a:pt x="880" y="15"/>
                    <a:pt x="880" y="15"/>
                  </a:cubicBezTo>
                  <a:lnTo>
                    <a:pt x="778"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760;p48">
              <a:extLst>
                <a:ext uri="{FF2B5EF4-FFF2-40B4-BE49-F238E27FC236}">
                  <a16:creationId xmlns:a16="http://schemas.microsoft.com/office/drawing/2014/main" id="{7184AF34-E329-D6E0-8C64-794D7D6B90F7}"/>
                </a:ext>
              </a:extLst>
            </p:cNvPr>
            <p:cNvSpPr/>
            <p:nvPr/>
          </p:nvSpPr>
          <p:spPr>
            <a:xfrm>
              <a:off x="5727625" y="2383425"/>
              <a:ext cx="23850" cy="57700"/>
            </a:xfrm>
            <a:custGeom>
              <a:avLst/>
              <a:gdLst/>
              <a:ahLst/>
              <a:cxnLst/>
              <a:rect l="l" t="t" r="r" b="b"/>
              <a:pathLst>
                <a:path w="954" h="2308" extrusionOk="0">
                  <a:moveTo>
                    <a:pt x="264" y="1"/>
                  </a:moveTo>
                  <a:lnTo>
                    <a:pt x="148" y="29"/>
                  </a:lnTo>
                  <a:cubicBezTo>
                    <a:pt x="148" y="29"/>
                    <a:pt x="0" y="2227"/>
                    <a:pt x="134" y="2287"/>
                  </a:cubicBezTo>
                  <a:cubicBezTo>
                    <a:pt x="173" y="2301"/>
                    <a:pt x="244" y="2308"/>
                    <a:pt x="327" y="2308"/>
                  </a:cubicBezTo>
                  <a:cubicBezTo>
                    <a:pt x="521" y="2308"/>
                    <a:pt x="780" y="2271"/>
                    <a:pt x="852" y="2199"/>
                  </a:cubicBezTo>
                  <a:cubicBezTo>
                    <a:pt x="954" y="2097"/>
                    <a:pt x="264" y="1"/>
                    <a:pt x="26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761;p48">
              <a:extLst>
                <a:ext uri="{FF2B5EF4-FFF2-40B4-BE49-F238E27FC236}">
                  <a16:creationId xmlns:a16="http://schemas.microsoft.com/office/drawing/2014/main" id="{69FC9A51-C945-6401-1294-73F2255EC183}"/>
                </a:ext>
              </a:extLst>
            </p:cNvPr>
            <p:cNvSpPr/>
            <p:nvPr/>
          </p:nvSpPr>
          <p:spPr>
            <a:xfrm>
              <a:off x="5704925" y="2343500"/>
              <a:ext cx="27475" cy="39375"/>
            </a:xfrm>
            <a:custGeom>
              <a:avLst/>
              <a:gdLst/>
              <a:ahLst/>
              <a:cxnLst/>
              <a:rect l="l" t="t" r="r" b="b"/>
              <a:pathLst>
                <a:path w="1099" h="1575" extrusionOk="0">
                  <a:moveTo>
                    <a:pt x="131" y="1"/>
                  </a:moveTo>
                  <a:lnTo>
                    <a:pt x="43" y="43"/>
                  </a:lnTo>
                  <a:cubicBezTo>
                    <a:pt x="15" y="43"/>
                    <a:pt x="1" y="75"/>
                    <a:pt x="1" y="103"/>
                  </a:cubicBezTo>
                  <a:cubicBezTo>
                    <a:pt x="1" y="616"/>
                    <a:pt x="353" y="1306"/>
                    <a:pt x="469" y="1538"/>
                  </a:cubicBezTo>
                  <a:cubicBezTo>
                    <a:pt x="485" y="1564"/>
                    <a:pt x="510" y="1575"/>
                    <a:pt x="535" y="1575"/>
                  </a:cubicBezTo>
                  <a:cubicBezTo>
                    <a:pt x="554" y="1575"/>
                    <a:pt x="572" y="1568"/>
                    <a:pt x="585" y="1555"/>
                  </a:cubicBezTo>
                  <a:cubicBezTo>
                    <a:pt x="733" y="1394"/>
                    <a:pt x="1098" y="968"/>
                    <a:pt x="1070" y="792"/>
                  </a:cubicBezTo>
                  <a:cubicBezTo>
                    <a:pt x="1042" y="602"/>
                    <a:pt x="339" y="117"/>
                    <a:pt x="191" y="15"/>
                  </a:cubicBezTo>
                  <a:cubicBezTo>
                    <a:pt x="177" y="1"/>
                    <a:pt x="145" y="1"/>
                    <a:pt x="131"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762;p48">
              <a:extLst>
                <a:ext uri="{FF2B5EF4-FFF2-40B4-BE49-F238E27FC236}">
                  <a16:creationId xmlns:a16="http://schemas.microsoft.com/office/drawing/2014/main" id="{A91A0514-B45F-663D-B214-7F835E983D06}"/>
                </a:ext>
              </a:extLst>
            </p:cNvPr>
            <p:cNvSpPr/>
            <p:nvPr/>
          </p:nvSpPr>
          <p:spPr>
            <a:xfrm>
              <a:off x="5730175" y="2344550"/>
              <a:ext cx="26050" cy="38100"/>
            </a:xfrm>
            <a:custGeom>
              <a:avLst/>
              <a:gdLst/>
              <a:ahLst/>
              <a:cxnLst/>
              <a:rect l="l" t="t" r="r" b="b"/>
              <a:pathLst>
                <a:path w="1042" h="1524" extrusionOk="0">
                  <a:moveTo>
                    <a:pt x="911" y="1"/>
                  </a:moveTo>
                  <a:cubicBezTo>
                    <a:pt x="894" y="1"/>
                    <a:pt x="866" y="1"/>
                    <a:pt x="852" y="19"/>
                  </a:cubicBezTo>
                  <a:cubicBezTo>
                    <a:pt x="690" y="121"/>
                    <a:pt x="60" y="560"/>
                    <a:pt x="32" y="750"/>
                  </a:cubicBezTo>
                  <a:cubicBezTo>
                    <a:pt x="0" y="912"/>
                    <a:pt x="366" y="1338"/>
                    <a:pt x="514" y="1496"/>
                  </a:cubicBezTo>
                  <a:cubicBezTo>
                    <a:pt x="526" y="1515"/>
                    <a:pt x="544" y="1524"/>
                    <a:pt x="562" y="1524"/>
                  </a:cubicBezTo>
                  <a:cubicBezTo>
                    <a:pt x="587" y="1524"/>
                    <a:pt x="614" y="1508"/>
                    <a:pt x="630" y="1482"/>
                  </a:cubicBezTo>
                  <a:cubicBezTo>
                    <a:pt x="750" y="1264"/>
                    <a:pt x="1028" y="616"/>
                    <a:pt x="1042" y="106"/>
                  </a:cubicBezTo>
                  <a:cubicBezTo>
                    <a:pt x="1042" y="75"/>
                    <a:pt x="1028" y="47"/>
                    <a:pt x="999" y="47"/>
                  </a:cubicBezTo>
                  <a:lnTo>
                    <a:pt x="911" y="1"/>
                  </a:ln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763;p48">
              <a:extLst>
                <a:ext uri="{FF2B5EF4-FFF2-40B4-BE49-F238E27FC236}">
                  <a16:creationId xmlns:a16="http://schemas.microsoft.com/office/drawing/2014/main" id="{70AA3E8E-5C64-FCD3-E8A8-0185C324D682}"/>
                </a:ext>
              </a:extLst>
            </p:cNvPr>
            <p:cNvSpPr/>
            <p:nvPr/>
          </p:nvSpPr>
          <p:spPr>
            <a:xfrm>
              <a:off x="5705650" y="2362600"/>
              <a:ext cx="26400" cy="19000"/>
            </a:xfrm>
            <a:custGeom>
              <a:avLst/>
              <a:gdLst/>
              <a:ahLst/>
              <a:cxnLst/>
              <a:rect l="l" t="t" r="r" b="b"/>
              <a:pathLst>
                <a:path w="1056" h="760" extrusionOk="0">
                  <a:moveTo>
                    <a:pt x="1041" y="0"/>
                  </a:moveTo>
                  <a:cubicBezTo>
                    <a:pt x="1041" y="28"/>
                    <a:pt x="1041" y="70"/>
                    <a:pt x="1027" y="102"/>
                  </a:cubicBezTo>
                  <a:cubicBezTo>
                    <a:pt x="1027" y="116"/>
                    <a:pt x="1027" y="130"/>
                    <a:pt x="1013" y="130"/>
                  </a:cubicBezTo>
                  <a:lnTo>
                    <a:pt x="981" y="176"/>
                  </a:lnTo>
                  <a:lnTo>
                    <a:pt x="865" y="334"/>
                  </a:lnTo>
                  <a:cubicBezTo>
                    <a:pt x="837" y="394"/>
                    <a:pt x="791" y="454"/>
                    <a:pt x="749" y="496"/>
                  </a:cubicBezTo>
                  <a:cubicBezTo>
                    <a:pt x="704" y="556"/>
                    <a:pt x="675" y="598"/>
                    <a:pt x="616" y="644"/>
                  </a:cubicBezTo>
                  <a:cubicBezTo>
                    <a:pt x="616" y="658"/>
                    <a:pt x="602" y="658"/>
                    <a:pt x="587" y="672"/>
                  </a:cubicBezTo>
                  <a:lnTo>
                    <a:pt x="556" y="672"/>
                  </a:lnTo>
                  <a:cubicBezTo>
                    <a:pt x="542" y="672"/>
                    <a:pt x="514" y="658"/>
                    <a:pt x="485" y="644"/>
                  </a:cubicBezTo>
                  <a:cubicBezTo>
                    <a:pt x="426" y="630"/>
                    <a:pt x="366" y="584"/>
                    <a:pt x="324" y="556"/>
                  </a:cubicBezTo>
                  <a:cubicBezTo>
                    <a:pt x="204" y="468"/>
                    <a:pt x="102" y="394"/>
                    <a:pt x="0" y="306"/>
                  </a:cubicBezTo>
                  <a:lnTo>
                    <a:pt x="0" y="306"/>
                  </a:lnTo>
                  <a:cubicBezTo>
                    <a:pt x="88" y="408"/>
                    <a:pt x="176" y="510"/>
                    <a:pt x="278" y="598"/>
                  </a:cubicBezTo>
                  <a:cubicBezTo>
                    <a:pt x="324" y="644"/>
                    <a:pt x="380" y="686"/>
                    <a:pt x="440" y="718"/>
                  </a:cubicBezTo>
                  <a:cubicBezTo>
                    <a:pt x="485" y="732"/>
                    <a:pt x="514" y="746"/>
                    <a:pt x="556" y="760"/>
                  </a:cubicBezTo>
                  <a:cubicBezTo>
                    <a:pt x="573" y="760"/>
                    <a:pt x="587" y="760"/>
                    <a:pt x="602" y="746"/>
                  </a:cubicBezTo>
                  <a:lnTo>
                    <a:pt x="630" y="746"/>
                  </a:lnTo>
                  <a:cubicBezTo>
                    <a:pt x="644" y="732"/>
                    <a:pt x="661" y="718"/>
                    <a:pt x="675" y="704"/>
                  </a:cubicBezTo>
                  <a:cubicBezTo>
                    <a:pt x="777" y="616"/>
                    <a:pt x="851" y="496"/>
                    <a:pt x="925" y="380"/>
                  </a:cubicBezTo>
                  <a:cubicBezTo>
                    <a:pt x="953" y="320"/>
                    <a:pt x="981" y="264"/>
                    <a:pt x="1013" y="204"/>
                  </a:cubicBezTo>
                  <a:lnTo>
                    <a:pt x="1041" y="158"/>
                  </a:lnTo>
                  <a:cubicBezTo>
                    <a:pt x="1041" y="130"/>
                    <a:pt x="1055" y="116"/>
                    <a:pt x="1055" y="102"/>
                  </a:cubicBezTo>
                  <a:cubicBezTo>
                    <a:pt x="1055" y="70"/>
                    <a:pt x="1055" y="28"/>
                    <a:pt x="1041"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764;p48">
              <a:extLst>
                <a:ext uri="{FF2B5EF4-FFF2-40B4-BE49-F238E27FC236}">
                  <a16:creationId xmlns:a16="http://schemas.microsoft.com/office/drawing/2014/main" id="{DFF69CA5-33DB-5B17-19E3-40E6DA18E822}"/>
                </a:ext>
              </a:extLst>
            </p:cNvPr>
            <p:cNvSpPr/>
            <p:nvPr/>
          </p:nvSpPr>
          <p:spPr>
            <a:xfrm>
              <a:off x="5731325" y="2366200"/>
              <a:ext cx="27100" cy="17600"/>
            </a:xfrm>
            <a:custGeom>
              <a:avLst/>
              <a:gdLst/>
              <a:ahLst/>
              <a:cxnLst/>
              <a:rect l="l" t="t" r="r" b="b"/>
              <a:pathLst>
                <a:path w="1084" h="704" extrusionOk="0">
                  <a:moveTo>
                    <a:pt x="0" y="0"/>
                  </a:moveTo>
                  <a:lnTo>
                    <a:pt x="0" y="0"/>
                  </a:lnTo>
                  <a:cubicBezTo>
                    <a:pt x="56" y="134"/>
                    <a:pt x="130" y="264"/>
                    <a:pt x="232" y="384"/>
                  </a:cubicBezTo>
                  <a:cubicBezTo>
                    <a:pt x="278" y="454"/>
                    <a:pt x="320" y="514"/>
                    <a:pt x="380" y="560"/>
                  </a:cubicBezTo>
                  <a:cubicBezTo>
                    <a:pt x="408" y="588"/>
                    <a:pt x="426" y="616"/>
                    <a:pt x="468" y="647"/>
                  </a:cubicBezTo>
                  <a:cubicBezTo>
                    <a:pt x="496" y="662"/>
                    <a:pt x="542" y="690"/>
                    <a:pt x="584" y="690"/>
                  </a:cubicBezTo>
                  <a:cubicBezTo>
                    <a:pt x="609" y="699"/>
                    <a:pt x="635" y="704"/>
                    <a:pt x="662" y="704"/>
                  </a:cubicBezTo>
                  <a:cubicBezTo>
                    <a:pt x="715" y="704"/>
                    <a:pt x="771" y="685"/>
                    <a:pt x="820" y="647"/>
                  </a:cubicBezTo>
                  <a:cubicBezTo>
                    <a:pt x="865" y="630"/>
                    <a:pt x="894" y="602"/>
                    <a:pt x="908" y="560"/>
                  </a:cubicBezTo>
                  <a:cubicBezTo>
                    <a:pt x="936" y="528"/>
                    <a:pt x="953" y="500"/>
                    <a:pt x="967" y="454"/>
                  </a:cubicBezTo>
                  <a:cubicBezTo>
                    <a:pt x="1041" y="324"/>
                    <a:pt x="1084" y="176"/>
                    <a:pt x="1069" y="14"/>
                  </a:cubicBezTo>
                  <a:lnTo>
                    <a:pt x="1069" y="14"/>
                  </a:lnTo>
                  <a:cubicBezTo>
                    <a:pt x="1041" y="162"/>
                    <a:pt x="982" y="310"/>
                    <a:pt x="908" y="426"/>
                  </a:cubicBezTo>
                  <a:cubicBezTo>
                    <a:pt x="894" y="454"/>
                    <a:pt x="880" y="486"/>
                    <a:pt x="848" y="514"/>
                  </a:cubicBezTo>
                  <a:cubicBezTo>
                    <a:pt x="834" y="542"/>
                    <a:pt x="806" y="574"/>
                    <a:pt x="778" y="588"/>
                  </a:cubicBezTo>
                  <a:cubicBezTo>
                    <a:pt x="744" y="608"/>
                    <a:pt x="696" y="621"/>
                    <a:pt x="650" y="621"/>
                  </a:cubicBezTo>
                  <a:cubicBezTo>
                    <a:pt x="633" y="621"/>
                    <a:pt x="617" y="620"/>
                    <a:pt x="602" y="616"/>
                  </a:cubicBezTo>
                  <a:cubicBezTo>
                    <a:pt x="570" y="602"/>
                    <a:pt x="542" y="588"/>
                    <a:pt x="514" y="574"/>
                  </a:cubicBezTo>
                  <a:cubicBezTo>
                    <a:pt x="482" y="560"/>
                    <a:pt x="454" y="528"/>
                    <a:pt x="426" y="500"/>
                  </a:cubicBezTo>
                  <a:cubicBezTo>
                    <a:pt x="380" y="454"/>
                    <a:pt x="320" y="398"/>
                    <a:pt x="278" y="352"/>
                  </a:cubicBezTo>
                  <a:cubicBezTo>
                    <a:pt x="176" y="236"/>
                    <a:pt x="88" y="120"/>
                    <a:pt x="0"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765;p48">
              <a:extLst>
                <a:ext uri="{FF2B5EF4-FFF2-40B4-BE49-F238E27FC236}">
                  <a16:creationId xmlns:a16="http://schemas.microsoft.com/office/drawing/2014/main" id="{86FD2D4D-B95B-BC3F-D159-4B5620A15C0C}"/>
                </a:ext>
              </a:extLst>
            </p:cNvPr>
            <p:cNvSpPr/>
            <p:nvPr/>
          </p:nvSpPr>
          <p:spPr>
            <a:xfrm>
              <a:off x="5556500" y="2323675"/>
              <a:ext cx="32300" cy="41850"/>
            </a:xfrm>
            <a:custGeom>
              <a:avLst/>
              <a:gdLst/>
              <a:ahLst/>
              <a:cxnLst/>
              <a:rect l="l" t="t" r="r" b="b"/>
              <a:pathLst>
                <a:path w="1292" h="1674" extrusionOk="0">
                  <a:moveTo>
                    <a:pt x="488" y="1"/>
                  </a:moveTo>
                  <a:cubicBezTo>
                    <a:pt x="477" y="1"/>
                    <a:pt x="466" y="1"/>
                    <a:pt x="454" y="2"/>
                  </a:cubicBezTo>
                  <a:cubicBezTo>
                    <a:pt x="190" y="16"/>
                    <a:pt x="0" y="238"/>
                    <a:pt x="32" y="502"/>
                  </a:cubicBezTo>
                  <a:cubicBezTo>
                    <a:pt x="32" y="590"/>
                    <a:pt x="46" y="646"/>
                    <a:pt x="46" y="734"/>
                  </a:cubicBezTo>
                  <a:cubicBezTo>
                    <a:pt x="60" y="808"/>
                    <a:pt x="74" y="882"/>
                    <a:pt x="74" y="956"/>
                  </a:cubicBezTo>
                  <a:cubicBezTo>
                    <a:pt x="102" y="1100"/>
                    <a:pt x="134" y="1247"/>
                    <a:pt x="176" y="1395"/>
                  </a:cubicBezTo>
                  <a:cubicBezTo>
                    <a:pt x="190" y="1483"/>
                    <a:pt x="222" y="1585"/>
                    <a:pt x="250" y="1673"/>
                  </a:cubicBezTo>
                  <a:cubicBezTo>
                    <a:pt x="542" y="1469"/>
                    <a:pt x="823" y="1233"/>
                    <a:pt x="1101" y="1012"/>
                  </a:cubicBezTo>
                  <a:cubicBezTo>
                    <a:pt x="1158" y="970"/>
                    <a:pt x="1231" y="924"/>
                    <a:pt x="1291" y="868"/>
                  </a:cubicBezTo>
                  <a:cubicBezTo>
                    <a:pt x="1231" y="780"/>
                    <a:pt x="1175" y="678"/>
                    <a:pt x="1101" y="572"/>
                  </a:cubicBezTo>
                  <a:lnTo>
                    <a:pt x="1013" y="414"/>
                  </a:lnTo>
                  <a:cubicBezTo>
                    <a:pt x="968" y="368"/>
                    <a:pt x="940" y="308"/>
                    <a:pt x="911" y="266"/>
                  </a:cubicBezTo>
                  <a:lnTo>
                    <a:pt x="866" y="192"/>
                  </a:lnTo>
                  <a:cubicBezTo>
                    <a:pt x="784" y="84"/>
                    <a:pt x="638" y="1"/>
                    <a:pt x="488" y="1"/>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766;p48">
              <a:extLst>
                <a:ext uri="{FF2B5EF4-FFF2-40B4-BE49-F238E27FC236}">
                  <a16:creationId xmlns:a16="http://schemas.microsoft.com/office/drawing/2014/main" id="{CA5F90FE-F7FB-A5FE-6D74-7C30CE5C221F}"/>
                </a:ext>
              </a:extLst>
            </p:cNvPr>
            <p:cNvSpPr/>
            <p:nvPr/>
          </p:nvSpPr>
          <p:spPr>
            <a:xfrm>
              <a:off x="5545850" y="2289850"/>
              <a:ext cx="41100" cy="47075"/>
            </a:xfrm>
            <a:custGeom>
              <a:avLst/>
              <a:gdLst/>
              <a:ahLst/>
              <a:cxnLst/>
              <a:rect l="l" t="t" r="r" b="b"/>
              <a:pathLst>
                <a:path w="1644" h="1883" extrusionOk="0">
                  <a:moveTo>
                    <a:pt x="1000" y="0"/>
                  </a:moveTo>
                  <a:cubicBezTo>
                    <a:pt x="989" y="0"/>
                    <a:pt x="978" y="3"/>
                    <a:pt x="968" y="8"/>
                  </a:cubicBezTo>
                  <a:cubicBezTo>
                    <a:pt x="852" y="78"/>
                    <a:pt x="898" y="638"/>
                    <a:pt x="898" y="638"/>
                  </a:cubicBezTo>
                  <a:cubicBezTo>
                    <a:pt x="855" y="446"/>
                    <a:pt x="689" y="42"/>
                    <a:pt x="573" y="42"/>
                  </a:cubicBezTo>
                  <a:cubicBezTo>
                    <a:pt x="564" y="42"/>
                    <a:pt x="555" y="45"/>
                    <a:pt x="546" y="50"/>
                  </a:cubicBezTo>
                  <a:cubicBezTo>
                    <a:pt x="426" y="110"/>
                    <a:pt x="602" y="740"/>
                    <a:pt x="602" y="740"/>
                  </a:cubicBezTo>
                  <a:cubicBezTo>
                    <a:pt x="602" y="740"/>
                    <a:pt x="369" y="273"/>
                    <a:pt x="252" y="273"/>
                  </a:cubicBezTo>
                  <a:cubicBezTo>
                    <a:pt x="241" y="273"/>
                    <a:pt x="231" y="277"/>
                    <a:pt x="222" y="286"/>
                  </a:cubicBezTo>
                  <a:cubicBezTo>
                    <a:pt x="120" y="374"/>
                    <a:pt x="310" y="842"/>
                    <a:pt x="310" y="842"/>
                  </a:cubicBezTo>
                  <a:cubicBezTo>
                    <a:pt x="229" y="768"/>
                    <a:pt x="163" y="749"/>
                    <a:pt x="118" y="749"/>
                  </a:cubicBezTo>
                  <a:cubicBezTo>
                    <a:pt x="72" y="749"/>
                    <a:pt x="46" y="768"/>
                    <a:pt x="46" y="768"/>
                  </a:cubicBezTo>
                  <a:cubicBezTo>
                    <a:pt x="1" y="1091"/>
                    <a:pt x="528" y="1883"/>
                    <a:pt x="528" y="1883"/>
                  </a:cubicBezTo>
                  <a:cubicBezTo>
                    <a:pt x="528" y="1883"/>
                    <a:pt x="1292" y="1735"/>
                    <a:pt x="1306" y="1721"/>
                  </a:cubicBezTo>
                  <a:cubicBezTo>
                    <a:pt x="1306" y="1721"/>
                    <a:pt x="1527" y="1018"/>
                    <a:pt x="1584" y="902"/>
                  </a:cubicBezTo>
                  <a:cubicBezTo>
                    <a:pt x="1643" y="782"/>
                    <a:pt x="1615" y="680"/>
                    <a:pt x="1527" y="638"/>
                  </a:cubicBezTo>
                  <a:cubicBezTo>
                    <a:pt x="1519" y="635"/>
                    <a:pt x="1511" y="634"/>
                    <a:pt x="1501" y="634"/>
                  </a:cubicBezTo>
                  <a:cubicBezTo>
                    <a:pt x="1404" y="634"/>
                    <a:pt x="1232" y="768"/>
                    <a:pt x="1232" y="768"/>
                  </a:cubicBezTo>
                  <a:cubicBezTo>
                    <a:pt x="1248" y="286"/>
                    <a:pt x="1114" y="0"/>
                    <a:pt x="1000" y="0"/>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767;p48">
              <a:extLst>
                <a:ext uri="{FF2B5EF4-FFF2-40B4-BE49-F238E27FC236}">
                  <a16:creationId xmlns:a16="http://schemas.microsoft.com/office/drawing/2014/main" id="{C3046D24-6B29-089D-A162-E6E3E13FF550}"/>
                </a:ext>
              </a:extLst>
            </p:cNvPr>
            <p:cNvSpPr/>
            <p:nvPr/>
          </p:nvSpPr>
          <p:spPr>
            <a:xfrm>
              <a:off x="5555450" y="2333200"/>
              <a:ext cx="155325" cy="93525"/>
            </a:xfrm>
            <a:custGeom>
              <a:avLst/>
              <a:gdLst/>
              <a:ahLst/>
              <a:cxnLst/>
              <a:rect l="l" t="t" r="r" b="b"/>
              <a:pathLst>
                <a:path w="6213" h="3741" extrusionOk="0">
                  <a:moveTo>
                    <a:pt x="1089" y="1"/>
                  </a:moveTo>
                  <a:cubicBezTo>
                    <a:pt x="919" y="1"/>
                    <a:pt x="42" y="353"/>
                    <a:pt x="42" y="353"/>
                  </a:cubicBezTo>
                  <a:cubicBezTo>
                    <a:pt x="42" y="353"/>
                    <a:pt x="0" y="2098"/>
                    <a:pt x="1393" y="3153"/>
                  </a:cubicBezTo>
                  <a:cubicBezTo>
                    <a:pt x="1981" y="3598"/>
                    <a:pt x="2488" y="3740"/>
                    <a:pt x="2931" y="3740"/>
                  </a:cubicBezTo>
                  <a:cubicBezTo>
                    <a:pt x="3525" y="3740"/>
                    <a:pt x="4002" y="3484"/>
                    <a:pt x="4397" y="3357"/>
                  </a:cubicBezTo>
                  <a:cubicBezTo>
                    <a:pt x="5086" y="3153"/>
                    <a:pt x="5628" y="2288"/>
                    <a:pt x="5804" y="2126"/>
                  </a:cubicBezTo>
                  <a:cubicBezTo>
                    <a:pt x="5994" y="1950"/>
                    <a:pt x="6212" y="852"/>
                    <a:pt x="5350" y="662"/>
                  </a:cubicBezTo>
                  <a:cubicBezTo>
                    <a:pt x="5280" y="648"/>
                    <a:pt x="5210" y="642"/>
                    <a:pt x="5142" y="642"/>
                  </a:cubicBezTo>
                  <a:cubicBezTo>
                    <a:pt x="4365" y="642"/>
                    <a:pt x="3683" y="1489"/>
                    <a:pt x="2930" y="1732"/>
                  </a:cubicBezTo>
                  <a:cubicBezTo>
                    <a:pt x="2879" y="1748"/>
                    <a:pt x="2828" y="1756"/>
                    <a:pt x="2777" y="1756"/>
                  </a:cubicBezTo>
                  <a:cubicBezTo>
                    <a:pt x="2006" y="1756"/>
                    <a:pt x="1236" y="1"/>
                    <a:pt x="1098" y="1"/>
                  </a:cubicBezTo>
                  <a:cubicBezTo>
                    <a:pt x="1095" y="1"/>
                    <a:pt x="1092" y="1"/>
                    <a:pt x="108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768;p48">
              <a:extLst>
                <a:ext uri="{FF2B5EF4-FFF2-40B4-BE49-F238E27FC236}">
                  <a16:creationId xmlns:a16="http://schemas.microsoft.com/office/drawing/2014/main" id="{6D0C653C-8AE5-0E24-5E67-D8306DA42FC0}"/>
                </a:ext>
              </a:extLst>
            </p:cNvPr>
            <p:cNvSpPr/>
            <p:nvPr/>
          </p:nvSpPr>
          <p:spPr>
            <a:xfrm>
              <a:off x="5608900" y="2369175"/>
              <a:ext cx="27900" cy="14725"/>
            </a:xfrm>
            <a:custGeom>
              <a:avLst/>
              <a:gdLst/>
              <a:ahLst/>
              <a:cxnLst/>
              <a:rect l="l" t="t" r="r" b="b"/>
              <a:pathLst>
                <a:path w="1116" h="589" extrusionOk="0">
                  <a:moveTo>
                    <a:pt x="1" y="1"/>
                  </a:moveTo>
                  <a:lnTo>
                    <a:pt x="1" y="1"/>
                  </a:lnTo>
                  <a:cubicBezTo>
                    <a:pt x="149" y="159"/>
                    <a:pt x="324" y="293"/>
                    <a:pt x="500" y="395"/>
                  </a:cubicBezTo>
                  <a:cubicBezTo>
                    <a:pt x="602" y="455"/>
                    <a:pt x="690" y="511"/>
                    <a:pt x="792" y="543"/>
                  </a:cubicBezTo>
                  <a:cubicBezTo>
                    <a:pt x="876" y="566"/>
                    <a:pt x="971" y="588"/>
                    <a:pt x="1058" y="588"/>
                  </a:cubicBezTo>
                  <a:cubicBezTo>
                    <a:pt x="1078" y="588"/>
                    <a:pt x="1097" y="587"/>
                    <a:pt x="1116" y="585"/>
                  </a:cubicBezTo>
                  <a:cubicBezTo>
                    <a:pt x="1014" y="571"/>
                    <a:pt x="926" y="528"/>
                    <a:pt x="820" y="483"/>
                  </a:cubicBezTo>
                  <a:cubicBezTo>
                    <a:pt x="732" y="441"/>
                    <a:pt x="630" y="381"/>
                    <a:pt x="542" y="335"/>
                  </a:cubicBezTo>
                  <a:cubicBezTo>
                    <a:pt x="367" y="219"/>
                    <a:pt x="191" y="103"/>
                    <a:pt x="1"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769;p48">
              <a:extLst>
                <a:ext uri="{FF2B5EF4-FFF2-40B4-BE49-F238E27FC236}">
                  <a16:creationId xmlns:a16="http://schemas.microsoft.com/office/drawing/2014/main" id="{B53F2599-8316-B81D-0D15-362B1B6C1DA3}"/>
                </a:ext>
              </a:extLst>
            </p:cNvPr>
            <p:cNvSpPr/>
            <p:nvPr/>
          </p:nvSpPr>
          <p:spPr>
            <a:xfrm>
              <a:off x="5559850" y="2338400"/>
              <a:ext cx="30800" cy="17625"/>
            </a:xfrm>
            <a:custGeom>
              <a:avLst/>
              <a:gdLst/>
              <a:ahLst/>
              <a:cxnLst/>
              <a:rect l="l" t="t" r="r" b="b"/>
              <a:pathLst>
                <a:path w="1232" h="705" extrusionOk="0">
                  <a:moveTo>
                    <a:pt x="760" y="1"/>
                  </a:moveTo>
                  <a:lnTo>
                    <a:pt x="760" y="89"/>
                  </a:lnTo>
                  <a:cubicBezTo>
                    <a:pt x="747" y="207"/>
                    <a:pt x="734" y="329"/>
                    <a:pt x="732" y="448"/>
                  </a:cubicBezTo>
                  <a:lnTo>
                    <a:pt x="732" y="448"/>
                  </a:lnTo>
                  <a:cubicBezTo>
                    <a:pt x="494" y="517"/>
                    <a:pt x="240" y="603"/>
                    <a:pt x="0" y="704"/>
                  </a:cubicBezTo>
                  <a:cubicBezTo>
                    <a:pt x="264" y="658"/>
                    <a:pt x="528" y="585"/>
                    <a:pt x="791" y="511"/>
                  </a:cubicBezTo>
                  <a:lnTo>
                    <a:pt x="806" y="511"/>
                  </a:lnTo>
                  <a:lnTo>
                    <a:pt x="820" y="483"/>
                  </a:lnTo>
                  <a:cubicBezTo>
                    <a:pt x="820" y="383"/>
                    <a:pt x="828" y="289"/>
                    <a:pt x="832" y="193"/>
                  </a:cubicBezTo>
                  <a:lnTo>
                    <a:pt x="832" y="193"/>
                  </a:lnTo>
                  <a:cubicBezTo>
                    <a:pt x="912" y="274"/>
                    <a:pt x="991" y="344"/>
                    <a:pt x="1069" y="423"/>
                  </a:cubicBezTo>
                  <a:lnTo>
                    <a:pt x="1083" y="440"/>
                  </a:lnTo>
                  <a:lnTo>
                    <a:pt x="1097" y="423"/>
                  </a:lnTo>
                  <a:cubicBezTo>
                    <a:pt x="1143" y="409"/>
                    <a:pt x="1185" y="381"/>
                    <a:pt x="1231" y="352"/>
                  </a:cubicBezTo>
                  <a:lnTo>
                    <a:pt x="1231" y="352"/>
                  </a:lnTo>
                  <a:cubicBezTo>
                    <a:pt x="1189" y="366"/>
                    <a:pt x="1137" y="379"/>
                    <a:pt x="1093" y="403"/>
                  </a:cubicBezTo>
                  <a:lnTo>
                    <a:pt x="1093" y="403"/>
                  </a:lnTo>
                  <a:cubicBezTo>
                    <a:pt x="1007" y="289"/>
                    <a:pt x="920" y="175"/>
                    <a:pt x="820" y="71"/>
                  </a:cubicBezTo>
                  <a:lnTo>
                    <a:pt x="760" y="1"/>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770;p48">
              <a:extLst>
                <a:ext uri="{FF2B5EF4-FFF2-40B4-BE49-F238E27FC236}">
                  <a16:creationId xmlns:a16="http://schemas.microsoft.com/office/drawing/2014/main" id="{6E6D4EBC-24C4-2B89-D68F-3833E34C465D}"/>
                </a:ext>
              </a:extLst>
            </p:cNvPr>
            <p:cNvSpPr/>
            <p:nvPr/>
          </p:nvSpPr>
          <p:spPr>
            <a:xfrm>
              <a:off x="5663875" y="2414100"/>
              <a:ext cx="8450" cy="3600"/>
            </a:xfrm>
            <a:custGeom>
              <a:avLst/>
              <a:gdLst/>
              <a:ahLst/>
              <a:cxnLst/>
              <a:rect l="l" t="t" r="r" b="b"/>
              <a:pathLst>
                <a:path w="338" h="144" extrusionOk="0">
                  <a:moveTo>
                    <a:pt x="297" y="1"/>
                  </a:moveTo>
                  <a:cubicBezTo>
                    <a:pt x="241" y="1"/>
                    <a:pt x="193" y="22"/>
                    <a:pt x="148" y="33"/>
                  </a:cubicBezTo>
                  <a:cubicBezTo>
                    <a:pt x="88" y="65"/>
                    <a:pt x="46" y="93"/>
                    <a:pt x="0" y="138"/>
                  </a:cubicBezTo>
                  <a:cubicBezTo>
                    <a:pt x="16" y="142"/>
                    <a:pt x="31" y="144"/>
                    <a:pt x="47" y="144"/>
                  </a:cubicBezTo>
                  <a:cubicBezTo>
                    <a:pt x="90" y="144"/>
                    <a:pt x="132" y="130"/>
                    <a:pt x="176" y="107"/>
                  </a:cubicBezTo>
                  <a:cubicBezTo>
                    <a:pt x="236" y="93"/>
                    <a:pt x="292" y="65"/>
                    <a:pt x="338" y="5"/>
                  </a:cubicBezTo>
                  <a:cubicBezTo>
                    <a:pt x="324" y="2"/>
                    <a:pt x="310" y="1"/>
                    <a:pt x="297"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771;p48">
              <a:extLst>
                <a:ext uri="{FF2B5EF4-FFF2-40B4-BE49-F238E27FC236}">
                  <a16:creationId xmlns:a16="http://schemas.microsoft.com/office/drawing/2014/main" id="{68600592-C53D-F75C-D0AA-336C793F7DA6}"/>
                </a:ext>
              </a:extLst>
            </p:cNvPr>
            <p:cNvSpPr/>
            <p:nvPr/>
          </p:nvSpPr>
          <p:spPr>
            <a:xfrm>
              <a:off x="5831300" y="2513150"/>
              <a:ext cx="49900" cy="27550"/>
            </a:xfrm>
            <a:custGeom>
              <a:avLst/>
              <a:gdLst/>
              <a:ahLst/>
              <a:cxnLst/>
              <a:rect l="l" t="t" r="r" b="b"/>
              <a:pathLst>
                <a:path w="1996" h="1102" extrusionOk="0">
                  <a:moveTo>
                    <a:pt x="338" y="0"/>
                  </a:moveTo>
                  <a:cubicBezTo>
                    <a:pt x="148" y="0"/>
                    <a:pt x="1" y="162"/>
                    <a:pt x="1" y="352"/>
                  </a:cubicBezTo>
                  <a:lnTo>
                    <a:pt x="1" y="1101"/>
                  </a:lnTo>
                  <a:lnTo>
                    <a:pt x="250" y="1101"/>
                  </a:lnTo>
                  <a:lnTo>
                    <a:pt x="250" y="352"/>
                  </a:lnTo>
                  <a:cubicBezTo>
                    <a:pt x="250" y="292"/>
                    <a:pt x="296" y="250"/>
                    <a:pt x="338" y="250"/>
                  </a:cubicBezTo>
                  <a:lnTo>
                    <a:pt x="1643" y="250"/>
                  </a:lnTo>
                  <a:cubicBezTo>
                    <a:pt x="1703" y="250"/>
                    <a:pt x="1745" y="292"/>
                    <a:pt x="1745" y="352"/>
                  </a:cubicBezTo>
                  <a:lnTo>
                    <a:pt x="1745" y="1101"/>
                  </a:lnTo>
                  <a:lnTo>
                    <a:pt x="1995" y="1101"/>
                  </a:lnTo>
                  <a:lnTo>
                    <a:pt x="1995" y="352"/>
                  </a:lnTo>
                  <a:cubicBezTo>
                    <a:pt x="1995" y="162"/>
                    <a:pt x="1833" y="0"/>
                    <a:pt x="1643"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772;p48">
              <a:extLst>
                <a:ext uri="{FF2B5EF4-FFF2-40B4-BE49-F238E27FC236}">
                  <a16:creationId xmlns:a16="http://schemas.microsoft.com/office/drawing/2014/main" id="{59C8919D-4D2E-2991-06BD-28147AC0B1E0}"/>
                </a:ext>
              </a:extLst>
            </p:cNvPr>
            <p:cNvSpPr/>
            <p:nvPr/>
          </p:nvSpPr>
          <p:spPr>
            <a:xfrm>
              <a:off x="5799125" y="2534075"/>
              <a:ext cx="113900" cy="73625"/>
            </a:xfrm>
            <a:custGeom>
              <a:avLst/>
              <a:gdLst/>
              <a:ahLst/>
              <a:cxnLst/>
              <a:rect l="l" t="t" r="r" b="b"/>
              <a:pathLst>
                <a:path w="4556" h="2945" extrusionOk="0">
                  <a:moveTo>
                    <a:pt x="232" y="0"/>
                  </a:moveTo>
                  <a:cubicBezTo>
                    <a:pt x="102" y="0"/>
                    <a:pt x="0" y="102"/>
                    <a:pt x="0" y="232"/>
                  </a:cubicBezTo>
                  <a:lnTo>
                    <a:pt x="0" y="2709"/>
                  </a:lnTo>
                  <a:cubicBezTo>
                    <a:pt x="0" y="2842"/>
                    <a:pt x="102" y="2944"/>
                    <a:pt x="232" y="2944"/>
                  </a:cubicBezTo>
                  <a:lnTo>
                    <a:pt x="4323" y="2944"/>
                  </a:lnTo>
                  <a:cubicBezTo>
                    <a:pt x="4453" y="2944"/>
                    <a:pt x="4555" y="2842"/>
                    <a:pt x="4555" y="2709"/>
                  </a:cubicBezTo>
                  <a:lnTo>
                    <a:pt x="4555" y="232"/>
                  </a:lnTo>
                  <a:cubicBezTo>
                    <a:pt x="4555" y="102"/>
                    <a:pt x="4453" y="0"/>
                    <a:pt x="4323"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773;p48">
              <a:extLst>
                <a:ext uri="{FF2B5EF4-FFF2-40B4-BE49-F238E27FC236}">
                  <a16:creationId xmlns:a16="http://schemas.microsoft.com/office/drawing/2014/main" id="{43959279-7D2F-E497-D46E-2B393987EFC4}"/>
                </a:ext>
              </a:extLst>
            </p:cNvPr>
            <p:cNvSpPr/>
            <p:nvPr/>
          </p:nvSpPr>
          <p:spPr>
            <a:xfrm>
              <a:off x="5797625" y="2532225"/>
              <a:ext cx="17950" cy="17950"/>
            </a:xfrm>
            <a:custGeom>
              <a:avLst/>
              <a:gdLst/>
              <a:ahLst/>
              <a:cxnLst/>
              <a:rect l="l" t="t" r="r" b="b"/>
              <a:pathLst>
                <a:path w="718" h="718" extrusionOk="0">
                  <a:moveTo>
                    <a:pt x="394" y="0"/>
                  </a:moveTo>
                  <a:cubicBezTo>
                    <a:pt x="176" y="0"/>
                    <a:pt x="0" y="176"/>
                    <a:pt x="0" y="394"/>
                  </a:cubicBezTo>
                  <a:lnTo>
                    <a:pt x="0" y="718"/>
                  </a:lnTo>
                  <a:lnTo>
                    <a:pt x="292" y="718"/>
                  </a:lnTo>
                  <a:lnTo>
                    <a:pt x="292" y="394"/>
                  </a:lnTo>
                  <a:cubicBezTo>
                    <a:pt x="292" y="338"/>
                    <a:pt x="338" y="306"/>
                    <a:pt x="394" y="306"/>
                  </a:cubicBezTo>
                  <a:lnTo>
                    <a:pt x="718" y="306"/>
                  </a:lnTo>
                  <a:lnTo>
                    <a:pt x="718" y="0"/>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774;p48">
              <a:extLst>
                <a:ext uri="{FF2B5EF4-FFF2-40B4-BE49-F238E27FC236}">
                  <a16:creationId xmlns:a16="http://schemas.microsoft.com/office/drawing/2014/main" id="{0DD2F231-D539-6224-3406-E88148477741}"/>
                </a:ext>
              </a:extLst>
            </p:cNvPr>
            <p:cNvSpPr/>
            <p:nvPr/>
          </p:nvSpPr>
          <p:spPr>
            <a:xfrm>
              <a:off x="5896900" y="2532225"/>
              <a:ext cx="17975" cy="17950"/>
            </a:xfrm>
            <a:custGeom>
              <a:avLst/>
              <a:gdLst/>
              <a:ahLst/>
              <a:cxnLst/>
              <a:rect l="l" t="t" r="r" b="b"/>
              <a:pathLst>
                <a:path w="719" h="718" extrusionOk="0">
                  <a:moveTo>
                    <a:pt x="1" y="0"/>
                  </a:moveTo>
                  <a:lnTo>
                    <a:pt x="1" y="306"/>
                  </a:lnTo>
                  <a:lnTo>
                    <a:pt x="324" y="306"/>
                  </a:lnTo>
                  <a:cubicBezTo>
                    <a:pt x="381" y="306"/>
                    <a:pt x="412" y="338"/>
                    <a:pt x="412" y="394"/>
                  </a:cubicBezTo>
                  <a:lnTo>
                    <a:pt x="412" y="718"/>
                  </a:lnTo>
                  <a:lnTo>
                    <a:pt x="718" y="718"/>
                  </a:lnTo>
                  <a:lnTo>
                    <a:pt x="718" y="394"/>
                  </a:lnTo>
                  <a:cubicBezTo>
                    <a:pt x="718" y="176"/>
                    <a:pt x="542" y="0"/>
                    <a:pt x="324"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775;p48">
              <a:extLst>
                <a:ext uri="{FF2B5EF4-FFF2-40B4-BE49-F238E27FC236}">
                  <a16:creationId xmlns:a16="http://schemas.microsoft.com/office/drawing/2014/main" id="{C3028759-0A30-6449-1A3D-E5B1200D2158}"/>
                </a:ext>
              </a:extLst>
            </p:cNvPr>
            <p:cNvSpPr/>
            <p:nvPr/>
          </p:nvSpPr>
          <p:spPr>
            <a:xfrm>
              <a:off x="5896900" y="2591575"/>
              <a:ext cx="17975" cy="17975"/>
            </a:xfrm>
            <a:custGeom>
              <a:avLst/>
              <a:gdLst/>
              <a:ahLst/>
              <a:cxnLst/>
              <a:rect l="l" t="t" r="r" b="b"/>
              <a:pathLst>
                <a:path w="719" h="719" extrusionOk="0">
                  <a:moveTo>
                    <a:pt x="412" y="1"/>
                  </a:moveTo>
                  <a:lnTo>
                    <a:pt x="412" y="321"/>
                  </a:lnTo>
                  <a:cubicBezTo>
                    <a:pt x="412" y="367"/>
                    <a:pt x="381" y="409"/>
                    <a:pt x="324" y="409"/>
                  </a:cubicBezTo>
                  <a:lnTo>
                    <a:pt x="1" y="409"/>
                  </a:lnTo>
                  <a:lnTo>
                    <a:pt x="1" y="718"/>
                  </a:lnTo>
                  <a:lnTo>
                    <a:pt x="324" y="718"/>
                  </a:lnTo>
                  <a:cubicBezTo>
                    <a:pt x="542" y="718"/>
                    <a:pt x="718" y="542"/>
                    <a:pt x="718" y="321"/>
                  </a:cubicBezTo>
                  <a:lnTo>
                    <a:pt x="718" y="1"/>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776;p48">
              <a:extLst>
                <a:ext uri="{FF2B5EF4-FFF2-40B4-BE49-F238E27FC236}">
                  <a16:creationId xmlns:a16="http://schemas.microsoft.com/office/drawing/2014/main" id="{29D79B22-B7DB-F7E4-127F-2AD397B6C13C}"/>
                </a:ext>
              </a:extLst>
            </p:cNvPr>
            <p:cNvSpPr/>
            <p:nvPr/>
          </p:nvSpPr>
          <p:spPr>
            <a:xfrm>
              <a:off x="5797625" y="2591575"/>
              <a:ext cx="17950" cy="17975"/>
            </a:xfrm>
            <a:custGeom>
              <a:avLst/>
              <a:gdLst/>
              <a:ahLst/>
              <a:cxnLst/>
              <a:rect l="l" t="t" r="r" b="b"/>
              <a:pathLst>
                <a:path w="718" h="719" extrusionOk="0">
                  <a:moveTo>
                    <a:pt x="0" y="1"/>
                  </a:moveTo>
                  <a:lnTo>
                    <a:pt x="0" y="321"/>
                  </a:lnTo>
                  <a:cubicBezTo>
                    <a:pt x="0" y="542"/>
                    <a:pt x="176" y="718"/>
                    <a:pt x="394" y="718"/>
                  </a:cubicBezTo>
                  <a:lnTo>
                    <a:pt x="718" y="718"/>
                  </a:lnTo>
                  <a:lnTo>
                    <a:pt x="718" y="409"/>
                  </a:lnTo>
                  <a:lnTo>
                    <a:pt x="394" y="409"/>
                  </a:lnTo>
                  <a:cubicBezTo>
                    <a:pt x="338" y="409"/>
                    <a:pt x="292" y="367"/>
                    <a:pt x="292" y="321"/>
                  </a:cubicBezTo>
                  <a:lnTo>
                    <a:pt x="292" y="1"/>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777;p48">
              <a:extLst>
                <a:ext uri="{FF2B5EF4-FFF2-40B4-BE49-F238E27FC236}">
                  <a16:creationId xmlns:a16="http://schemas.microsoft.com/office/drawing/2014/main" id="{BB069A8A-0437-76AD-B969-08A8A5CD5FB2}"/>
                </a:ext>
              </a:extLst>
            </p:cNvPr>
            <p:cNvSpPr/>
            <p:nvPr/>
          </p:nvSpPr>
          <p:spPr>
            <a:xfrm>
              <a:off x="5810100" y="2541375"/>
              <a:ext cx="91575" cy="59025"/>
            </a:xfrm>
            <a:custGeom>
              <a:avLst/>
              <a:gdLst/>
              <a:ahLst/>
              <a:cxnLst/>
              <a:rect l="l" t="t" r="r" b="b"/>
              <a:pathLst>
                <a:path w="3663" h="2361" extrusionOk="0">
                  <a:moveTo>
                    <a:pt x="159" y="0"/>
                  </a:moveTo>
                  <a:cubicBezTo>
                    <a:pt x="71" y="0"/>
                    <a:pt x="1" y="60"/>
                    <a:pt x="1" y="148"/>
                  </a:cubicBezTo>
                  <a:lnTo>
                    <a:pt x="1" y="2213"/>
                  </a:lnTo>
                  <a:cubicBezTo>
                    <a:pt x="1" y="2287"/>
                    <a:pt x="71" y="2360"/>
                    <a:pt x="159" y="2360"/>
                  </a:cubicBezTo>
                  <a:lnTo>
                    <a:pt x="3501" y="2360"/>
                  </a:lnTo>
                  <a:cubicBezTo>
                    <a:pt x="3589" y="2360"/>
                    <a:pt x="3663" y="2287"/>
                    <a:pt x="3663" y="2213"/>
                  </a:cubicBezTo>
                  <a:lnTo>
                    <a:pt x="3663" y="148"/>
                  </a:lnTo>
                  <a:cubicBezTo>
                    <a:pt x="3663" y="60"/>
                    <a:pt x="3589" y="0"/>
                    <a:pt x="3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778;p48">
              <a:extLst>
                <a:ext uri="{FF2B5EF4-FFF2-40B4-BE49-F238E27FC236}">
                  <a16:creationId xmlns:a16="http://schemas.microsoft.com/office/drawing/2014/main" id="{6954FEB8-A9F4-76B2-A042-6F58C781F105}"/>
                </a:ext>
              </a:extLst>
            </p:cNvPr>
            <p:cNvSpPr/>
            <p:nvPr/>
          </p:nvSpPr>
          <p:spPr>
            <a:xfrm>
              <a:off x="5863925" y="2564725"/>
              <a:ext cx="32725" cy="29600"/>
            </a:xfrm>
            <a:custGeom>
              <a:avLst/>
              <a:gdLst/>
              <a:ahLst/>
              <a:cxnLst/>
              <a:rect l="l" t="t" r="r" b="b"/>
              <a:pathLst>
                <a:path w="1309" h="1184" extrusionOk="0">
                  <a:moveTo>
                    <a:pt x="631" y="1"/>
                  </a:moveTo>
                  <a:cubicBezTo>
                    <a:pt x="614" y="1"/>
                    <a:pt x="595" y="2"/>
                    <a:pt x="574" y="5"/>
                  </a:cubicBezTo>
                  <a:cubicBezTo>
                    <a:pt x="380" y="33"/>
                    <a:pt x="412" y="223"/>
                    <a:pt x="468" y="399"/>
                  </a:cubicBezTo>
                  <a:cubicBezTo>
                    <a:pt x="389" y="341"/>
                    <a:pt x="298" y="297"/>
                    <a:pt x="219" y="297"/>
                  </a:cubicBezTo>
                  <a:cubicBezTo>
                    <a:pt x="140" y="297"/>
                    <a:pt x="74" y="341"/>
                    <a:pt x="46" y="459"/>
                  </a:cubicBezTo>
                  <a:cubicBezTo>
                    <a:pt x="1" y="649"/>
                    <a:pt x="191" y="691"/>
                    <a:pt x="380" y="709"/>
                  </a:cubicBezTo>
                  <a:cubicBezTo>
                    <a:pt x="222" y="825"/>
                    <a:pt x="74" y="987"/>
                    <a:pt x="278" y="1117"/>
                  </a:cubicBezTo>
                  <a:cubicBezTo>
                    <a:pt x="316" y="1140"/>
                    <a:pt x="351" y="1151"/>
                    <a:pt x="383" y="1151"/>
                  </a:cubicBezTo>
                  <a:cubicBezTo>
                    <a:pt x="491" y="1151"/>
                    <a:pt x="573" y="1034"/>
                    <a:pt x="630" y="899"/>
                  </a:cubicBezTo>
                  <a:cubicBezTo>
                    <a:pt x="665" y="1041"/>
                    <a:pt x="730" y="1184"/>
                    <a:pt x="847" y="1184"/>
                  </a:cubicBezTo>
                  <a:cubicBezTo>
                    <a:pt x="886" y="1184"/>
                    <a:pt x="931" y="1168"/>
                    <a:pt x="982" y="1131"/>
                  </a:cubicBezTo>
                  <a:cubicBezTo>
                    <a:pt x="1144" y="1029"/>
                    <a:pt x="1042" y="867"/>
                    <a:pt x="908" y="737"/>
                  </a:cubicBezTo>
                  <a:lnTo>
                    <a:pt x="908" y="737"/>
                  </a:lnTo>
                  <a:cubicBezTo>
                    <a:pt x="946" y="742"/>
                    <a:pt x="984" y="746"/>
                    <a:pt x="1022" y="746"/>
                  </a:cubicBezTo>
                  <a:cubicBezTo>
                    <a:pt x="1176" y="746"/>
                    <a:pt x="1308" y="688"/>
                    <a:pt x="1260" y="487"/>
                  </a:cubicBezTo>
                  <a:cubicBezTo>
                    <a:pt x="1235" y="391"/>
                    <a:pt x="1172" y="357"/>
                    <a:pt x="1093" y="357"/>
                  </a:cubicBezTo>
                  <a:cubicBezTo>
                    <a:pt x="994" y="357"/>
                    <a:pt x="870" y="410"/>
                    <a:pt x="764" y="459"/>
                  </a:cubicBezTo>
                  <a:cubicBezTo>
                    <a:pt x="816" y="266"/>
                    <a:pt x="859" y="1"/>
                    <a:pt x="631"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779;p48">
              <a:extLst>
                <a:ext uri="{FF2B5EF4-FFF2-40B4-BE49-F238E27FC236}">
                  <a16:creationId xmlns:a16="http://schemas.microsoft.com/office/drawing/2014/main" id="{21179706-5DFD-2E31-938F-3D20721A468F}"/>
                </a:ext>
              </a:extLst>
            </p:cNvPr>
            <p:cNvSpPr/>
            <p:nvPr/>
          </p:nvSpPr>
          <p:spPr>
            <a:xfrm>
              <a:off x="5822150" y="2545300"/>
              <a:ext cx="15625" cy="14175"/>
            </a:xfrm>
            <a:custGeom>
              <a:avLst/>
              <a:gdLst/>
              <a:ahLst/>
              <a:cxnLst/>
              <a:rect l="l" t="t" r="r" b="b"/>
              <a:pathLst>
                <a:path w="625" h="567" extrusionOk="0">
                  <a:moveTo>
                    <a:pt x="312" y="1"/>
                  </a:moveTo>
                  <a:cubicBezTo>
                    <a:pt x="302" y="1"/>
                    <a:pt x="291" y="2"/>
                    <a:pt x="279" y="5"/>
                  </a:cubicBezTo>
                  <a:cubicBezTo>
                    <a:pt x="191" y="19"/>
                    <a:pt x="205" y="107"/>
                    <a:pt x="222" y="195"/>
                  </a:cubicBezTo>
                  <a:cubicBezTo>
                    <a:pt x="185" y="165"/>
                    <a:pt x="141" y="143"/>
                    <a:pt x="105" y="143"/>
                  </a:cubicBezTo>
                  <a:cubicBezTo>
                    <a:pt x="68" y="143"/>
                    <a:pt x="38" y="165"/>
                    <a:pt x="29" y="223"/>
                  </a:cubicBezTo>
                  <a:cubicBezTo>
                    <a:pt x="1" y="311"/>
                    <a:pt x="89" y="325"/>
                    <a:pt x="177" y="343"/>
                  </a:cubicBezTo>
                  <a:cubicBezTo>
                    <a:pt x="103" y="399"/>
                    <a:pt x="46" y="473"/>
                    <a:pt x="134" y="533"/>
                  </a:cubicBezTo>
                  <a:cubicBezTo>
                    <a:pt x="156" y="547"/>
                    <a:pt x="175" y="553"/>
                    <a:pt x="192" y="553"/>
                  </a:cubicBezTo>
                  <a:cubicBezTo>
                    <a:pt x="244" y="553"/>
                    <a:pt x="276" y="497"/>
                    <a:pt x="310" y="431"/>
                  </a:cubicBezTo>
                  <a:cubicBezTo>
                    <a:pt x="321" y="498"/>
                    <a:pt x="357" y="566"/>
                    <a:pt x="413" y="566"/>
                  </a:cubicBezTo>
                  <a:cubicBezTo>
                    <a:pt x="430" y="566"/>
                    <a:pt x="449" y="560"/>
                    <a:pt x="469" y="547"/>
                  </a:cubicBezTo>
                  <a:cubicBezTo>
                    <a:pt x="542" y="487"/>
                    <a:pt x="500" y="413"/>
                    <a:pt x="440" y="357"/>
                  </a:cubicBezTo>
                  <a:lnTo>
                    <a:pt x="440" y="357"/>
                  </a:lnTo>
                  <a:cubicBezTo>
                    <a:pt x="458" y="359"/>
                    <a:pt x="476" y="361"/>
                    <a:pt x="493" y="361"/>
                  </a:cubicBezTo>
                  <a:cubicBezTo>
                    <a:pt x="563" y="361"/>
                    <a:pt x="625" y="333"/>
                    <a:pt x="602" y="237"/>
                  </a:cubicBezTo>
                  <a:cubicBezTo>
                    <a:pt x="590" y="191"/>
                    <a:pt x="559" y="175"/>
                    <a:pt x="520" y="175"/>
                  </a:cubicBezTo>
                  <a:cubicBezTo>
                    <a:pt x="473" y="175"/>
                    <a:pt x="415" y="200"/>
                    <a:pt x="367" y="223"/>
                  </a:cubicBezTo>
                  <a:cubicBezTo>
                    <a:pt x="395" y="131"/>
                    <a:pt x="410" y="1"/>
                    <a:pt x="312"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780;p48">
              <a:extLst>
                <a:ext uri="{FF2B5EF4-FFF2-40B4-BE49-F238E27FC236}">
                  <a16:creationId xmlns:a16="http://schemas.microsoft.com/office/drawing/2014/main" id="{816E6125-BD75-1EA3-275B-667B706D1C38}"/>
                </a:ext>
              </a:extLst>
            </p:cNvPr>
            <p:cNvSpPr/>
            <p:nvPr/>
          </p:nvSpPr>
          <p:spPr>
            <a:xfrm>
              <a:off x="5813000" y="2558575"/>
              <a:ext cx="15275" cy="14275"/>
            </a:xfrm>
            <a:custGeom>
              <a:avLst/>
              <a:gdLst/>
              <a:ahLst/>
              <a:cxnLst/>
              <a:rect l="l" t="t" r="r" b="b"/>
              <a:pathLst>
                <a:path w="611" h="571" extrusionOk="0">
                  <a:moveTo>
                    <a:pt x="283" y="1"/>
                  </a:moveTo>
                  <a:cubicBezTo>
                    <a:pt x="277" y="1"/>
                    <a:pt x="271" y="1"/>
                    <a:pt x="265" y="2"/>
                  </a:cubicBezTo>
                  <a:cubicBezTo>
                    <a:pt x="177" y="16"/>
                    <a:pt x="191" y="104"/>
                    <a:pt x="219" y="192"/>
                  </a:cubicBezTo>
                  <a:cubicBezTo>
                    <a:pt x="173" y="168"/>
                    <a:pt x="127" y="145"/>
                    <a:pt x="90" y="145"/>
                  </a:cubicBezTo>
                  <a:cubicBezTo>
                    <a:pt x="56" y="145"/>
                    <a:pt x="28" y="164"/>
                    <a:pt x="15" y="220"/>
                  </a:cubicBezTo>
                  <a:cubicBezTo>
                    <a:pt x="1" y="308"/>
                    <a:pt x="89" y="339"/>
                    <a:pt x="177" y="339"/>
                  </a:cubicBezTo>
                  <a:cubicBezTo>
                    <a:pt x="89" y="396"/>
                    <a:pt x="29" y="469"/>
                    <a:pt x="131" y="543"/>
                  </a:cubicBezTo>
                  <a:cubicBezTo>
                    <a:pt x="146" y="552"/>
                    <a:pt x="161" y="556"/>
                    <a:pt x="175" y="556"/>
                  </a:cubicBezTo>
                  <a:cubicBezTo>
                    <a:pt x="229" y="556"/>
                    <a:pt x="271" y="500"/>
                    <a:pt x="293" y="441"/>
                  </a:cubicBezTo>
                  <a:cubicBezTo>
                    <a:pt x="316" y="506"/>
                    <a:pt x="345" y="571"/>
                    <a:pt x="394" y="571"/>
                  </a:cubicBezTo>
                  <a:cubicBezTo>
                    <a:pt x="412" y="571"/>
                    <a:pt x="432" y="563"/>
                    <a:pt x="455" y="543"/>
                  </a:cubicBezTo>
                  <a:cubicBezTo>
                    <a:pt x="543" y="498"/>
                    <a:pt x="483" y="410"/>
                    <a:pt x="427" y="353"/>
                  </a:cubicBezTo>
                  <a:lnTo>
                    <a:pt x="427" y="353"/>
                  </a:lnTo>
                  <a:cubicBezTo>
                    <a:pt x="444" y="356"/>
                    <a:pt x="462" y="358"/>
                    <a:pt x="479" y="358"/>
                  </a:cubicBezTo>
                  <a:cubicBezTo>
                    <a:pt x="550" y="358"/>
                    <a:pt x="611" y="330"/>
                    <a:pt x="588" y="234"/>
                  </a:cubicBezTo>
                  <a:cubicBezTo>
                    <a:pt x="580" y="188"/>
                    <a:pt x="550" y="172"/>
                    <a:pt x="511" y="172"/>
                  </a:cubicBezTo>
                  <a:cubicBezTo>
                    <a:pt x="463" y="172"/>
                    <a:pt x="401" y="196"/>
                    <a:pt x="353" y="220"/>
                  </a:cubicBezTo>
                  <a:cubicBezTo>
                    <a:pt x="379" y="123"/>
                    <a:pt x="393" y="1"/>
                    <a:pt x="283"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781;p48">
              <a:extLst>
                <a:ext uri="{FF2B5EF4-FFF2-40B4-BE49-F238E27FC236}">
                  <a16:creationId xmlns:a16="http://schemas.microsoft.com/office/drawing/2014/main" id="{EA8BCD98-442D-762A-7335-5F4E719434DA}"/>
                </a:ext>
              </a:extLst>
            </p:cNvPr>
            <p:cNvSpPr/>
            <p:nvPr/>
          </p:nvSpPr>
          <p:spPr>
            <a:xfrm>
              <a:off x="5819600" y="2596325"/>
              <a:ext cx="47250" cy="1875"/>
            </a:xfrm>
            <a:custGeom>
              <a:avLst/>
              <a:gdLst/>
              <a:ahLst/>
              <a:cxnLst/>
              <a:rect l="l" t="t" r="r" b="b"/>
              <a:pathLst>
                <a:path w="1890" h="75" extrusionOk="0">
                  <a:moveTo>
                    <a:pt x="940" y="1"/>
                  </a:moveTo>
                  <a:cubicBezTo>
                    <a:pt x="630" y="1"/>
                    <a:pt x="324" y="1"/>
                    <a:pt x="1" y="43"/>
                  </a:cubicBezTo>
                  <a:cubicBezTo>
                    <a:pt x="324" y="74"/>
                    <a:pt x="630" y="74"/>
                    <a:pt x="940" y="74"/>
                  </a:cubicBezTo>
                  <a:cubicBezTo>
                    <a:pt x="1260" y="74"/>
                    <a:pt x="1570" y="74"/>
                    <a:pt x="1890" y="43"/>
                  </a:cubicBezTo>
                  <a:cubicBezTo>
                    <a:pt x="1570" y="1"/>
                    <a:pt x="1260" y="1"/>
                    <a:pt x="940" y="1"/>
                  </a:cubicBezTo>
                  <a:close/>
                </a:path>
              </a:pathLst>
            </a:custGeom>
            <a:solidFill>
              <a:srgbClr val="FFF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782;p48">
              <a:extLst>
                <a:ext uri="{FF2B5EF4-FFF2-40B4-BE49-F238E27FC236}">
                  <a16:creationId xmlns:a16="http://schemas.microsoft.com/office/drawing/2014/main" id="{602A1535-C1AF-30C0-92A0-55781FDA1980}"/>
                </a:ext>
              </a:extLst>
            </p:cNvPr>
            <p:cNvSpPr/>
            <p:nvPr/>
          </p:nvSpPr>
          <p:spPr>
            <a:xfrm>
              <a:off x="5834300" y="2479100"/>
              <a:ext cx="28150" cy="46550"/>
            </a:xfrm>
            <a:custGeom>
              <a:avLst/>
              <a:gdLst/>
              <a:ahLst/>
              <a:cxnLst/>
              <a:rect l="l" t="t" r="r" b="b"/>
              <a:pathLst>
                <a:path w="1126" h="1862" extrusionOk="0">
                  <a:moveTo>
                    <a:pt x="996" y="1"/>
                  </a:moveTo>
                  <a:cubicBezTo>
                    <a:pt x="658" y="219"/>
                    <a:pt x="334" y="483"/>
                    <a:pt x="0" y="718"/>
                  </a:cubicBezTo>
                  <a:lnTo>
                    <a:pt x="71" y="863"/>
                  </a:lnTo>
                  <a:lnTo>
                    <a:pt x="144" y="1056"/>
                  </a:lnTo>
                  <a:cubicBezTo>
                    <a:pt x="176" y="1112"/>
                    <a:pt x="190" y="1172"/>
                    <a:pt x="218" y="1232"/>
                  </a:cubicBezTo>
                  <a:cubicBezTo>
                    <a:pt x="264" y="1362"/>
                    <a:pt x="320" y="1478"/>
                    <a:pt x="366" y="1598"/>
                  </a:cubicBezTo>
                  <a:lnTo>
                    <a:pt x="380" y="1626"/>
                  </a:lnTo>
                  <a:cubicBezTo>
                    <a:pt x="440" y="1774"/>
                    <a:pt x="584" y="1862"/>
                    <a:pt x="732" y="1862"/>
                  </a:cubicBezTo>
                  <a:cubicBezTo>
                    <a:pt x="950" y="1862"/>
                    <a:pt x="1126" y="1686"/>
                    <a:pt x="1126" y="1478"/>
                  </a:cubicBezTo>
                  <a:cubicBezTo>
                    <a:pt x="1126" y="1334"/>
                    <a:pt x="1126" y="1186"/>
                    <a:pt x="1112" y="1038"/>
                  </a:cubicBezTo>
                  <a:lnTo>
                    <a:pt x="1112" y="820"/>
                  </a:lnTo>
                  <a:lnTo>
                    <a:pt x="1084" y="616"/>
                  </a:lnTo>
                  <a:lnTo>
                    <a:pt x="1024" y="177"/>
                  </a:lnTo>
                  <a:cubicBezTo>
                    <a:pt x="1024" y="117"/>
                    <a:pt x="1010" y="57"/>
                    <a:pt x="996" y="1"/>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783;p48">
              <a:extLst>
                <a:ext uri="{FF2B5EF4-FFF2-40B4-BE49-F238E27FC236}">
                  <a16:creationId xmlns:a16="http://schemas.microsoft.com/office/drawing/2014/main" id="{565FF713-1B3F-2F36-F958-454289DEC3A2}"/>
                </a:ext>
              </a:extLst>
            </p:cNvPr>
            <p:cNvSpPr/>
            <p:nvPr/>
          </p:nvSpPr>
          <p:spPr>
            <a:xfrm>
              <a:off x="5829100" y="2497675"/>
              <a:ext cx="37400" cy="28450"/>
            </a:xfrm>
            <a:custGeom>
              <a:avLst/>
              <a:gdLst/>
              <a:ahLst/>
              <a:cxnLst/>
              <a:rect l="l" t="t" r="r" b="b"/>
              <a:pathLst>
                <a:path w="1496" h="1138" extrusionOk="0">
                  <a:moveTo>
                    <a:pt x="1294" y="1"/>
                  </a:moveTo>
                  <a:cubicBezTo>
                    <a:pt x="1248" y="1"/>
                    <a:pt x="1088" y="32"/>
                    <a:pt x="1088" y="32"/>
                  </a:cubicBezTo>
                  <a:lnTo>
                    <a:pt x="602" y="105"/>
                  </a:lnTo>
                  <a:lnTo>
                    <a:pt x="602" y="179"/>
                  </a:lnTo>
                  <a:lnTo>
                    <a:pt x="472" y="225"/>
                  </a:lnTo>
                  <a:cubicBezTo>
                    <a:pt x="472" y="225"/>
                    <a:pt x="426" y="253"/>
                    <a:pt x="352" y="313"/>
                  </a:cubicBezTo>
                  <a:cubicBezTo>
                    <a:pt x="208" y="401"/>
                    <a:pt x="1" y="577"/>
                    <a:pt x="60" y="679"/>
                  </a:cubicBezTo>
                  <a:cubicBezTo>
                    <a:pt x="83" y="719"/>
                    <a:pt x="125" y="735"/>
                    <a:pt x="174" y="735"/>
                  </a:cubicBezTo>
                  <a:cubicBezTo>
                    <a:pt x="282" y="735"/>
                    <a:pt x="426" y="660"/>
                    <a:pt x="486" y="619"/>
                  </a:cubicBezTo>
                  <a:cubicBezTo>
                    <a:pt x="500" y="619"/>
                    <a:pt x="514" y="605"/>
                    <a:pt x="514" y="605"/>
                  </a:cubicBezTo>
                  <a:lnTo>
                    <a:pt x="514" y="707"/>
                  </a:lnTo>
                  <a:lnTo>
                    <a:pt x="514" y="753"/>
                  </a:lnTo>
                  <a:cubicBezTo>
                    <a:pt x="528" y="795"/>
                    <a:pt x="588" y="985"/>
                    <a:pt x="662" y="1059"/>
                  </a:cubicBezTo>
                  <a:cubicBezTo>
                    <a:pt x="702" y="1102"/>
                    <a:pt x="759" y="1136"/>
                    <a:pt x="827" y="1136"/>
                  </a:cubicBezTo>
                  <a:cubicBezTo>
                    <a:pt x="854" y="1136"/>
                    <a:pt x="882" y="1130"/>
                    <a:pt x="912" y="1119"/>
                  </a:cubicBezTo>
                  <a:cubicBezTo>
                    <a:pt x="912" y="1119"/>
                    <a:pt x="951" y="1137"/>
                    <a:pt x="1011" y="1137"/>
                  </a:cubicBezTo>
                  <a:cubicBezTo>
                    <a:pt x="1041" y="1137"/>
                    <a:pt x="1077" y="1133"/>
                    <a:pt x="1116" y="1119"/>
                  </a:cubicBezTo>
                  <a:cubicBezTo>
                    <a:pt x="1116" y="1119"/>
                    <a:pt x="1135" y="1128"/>
                    <a:pt x="1174" y="1128"/>
                  </a:cubicBezTo>
                  <a:cubicBezTo>
                    <a:pt x="1202" y="1128"/>
                    <a:pt x="1242" y="1123"/>
                    <a:pt x="1292" y="1104"/>
                  </a:cubicBezTo>
                  <a:cubicBezTo>
                    <a:pt x="1292" y="1104"/>
                    <a:pt x="1310" y="1111"/>
                    <a:pt x="1341" y="1111"/>
                  </a:cubicBezTo>
                  <a:cubicBezTo>
                    <a:pt x="1356" y="1111"/>
                    <a:pt x="1374" y="1109"/>
                    <a:pt x="1394" y="1104"/>
                  </a:cubicBezTo>
                  <a:cubicBezTo>
                    <a:pt x="1422" y="1104"/>
                    <a:pt x="1439" y="1087"/>
                    <a:pt x="1467" y="1087"/>
                  </a:cubicBezTo>
                  <a:cubicBezTo>
                    <a:pt x="1496" y="1059"/>
                    <a:pt x="1496" y="929"/>
                    <a:pt x="1482" y="753"/>
                  </a:cubicBezTo>
                  <a:cubicBezTo>
                    <a:pt x="1467" y="489"/>
                    <a:pt x="1306" y="3"/>
                    <a:pt x="1306" y="3"/>
                  </a:cubicBezTo>
                  <a:cubicBezTo>
                    <a:pt x="1306" y="1"/>
                    <a:pt x="1301" y="1"/>
                    <a:pt x="1294" y="1"/>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784;p48">
              <a:extLst>
                <a:ext uri="{FF2B5EF4-FFF2-40B4-BE49-F238E27FC236}">
                  <a16:creationId xmlns:a16="http://schemas.microsoft.com/office/drawing/2014/main" id="{AA74A416-730B-EFEC-FB67-AF68FD3F7433}"/>
                </a:ext>
              </a:extLst>
            </p:cNvPr>
            <p:cNvSpPr/>
            <p:nvPr/>
          </p:nvSpPr>
          <p:spPr>
            <a:xfrm>
              <a:off x="5758775" y="2350050"/>
              <a:ext cx="105525" cy="147675"/>
            </a:xfrm>
            <a:custGeom>
              <a:avLst/>
              <a:gdLst/>
              <a:ahLst/>
              <a:cxnLst/>
              <a:rect l="l" t="t" r="r" b="b"/>
              <a:pathLst>
                <a:path w="4221" h="5907" extrusionOk="0">
                  <a:moveTo>
                    <a:pt x="895" y="1"/>
                  </a:moveTo>
                  <a:cubicBezTo>
                    <a:pt x="70" y="1"/>
                    <a:pt x="0" y="773"/>
                    <a:pt x="31" y="1012"/>
                  </a:cubicBezTo>
                  <a:cubicBezTo>
                    <a:pt x="59" y="1262"/>
                    <a:pt x="865" y="2539"/>
                    <a:pt x="1452" y="3196"/>
                  </a:cubicBezTo>
                  <a:cubicBezTo>
                    <a:pt x="2036" y="3858"/>
                    <a:pt x="2961" y="5866"/>
                    <a:pt x="2961" y="5866"/>
                  </a:cubicBezTo>
                  <a:cubicBezTo>
                    <a:pt x="3016" y="5895"/>
                    <a:pt x="3096" y="5906"/>
                    <a:pt x="3189" y="5906"/>
                  </a:cubicBezTo>
                  <a:cubicBezTo>
                    <a:pt x="3563" y="5906"/>
                    <a:pt x="4147" y="5719"/>
                    <a:pt x="4147" y="5719"/>
                  </a:cubicBezTo>
                  <a:cubicBezTo>
                    <a:pt x="4147" y="5719"/>
                    <a:pt x="4221" y="5131"/>
                    <a:pt x="3753" y="3826"/>
                  </a:cubicBezTo>
                  <a:cubicBezTo>
                    <a:pt x="3267" y="2525"/>
                    <a:pt x="2536" y="1452"/>
                    <a:pt x="1966" y="678"/>
                  </a:cubicBezTo>
                  <a:cubicBezTo>
                    <a:pt x="1486" y="15"/>
                    <a:pt x="1006" y="3"/>
                    <a:pt x="969" y="3"/>
                  </a:cubicBezTo>
                  <a:cubicBezTo>
                    <a:pt x="968" y="3"/>
                    <a:pt x="967" y="3"/>
                    <a:pt x="967" y="3"/>
                  </a:cubicBezTo>
                  <a:cubicBezTo>
                    <a:pt x="942" y="1"/>
                    <a:pt x="919" y="1"/>
                    <a:pt x="895"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785;p48">
              <a:extLst>
                <a:ext uri="{FF2B5EF4-FFF2-40B4-BE49-F238E27FC236}">
                  <a16:creationId xmlns:a16="http://schemas.microsoft.com/office/drawing/2014/main" id="{20524A5C-F951-C566-7D69-E8599DE594F2}"/>
                </a:ext>
              </a:extLst>
            </p:cNvPr>
            <p:cNvSpPr/>
            <p:nvPr/>
          </p:nvSpPr>
          <p:spPr>
            <a:xfrm>
              <a:off x="5793575" y="2425550"/>
              <a:ext cx="6275" cy="9975"/>
            </a:xfrm>
            <a:custGeom>
              <a:avLst/>
              <a:gdLst/>
              <a:ahLst/>
              <a:cxnLst/>
              <a:rect l="l" t="t" r="r" b="b"/>
              <a:pathLst>
                <a:path w="251" h="399" extrusionOk="0">
                  <a:moveTo>
                    <a:pt x="1" y="1"/>
                  </a:moveTo>
                  <a:lnTo>
                    <a:pt x="1" y="1"/>
                  </a:lnTo>
                  <a:cubicBezTo>
                    <a:pt x="15" y="74"/>
                    <a:pt x="60" y="148"/>
                    <a:pt x="89" y="222"/>
                  </a:cubicBezTo>
                  <a:cubicBezTo>
                    <a:pt x="134" y="296"/>
                    <a:pt x="176" y="352"/>
                    <a:pt x="250" y="398"/>
                  </a:cubicBezTo>
                  <a:cubicBezTo>
                    <a:pt x="236" y="324"/>
                    <a:pt x="205" y="250"/>
                    <a:pt x="162" y="176"/>
                  </a:cubicBezTo>
                  <a:cubicBezTo>
                    <a:pt x="117" y="103"/>
                    <a:pt x="74" y="46"/>
                    <a:pt x="1"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786;p48">
              <a:extLst>
                <a:ext uri="{FF2B5EF4-FFF2-40B4-BE49-F238E27FC236}">
                  <a16:creationId xmlns:a16="http://schemas.microsoft.com/office/drawing/2014/main" id="{1E047BA2-2091-C33C-6BD2-F4D226781323}"/>
                </a:ext>
              </a:extLst>
            </p:cNvPr>
            <p:cNvSpPr/>
            <p:nvPr/>
          </p:nvSpPr>
          <p:spPr>
            <a:xfrm>
              <a:off x="5663875" y="2345000"/>
              <a:ext cx="51725" cy="114425"/>
            </a:xfrm>
            <a:custGeom>
              <a:avLst/>
              <a:gdLst/>
              <a:ahLst/>
              <a:cxnLst/>
              <a:rect l="l" t="t" r="r" b="b"/>
              <a:pathLst>
                <a:path w="2069" h="4577" extrusionOk="0">
                  <a:moveTo>
                    <a:pt x="1495" y="1"/>
                  </a:moveTo>
                  <a:cubicBezTo>
                    <a:pt x="1291" y="1"/>
                    <a:pt x="764" y="117"/>
                    <a:pt x="616" y="159"/>
                  </a:cubicBezTo>
                  <a:cubicBezTo>
                    <a:pt x="602" y="159"/>
                    <a:pt x="588" y="190"/>
                    <a:pt x="588" y="205"/>
                  </a:cubicBezTo>
                  <a:cubicBezTo>
                    <a:pt x="851" y="2357"/>
                    <a:pt x="88" y="3796"/>
                    <a:pt x="0" y="3940"/>
                  </a:cubicBezTo>
                  <a:lnTo>
                    <a:pt x="0" y="3958"/>
                  </a:lnTo>
                  <a:lnTo>
                    <a:pt x="46" y="4528"/>
                  </a:lnTo>
                  <a:cubicBezTo>
                    <a:pt x="46" y="4551"/>
                    <a:pt x="65" y="4577"/>
                    <a:pt x="88" y="4577"/>
                  </a:cubicBezTo>
                  <a:cubicBezTo>
                    <a:pt x="93" y="4577"/>
                    <a:pt x="97" y="4576"/>
                    <a:pt x="102" y="4573"/>
                  </a:cubicBezTo>
                  <a:cubicBezTo>
                    <a:pt x="2069" y="4028"/>
                    <a:pt x="1597" y="440"/>
                    <a:pt x="1541" y="43"/>
                  </a:cubicBezTo>
                  <a:cubicBezTo>
                    <a:pt x="1523" y="15"/>
                    <a:pt x="1509" y="1"/>
                    <a:pt x="149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787;p48">
              <a:extLst>
                <a:ext uri="{FF2B5EF4-FFF2-40B4-BE49-F238E27FC236}">
                  <a16:creationId xmlns:a16="http://schemas.microsoft.com/office/drawing/2014/main" id="{F44AF630-78AD-C5C7-8AEB-033722DB57BC}"/>
                </a:ext>
              </a:extLst>
            </p:cNvPr>
            <p:cNvSpPr/>
            <p:nvPr/>
          </p:nvSpPr>
          <p:spPr>
            <a:xfrm>
              <a:off x="5667550" y="2348950"/>
              <a:ext cx="33725" cy="96775"/>
            </a:xfrm>
            <a:custGeom>
              <a:avLst/>
              <a:gdLst/>
              <a:ahLst/>
              <a:cxnLst/>
              <a:rect l="l" t="t" r="r" b="b"/>
              <a:pathLst>
                <a:path w="1349" h="3871" extrusionOk="0">
                  <a:moveTo>
                    <a:pt x="1172" y="1"/>
                  </a:moveTo>
                  <a:lnTo>
                    <a:pt x="1218" y="251"/>
                  </a:lnTo>
                  <a:cubicBezTo>
                    <a:pt x="1232" y="324"/>
                    <a:pt x="1260" y="412"/>
                    <a:pt x="1260" y="500"/>
                  </a:cubicBezTo>
                  <a:lnTo>
                    <a:pt x="1288" y="750"/>
                  </a:lnTo>
                  <a:lnTo>
                    <a:pt x="1288" y="866"/>
                  </a:lnTo>
                  <a:lnTo>
                    <a:pt x="1288" y="1000"/>
                  </a:lnTo>
                  <a:lnTo>
                    <a:pt x="1288" y="1250"/>
                  </a:lnTo>
                  <a:cubicBezTo>
                    <a:pt x="1288" y="1337"/>
                    <a:pt x="1274" y="1408"/>
                    <a:pt x="1274" y="1496"/>
                  </a:cubicBezTo>
                  <a:lnTo>
                    <a:pt x="1260" y="1629"/>
                  </a:lnTo>
                  <a:lnTo>
                    <a:pt x="1232" y="1746"/>
                  </a:lnTo>
                  <a:cubicBezTo>
                    <a:pt x="1218" y="1833"/>
                    <a:pt x="1200" y="1907"/>
                    <a:pt x="1172" y="1995"/>
                  </a:cubicBezTo>
                  <a:cubicBezTo>
                    <a:pt x="1098" y="2319"/>
                    <a:pt x="968" y="2625"/>
                    <a:pt x="792" y="2903"/>
                  </a:cubicBezTo>
                  <a:cubicBezTo>
                    <a:pt x="704" y="3051"/>
                    <a:pt x="602" y="3184"/>
                    <a:pt x="497" y="3314"/>
                  </a:cubicBezTo>
                  <a:cubicBezTo>
                    <a:pt x="450" y="3361"/>
                    <a:pt x="403" y="3411"/>
                    <a:pt x="355" y="3460"/>
                  </a:cubicBezTo>
                  <a:lnTo>
                    <a:pt x="355" y="3460"/>
                  </a:lnTo>
                  <a:cubicBezTo>
                    <a:pt x="365" y="3445"/>
                    <a:pt x="374" y="3431"/>
                    <a:pt x="381" y="3416"/>
                  </a:cubicBezTo>
                  <a:lnTo>
                    <a:pt x="441" y="3300"/>
                  </a:lnTo>
                  <a:cubicBezTo>
                    <a:pt x="469" y="3240"/>
                    <a:pt x="515" y="3167"/>
                    <a:pt x="543" y="3096"/>
                  </a:cubicBezTo>
                  <a:lnTo>
                    <a:pt x="617" y="2875"/>
                  </a:lnTo>
                  <a:cubicBezTo>
                    <a:pt x="704" y="2569"/>
                    <a:pt x="778" y="2259"/>
                    <a:pt x="792" y="1935"/>
                  </a:cubicBezTo>
                  <a:cubicBezTo>
                    <a:pt x="806" y="1629"/>
                    <a:pt x="792" y="1306"/>
                    <a:pt x="747" y="1000"/>
                  </a:cubicBezTo>
                  <a:cubicBezTo>
                    <a:pt x="690" y="690"/>
                    <a:pt x="631" y="384"/>
                    <a:pt x="529" y="89"/>
                  </a:cubicBezTo>
                  <a:lnTo>
                    <a:pt x="529" y="89"/>
                  </a:lnTo>
                  <a:cubicBezTo>
                    <a:pt x="617" y="398"/>
                    <a:pt x="673" y="704"/>
                    <a:pt x="704" y="1014"/>
                  </a:cubicBezTo>
                  <a:cubicBezTo>
                    <a:pt x="733" y="1320"/>
                    <a:pt x="747" y="1629"/>
                    <a:pt x="719" y="1935"/>
                  </a:cubicBezTo>
                  <a:cubicBezTo>
                    <a:pt x="704" y="2245"/>
                    <a:pt x="645" y="2551"/>
                    <a:pt x="543" y="2846"/>
                  </a:cubicBezTo>
                  <a:lnTo>
                    <a:pt x="469" y="3065"/>
                  </a:lnTo>
                  <a:cubicBezTo>
                    <a:pt x="441" y="3138"/>
                    <a:pt x="395" y="3198"/>
                    <a:pt x="367" y="3272"/>
                  </a:cubicBezTo>
                  <a:lnTo>
                    <a:pt x="307" y="3374"/>
                  </a:lnTo>
                  <a:cubicBezTo>
                    <a:pt x="293" y="3402"/>
                    <a:pt x="279" y="3448"/>
                    <a:pt x="251" y="3476"/>
                  </a:cubicBezTo>
                  <a:lnTo>
                    <a:pt x="147" y="3642"/>
                  </a:lnTo>
                  <a:lnTo>
                    <a:pt x="147" y="3642"/>
                  </a:lnTo>
                  <a:cubicBezTo>
                    <a:pt x="141" y="3645"/>
                    <a:pt x="136" y="3649"/>
                    <a:pt x="131" y="3652"/>
                  </a:cubicBezTo>
                  <a:lnTo>
                    <a:pt x="137" y="3657"/>
                  </a:lnTo>
                  <a:lnTo>
                    <a:pt x="137" y="3657"/>
                  </a:lnTo>
                  <a:lnTo>
                    <a:pt x="131" y="3666"/>
                  </a:lnTo>
                  <a:lnTo>
                    <a:pt x="1" y="3870"/>
                  </a:lnTo>
                  <a:lnTo>
                    <a:pt x="191" y="3726"/>
                  </a:lnTo>
                  <a:cubicBezTo>
                    <a:pt x="455" y="3504"/>
                    <a:pt x="673" y="3240"/>
                    <a:pt x="849" y="2948"/>
                  </a:cubicBezTo>
                  <a:cubicBezTo>
                    <a:pt x="1025" y="2657"/>
                    <a:pt x="1158" y="2333"/>
                    <a:pt x="1246" y="2009"/>
                  </a:cubicBezTo>
                  <a:cubicBezTo>
                    <a:pt x="1260" y="1921"/>
                    <a:pt x="1274" y="1833"/>
                    <a:pt x="1288" y="1760"/>
                  </a:cubicBezTo>
                  <a:lnTo>
                    <a:pt x="1320" y="1629"/>
                  </a:lnTo>
                  <a:lnTo>
                    <a:pt x="1320" y="1496"/>
                  </a:lnTo>
                  <a:cubicBezTo>
                    <a:pt x="1334" y="1425"/>
                    <a:pt x="1334" y="1337"/>
                    <a:pt x="1348" y="1250"/>
                  </a:cubicBezTo>
                  <a:lnTo>
                    <a:pt x="1334" y="1000"/>
                  </a:lnTo>
                  <a:lnTo>
                    <a:pt x="1334" y="866"/>
                  </a:lnTo>
                  <a:lnTo>
                    <a:pt x="1320" y="736"/>
                  </a:lnTo>
                  <a:lnTo>
                    <a:pt x="1288" y="486"/>
                  </a:lnTo>
                  <a:cubicBezTo>
                    <a:pt x="1260" y="324"/>
                    <a:pt x="1218" y="163"/>
                    <a:pt x="1172"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788;p48">
              <a:extLst>
                <a:ext uri="{FF2B5EF4-FFF2-40B4-BE49-F238E27FC236}">
                  <a16:creationId xmlns:a16="http://schemas.microsoft.com/office/drawing/2014/main" id="{FB5B5FC9-1A44-672C-FB26-CDA737F981BC}"/>
                </a:ext>
              </a:extLst>
            </p:cNvPr>
            <p:cNvSpPr/>
            <p:nvPr/>
          </p:nvSpPr>
          <p:spPr>
            <a:xfrm>
              <a:off x="5749600" y="2345000"/>
              <a:ext cx="51750" cy="114425"/>
            </a:xfrm>
            <a:custGeom>
              <a:avLst/>
              <a:gdLst/>
              <a:ahLst/>
              <a:cxnLst/>
              <a:rect l="l" t="t" r="r" b="b"/>
              <a:pathLst>
                <a:path w="2070" h="4577" extrusionOk="0">
                  <a:moveTo>
                    <a:pt x="574" y="1"/>
                  </a:moveTo>
                  <a:cubicBezTo>
                    <a:pt x="557" y="1"/>
                    <a:pt x="543" y="15"/>
                    <a:pt x="528" y="43"/>
                  </a:cubicBezTo>
                  <a:cubicBezTo>
                    <a:pt x="469" y="440"/>
                    <a:pt x="1" y="4028"/>
                    <a:pt x="1964" y="4573"/>
                  </a:cubicBezTo>
                  <a:cubicBezTo>
                    <a:pt x="1969" y="4576"/>
                    <a:pt x="1974" y="4577"/>
                    <a:pt x="1979" y="4577"/>
                  </a:cubicBezTo>
                  <a:cubicBezTo>
                    <a:pt x="2004" y="4577"/>
                    <a:pt x="2023" y="4551"/>
                    <a:pt x="2023" y="4528"/>
                  </a:cubicBezTo>
                  <a:lnTo>
                    <a:pt x="2069" y="3958"/>
                  </a:lnTo>
                  <a:cubicBezTo>
                    <a:pt x="2069" y="3958"/>
                    <a:pt x="2069" y="3940"/>
                    <a:pt x="2052" y="3940"/>
                  </a:cubicBezTo>
                  <a:cubicBezTo>
                    <a:pt x="1981" y="3796"/>
                    <a:pt x="1218" y="2357"/>
                    <a:pt x="1482" y="205"/>
                  </a:cubicBezTo>
                  <a:cubicBezTo>
                    <a:pt x="1482" y="190"/>
                    <a:pt x="1468" y="159"/>
                    <a:pt x="1454" y="159"/>
                  </a:cubicBezTo>
                  <a:cubicBezTo>
                    <a:pt x="1306" y="117"/>
                    <a:pt x="778" y="1"/>
                    <a:pt x="574"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789;p48">
              <a:extLst>
                <a:ext uri="{FF2B5EF4-FFF2-40B4-BE49-F238E27FC236}">
                  <a16:creationId xmlns:a16="http://schemas.microsoft.com/office/drawing/2014/main" id="{C9A109CB-B149-2742-0B22-8CFEC50331B8}"/>
                </a:ext>
              </a:extLst>
            </p:cNvPr>
            <p:cNvSpPr/>
            <p:nvPr/>
          </p:nvSpPr>
          <p:spPr>
            <a:xfrm>
              <a:off x="5764300" y="2349750"/>
              <a:ext cx="29650" cy="99300"/>
            </a:xfrm>
            <a:custGeom>
              <a:avLst/>
              <a:gdLst/>
              <a:ahLst/>
              <a:cxnLst/>
              <a:rect l="l" t="t" r="r" b="b"/>
              <a:pathLst>
                <a:path w="1186" h="3972" extrusionOk="0">
                  <a:moveTo>
                    <a:pt x="57" y="0"/>
                  </a:moveTo>
                  <a:cubicBezTo>
                    <a:pt x="14" y="352"/>
                    <a:pt x="0" y="718"/>
                    <a:pt x="0" y="1070"/>
                  </a:cubicBezTo>
                  <a:cubicBezTo>
                    <a:pt x="0" y="1422"/>
                    <a:pt x="28" y="1773"/>
                    <a:pt x="74" y="2125"/>
                  </a:cubicBezTo>
                  <a:cubicBezTo>
                    <a:pt x="102" y="2315"/>
                    <a:pt x="130" y="2477"/>
                    <a:pt x="190" y="2653"/>
                  </a:cubicBezTo>
                  <a:cubicBezTo>
                    <a:pt x="232" y="2829"/>
                    <a:pt x="292" y="3004"/>
                    <a:pt x="366" y="3166"/>
                  </a:cubicBezTo>
                  <a:cubicBezTo>
                    <a:pt x="440" y="3328"/>
                    <a:pt x="542" y="3486"/>
                    <a:pt x="658" y="3620"/>
                  </a:cubicBezTo>
                  <a:cubicBezTo>
                    <a:pt x="778" y="3750"/>
                    <a:pt x="922" y="3870"/>
                    <a:pt x="1098" y="3926"/>
                  </a:cubicBezTo>
                  <a:lnTo>
                    <a:pt x="1186" y="3972"/>
                  </a:lnTo>
                  <a:lnTo>
                    <a:pt x="1157" y="3884"/>
                  </a:lnTo>
                  <a:cubicBezTo>
                    <a:pt x="1055" y="3574"/>
                    <a:pt x="968" y="3268"/>
                    <a:pt x="894" y="2959"/>
                  </a:cubicBezTo>
                  <a:cubicBezTo>
                    <a:pt x="820" y="2653"/>
                    <a:pt x="760" y="2329"/>
                    <a:pt x="718" y="2023"/>
                  </a:cubicBezTo>
                  <a:cubicBezTo>
                    <a:pt x="658" y="1699"/>
                    <a:pt x="630" y="1393"/>
                    <a:pt x="630" y="1070"/>
                  </a:cubicBezTo>
                  <a:cubicBezTo>
                    <a:pt x="630" y="746"/>
                    <a:pt x="644" y="426"/>
                    <a:pt x="746" y="117"/>
                  </a:cubicBezTo>
                  <a:lnTo>
                    <a:pt x="746" y="117"/>
                  </a:lnTo>
                  <a:cubicBezTo>
                    <a:pt x="630" y="426"/>
                    <a:pt x="602" y="746"/>
                    <a:pt x="584" y="1070"/>
                  </a:cubicBezTo>
                  <a:cubicBezTo>
                    <a:pt x="584" y="1393"/>
                    <a:pt x="616" y="1714"/>
                    <a:pt x="658" y="2023"/>
                  </a:cubicBezTo>
                  <a:cubicBezTo>
                    <a:pt x="690" y="2343"/>
                    <a:pt x="746" y="2667"/>
                    <a:pt x="820" y="2976"/>
                  </a:cubicBezTo>
                  <a:cubicBezTo>
                    <a:pt x="887" y="3266"/>
                    <a:pt x="965" y="3547"/>
                    <a:pt x="1055" y="3824"/>
                  </a:cubicBezTo>
                  <a:lnTo>
                    <a:pt x="1055" y="3824"/>
                  </a:lnTo>
                  <a:cubicBezTo>
                    <a:pt x="926" y="3763"/>
                    <a:pt x="816" y="3673"/>
                    <a:pt x="718" y="3560"/>
                  </a:cubicBezTo>
                  <a:cubicBezTo>
                    <a:pt x="602" y="3430"/>
                    <a:pt x="514" y="3282"/>
                    <a:pt x="440" y="3135"/>
                  </a:cubicBezTo>
                  <a:cubicBezTo>
                    <a:pt x="278" y="2814"/>
                    <a:pt x="204" y="2463"/>
                    <a:pt x="144" y="2125"/>
                  </a:cubicBezTo>
                  <a:cubicBezTo>
                    <a:pt x="88" y="1773"/>
                    <a:pt x="57" y="1422"/>
                    <a:pt x="42" y="1070"/>
                  </a:cubicBezTo>
                  <a:cubicBezTo>
                    <a:pt x="28" y="718"/>
                    <a:pt x="28" y="366"/>
                    <a:pt x="57"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790;p48">
              <a:extLst>
                <a:ext uri="{FF2B5EF4-FFF2-40B4-BE49-F238E27FC236}">
                  <a16:creationId xmlns:a16="http://schemas.microsoft.com/office/drawing/2014/main" id="{3F8C2529-FB61-B53A-FD5C-4AD9E6B82B99}"/>
                </a:ext>
              </a:extLst>
            </p:cNvPr>
            <p:cNvSpPr/>
            <p:nvPr/>
          </p:nvSpPr>
          <p:spPr>
            <a:xfrm>
              <a:off x="5662825" y="2269100"/>
              <a:ext cx="9500" cy="2575"/>
            </a:xfrm>
            <a:custGeom>
              <a:avLst/>
              <a:gdLst/>
              <a:ahLst/>
              <a:cxnLst/>
              <a:rect l="l" t="t" r="r" b="b"/>
              <a:pathLst>
                <a:path w="380" h="103" extrusionOk="0">
                  <a:moveTo>
                    <a:pt x="28" y="1"/>
                  </a:moveTo>
                  <a:cubicBezTo>
                    <a:pt x="14" y="1"/>
                    <a:pt x="0" y="15"/>
                    <a:pt x="0" y="29"/>
                  </a:cubicBezTo>
                  <a:cubicBezTo>
                    <a:pt x="0" y="47"/>
                    <a:pt x="14" y="61"/>
                    <a:pt x="28" y="75"/>
                  </a:cubicBezTo>
                  <a:lnTo>
                    <a:pt x="320" y="103"/>
                  </a:lnTo>
                  <a:cubicBezTo>
                    <a:pt x="352" y="103"/>
                    <a:pt x="380" y="89"/>
                    <a:pt x="380" y="61"/>
                  </a:cubicBezTo>
                  <a:cubicBezTo>
                    <a:pt x="380" y="29"/>
                    <a:pt x="352" y="15"/>
                    <a:pt x="320" y="15"/>
                  </a:cubicBezTo>
                  <a:lnTo>
                    <a:pt x="28"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791;p48">
              <a:extLst>
                <a:ext uri="{FF2B5EF4-FFF2-40B4-BE49-F238E27FC236}">
                  <a16:creationId xmlns:a16="http://schemas.microsoft.com/office/drawing/2014/main" id="{EBB1824B-4E56-2922-7F39-1DC4CC7C0FBC}"/>
                </a:ext>
              </a:extLst>
            </p:cNvPr>
            <p:cNvSpPr/>
            <p:nvPr/>
          </p:nvSpPr>
          <p:spPr>
            <a:xfrm>
              <a:off x="5663525" y="2264725"/>
              <a:ext cx="9525" cy="4200"/>
            </a:xfrm>
            <a:custGeom>
              <a:avLst/>
              <a:gdLst/>
              <a:ahLst/>
              <a:cxnLst/>
              <a:rect l="l" t="t" r="r" b="b"/>
              <a:pathLst>
                <a:path w="381" h="168" extrusionOk="0">
                  <a:moveTo>
                    <a:pt x="42" y="0"/>
                  </a:moveTo>
                  <a:cubicBezTo>
                    <a:pt x="28" y="0"/>
                    <a:pt x="14" y="0"/>
                    <a:pt x="14" y="14"/>
                  </a:cubicBezTo>
                  <a:cubicBezTo>
                    <a:pt x="0" y="28"/>
                    <a:pt x="14" y="60"/>
                    <a:pt x="28" y="60"/>
                  </a:cubicBezTo>
                  <a:lnTo>
                    <a:pt x="306" y="162"/>
                  </a:lnTo>
                  <a:cubicBezTo>
                    <a:pt x="315" y="166"/>
                    <a:pt x="323" y="167"/>
                    <a:pt x="330" y="167"/>
                  </a:cubicBezTo>
                  <a:cubicBezTo>
                    <a:pt x="351" y="167"/>
                    <a:pt x="366" y="154"/>
                    <a:pt x="366" y="134"/>
                  </a:cubicBezTo>
                  <a:cubicBezTo>
                    <a:pt x="380" y="102"/>
                    <a:pt x="366" y="88"/>
                    <a:pt x="338" y="74"/>
                  </a:cubicBezTo>
                  <a:lnTo>
                    <a:pt x="42"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792;p48">
              <a:extLst>
                <a:ext uri="{FF2B5EF4-FFF2-40B4-BE49-F238E27FC236}">
                  <a16:creationId xmlns:a16="http://schemas.microsoft.com/office/drawing/2014/main" id="{8C93DAC2-BEA2-FC57-DBE1-3F60DA7EC5A3}"/>
                </a:ext>
              </a:extLst>
            </p:cNvPr>
            <p:cNvSpPr/>
            <p:nvPr/>
          </p:nvSpPr>
          <p:spPr>
            <a:xfrm>
              <a:off x="5665000" y="2259600"/>
              <a:ext cx="8825" cy="5625"/>
            </a:xfrm>
            <a:custGeom>
              <a:avLst/>
              <a:gdLst/>
              <a:ahLst/>
              <a:cxnLst/>
              <a:rect l="l" t="t" r="r" b="b"/>
              <a:pathLst>
                <a:path w="353" h="225" extrusionOk="0">
                  <a:moveTo>
                    <a:pt x="57" y="1"/>
                  </a:moveTo>
                  <a:cubicBezTo>
                    <a:pt x="43" y="1"/>
                    <a:pt x="29" y="1"/>
                    <a:pt x="15" y="15"/>
                  </a:cubicBezTo>
                  <a:cubicBezTo>
                    <a:pt x="1" y="29"/>
                    <a:pt x="15" y="43"/>
                    <a:pt x="29" y="57"/>
                  </a:cubicBezTo>
                  <a:lnTo>
                    <a:pt x="265" y="219"/>
                  </a:lnTo>
                  <a:lnTo>
                    <a:pt x="279" y="219"/>
                  </a:lnTo>
                  <a:cubicBezTo>
                    <a:pt x="283" y="223"/>
                    <a:pt x="288" y="225"/>
                    <a:pt x="294" y="225"/>
                  </a:cubicBezTo>
                  <a:cubicBezTo>
                    <a:pt x="308" y="225"/>
                    <a:pt x="325" y="215"/>
                    <a:pt x="335" y="205"/>
                  </a:cubicBezTo>
                  <a:cubicBezTo>
                    <a:pt x="353" y="177"/>
                    <a:pt x="335" y="145"/>
                    <a:pt x="321" y="145"/>
                  </a:cubicBezTo>
                  <a:lnTo>
                    <a:pt x="57"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793;p48">
              <a:extLst>
                <a:ext uri="{FF2B5EF4-FFF2-40B4-BE49-F238E27FC236}">
                  <a16:creationId xmlns:a16="http://schemas.microsoft.com/office/drawing/2014/main" id="{F04E3CF7-6FFD-C269-5F63-2C2AA89A6A0E}"/>
                </a:ext>
              </a:extLst>
            </p:cNvPr>
            <p:cNvSpPr/>
            <p:nvPr/>
          </p:nvSpPr>
          <p:spPr>
            <a:xfrm>
              <a:off x="5789175" y="2272450"/>
              <a:ext cx="9525" cy="2575"/>
            </a:xfrm>
            <a:custGeom>
              <a:avLst/>
              <a:gdLst/>
              <a:ahLst/>
              <a:cxnLst/>
              <a:rect l="l" t="t" r="r" b="b"/>
              <a:pathLst>
                <a:path w="381" h="103" extrusionOk="0">
                  <a:moveTo>
                    <a:pt x="46" y="1"/>
                  </a:moveTo>
                  <a:cubicBezTo>
                    <a:pt x="29" y="15"/>
                    <a:pt x="1" y="29"/>
                    <a:pt x="1" y="57"/>
                  </a:cubicBezTo>
                  <a:cubicBezTo>
                    <a:pt x="15" y="88"/>
                    <a:pt x="29" y="103"/>
                    <a:pt x="60" y="103"/>
                  </a:cubicBezTo>
                  <a:lnTo>
                    <a:pt x="352" y="71"/>
                  </a:lnTo>
                  <a:cubicBezTo>
                    <a:pt x="367" y="57"/>
                    <a:pt x="381" y="43"/>
                    <a:pt x="381" y="29"/>
                  </a:cubicBezTo>
                  <a:cubicBezTo>
                    <a:pt x="381" y="15"/>
                    <a:pt x="367" y="1"/>
                    <a:pt x="35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794;p48">
              <a:extLst>
                <a:ext uri="{FF2B5EF4-FFF2-40B4-BE49-F238E27FC236}">
                  <a16:creationId xmlns:a16="http://schemas.microsoft.com/office/drawing/2014/main" id="{3BCBA791-EE7E-C6AE-EBA7-D25EEEC446E6}"/>
                </a:ext>
              </a:extLst>
            </p:cNvPr>
            <p:cNvSpPr/>
            <p:nvPr/>
          </p:nvSpPr>
          <p:spPr>
            <a:xfrm>
              <a:off x="5788475" y="2268050"/>
              <a:ext cx="9525" cy="3975"/>
            </a:xfrm>
            <a:custGeom>
              <a:avLst/>
              <a:gdLst/>
              <a:ahLst/>
              <a:cxnLst/>
              <a:rect l="l" t="t" r="r" b="b"/>
              <a:pathLst>
                <a:path w="381" h="159" extrusionOk="0">
                  <a:moveTo>
                    <a:pt x="338" y="1"/>
                  </a:moveTo>
                  <a:lnTo>
                    <a:pt x="43" y="57"/>
                  </a:lnTo>
                  <a:lnTo>
                    <a:pt x="43" y="71"/>
                  </a:lnTo>
                  <a:cubicBezTo>
                    <a:pt x="15" y="71"/>
                    <a:pt x="1" y="103"/>
                    <a:pt x="15" y="131"/>
                  </a:cubicBezTo>
                  <a:cubicBezTo>
                    <a:pt x="15" y="145"/>
                    <a:pt x="43" y="159"/>
                    <a:pt x="74" y="159"/>
                  </a:cubicBezTo>
                  <a:lnTo>
                    <a:pt x="352" y="57"/>
                  </a:lnTo>
                  <a:cubicBezTo>
                    <a:pt x="366" y="57"/>
                    <a:pt x="380" y="43"/>
                    <a:pt x="380" y="15"/>
                  </a:cubicBezTo>
                  <a:cubicBezTo>
                    <a:pt x="366" y="1"/>
                    <a:pt x="352" y="1"/>
                    <a:pt x="33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795;p48">
              <a:extLst>
                <a:ext uri="{FF2B5EF4-FFF2-40B4-BE49-F238E27FC236}">
                  <a16:creationId xmlns:a16="http://schemas.microsoft.com/office/drawing/2014/main" id="{44969E0C-BBDE-1691-789F-E1184B096B43}"/>
                </a:ext>
              </a:extLst>
            </p:cNvPr>
            <p:cNvSpPr/>
            <p:nvPr/>
          </p:nvSpPr>
          <p:spPr>
            <a:xfrm>
              <a:off x="5787675" y="2262725"/>
              <a:ext cx="8825" cy="5700"/>
            </a:xfrm>
            <a:custGeom>
              <a:avLst/>
              <a:gdLst/>
              <a:ahLst/>
              <a:cxnLst/>
              <a:rect l="l" t="t" r="r" b="b"/>
              <a:pathLst>
                <a:path w="353" h="228" extrusionOk="0">
                  <a:moveTo>
                    <a:pt x="323" y="0"/>
                  </a:moveTo>
                  <a:cubicBezTo>
                    <a:pt x="319" y="0"/>
                    <a:pt x="315" y="2"/>
                    <a:pt x="310" y="6"/>
                  </a:cubicBezTo>
                  <a:lnTo>
                    <a:pt x="47" y="140"/>
                  </a:lnTo>
                  <a:lnTo>
                    <a:pt x="33" y="140"/>
                  </a:lnTo>
                  <a:cubicBezTo>
                    <a:pt x="18" y="154"/>
                    <a:pt x="1" y="182"/>
                    <a:pt x="18" y="196"/>
                  </a:cubicBezTo>
                  <a:cubicBezTo>
                    <a:pt x="33" y="228"/>
                    <a:pt x="61" y="228"/>
                    <a:pt x="89" y="228"/>
                  </a:cubicBezTo>
                  <a:lnTo>
                    <a:pt x="339" y="66"/>
                  </a:lnTo>
                  <a:cubicBezTo>
                    <a:pt x="353" y="52"/>
                    <a:pt x="353" y="38"/>
                    <a:pt x="353" y="20"/>
                  </a:cubicBezTo>
                  <a:cubicBezTo>
                    <a:pt x="343" y="10"/>
                    <a:pt x="333" y="0"/>
                    <a:pt x="323"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796;p48">
              <a:extLst>
                <a:ext uri="{FF2B5EF4-FFF2-40B4-BE49-F238E27FC236}">
                  <a16:creationId xmlns:a16="http://schemas.microsoft.com/office/drawing/2014/main" id="{0390B9EC-C82F-A96E-F9A3-4AB6EB9D2BBB}"/>
                </a:ext>
              </a:extLst>
            </p:cNvPr>
            <p:cNvSpPr/>
            <p:nvPr/>
          </p:nvSpPr>
          <p:spPr>
            <a:xfrm>
              <a:off x="5748900" y="2251150"/>
              <a:ext cx="42850" cy="38875"/>
            </a:xfrm>
            <a:custGeom>
              <a:avLst/>
              <a:gdLst/>
              <a:ahLst/>
              <a:cxnLst/>
              <a:rect l="l" t="t" r="r" b="b"/>
              <a:pathLst>
                <a:path w="1714" h="1555" extrusionOk="0">
                  <a:moveTo>
                    <a:pt x="864" y="1"/>
                  </a:moveTo>
                  <a:cubicBezTo>
                    <a:pt x="796" y="1"/>
                    <a:pt x="727" y="10"/>
                    <a:pt x="658" y="29"/>
                  </a:cubicBezTo>
                  <a:cubicBezTo>
                    <a:pt x="233" y="149"/>
                    <a:pt x="1" y="571"/>
                    <a:pt x="117" y="983"/>
                  </a:cubicBezTo>
                  <a:cubicBezTo>
                    <a:pt x="213" y="1324"/>
                    <a:pt x="523" y="1554"/>
                    <a:pt x="860" y="1554"/>
                  </a:cubicBezTo>
                  <a:cubicBezTo>
                    <a:pt x="930" y="1554"/>
                    <a:pt x="1000" y="1545"/>
                    <a:pt x="1070" y="1524"/>
                  </a:cubicBezTo>
                  <a:cubicBezTo>
                    <a:pt x="1482" y="1422"/>
                    <a:pt x="1714" y="983"/>
                    <a:pt x="1612" y="571"/>
                  </a:cubicBezTo>
                  <a:cubicBezTo>
                    <a:pt x="1515" y="231"/>
                    <a:pt x="1203" y="1"/>
                    <a:pt x="86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797;p48">
              <a:extLst>
                <a:ext uri="{FF2B5EF4-FFF2-40B4-BE49-F238E27FC236}">
                  <a16:creationId xmlns:a16="http://schemas.microsoft.com/office/drawing/2014/main" id="{82BF71E3-EA0B-5CB6-2332-7F8B8CA7E56E}"/>
                </a:ext>
              </a:extLst>
            </p:cNvPr>
            <p:cNvSpPr/>
            <p:nvPr/>
          </p:nvSpPr>
          <p:spPr>
            <a:xfrm>
              <a:off x="5750300" y="2250475"/>
              <a:ext cx="40050" cy="40300"/>
            </a:xfrm>
            <a:custGeom>
              <a:avLst/>
              <a:gdLst/>
              <a:ahLst/>
              <a:cxnLst/>
              <a:rect l="l" t="t" r="r" b="b"/>
              <a:pathLst>
                <a:path w="1602" h="1612" extrusionOk="0">
                  <a:moveTo>
                    <a:pt x="792" y="56"/>
                  </a:moveTo>
                  <a:cubicBezTo>
                    <a:pt x="1130" y="56"/>
                    <a:pt x="1426" y="278"/>
                    <a:pt x="1528" y="616"/>
                  </a:cubicBezTo>
                  <a:cubicBezTo>
                    <a:pt x="1542" y="672"/>
                    <a:pt x="1542" y="746"/>
                    <a:pt x="1542" y="806"/>
                  </a:cubicBezTo>
                  <a:cubicBezTo>
                    <a:pt x="1542" y="1143"/>
                    <a:pt x="1338" y="1435"/>
                    <a:pt x="1000" y="1523"/>
                  </a:cubicBezTo>
                  <a:cubicBezTo>
                    <a:pt x="940" y="1551"/>
                    <a:pt x="866" y="1551"/>
                    <a:pt x="810" y="1551"/>
                  </a:cubicBezTo>
                  <a:cubicBezTo>
                    <a:pt x="486" y="1551"/>
                    <a:pt x="177" y="1333"/>
                    <a:pt x="89" y="1010"/>
                  </a:cubicBezTo>
                  <a:cubicBezTo>
                    <a:pt x="75" y="936"/>
                    <a:pt x="61" y="862"/>
                    <a:pt x="61" y="806"/>
                  </a:cubicBezTo>
                  <a:cubicBezTo>
                    <a:pt x="61" y="468"/>
                    <a:pt x="282" y="176"/>
                    <a:pt x="602" y="88"/>
                  </a:cubicBezTo>
                  <a:cubicBezTo>
                    <a:pt x="676" y="71"/>
                    <a:pt x="736" y="56"/>
                    <a:pt x="792" y="56"/>
                  </a:cubicBezTo>
                  <a:close/>
                  <a:moveTo>
                    <a:pt x="792" y="0"/>
                  </a:moveTo>
                  <a:cubicBezTo>
                    <a:pt x="736" y="0"/>
                    <a:pt x="662" y="14"/>
                    <a:pt x="588" y="28"/>
                  </a:cubicBezTo>
                  <a:cubicBezTo>
                    <a:pt x="237" y="130"/>
                    <a:pt x="1" y="454"/>
                    <a:pt x="1" y="806"/>
                  </a:cubicBezTo>
                  <a:cubicBezTo>
                    <a:pt x="1" y="880"/>
                    <a:pt x="19" y="950"/>
                    <a:pt x="33" y="1024"/>
                  </a:cubicBezTo>
                  <a:cubicBezTo>
                    <a:pt x="135" y="1376"/>
                    <a:pt x="458" y="1611"/>
                    <a:pt x="810" y="1611"/>
                  </a:cubicBezTo>
                  <a:cubicBezTo>
                    <a:pt x="880" y="1611"/>
                    <a:pt x="954" y="1611"/>
                    <a:pt x="1014" y="1583"/>
                  </a:cubicBezTo>
                  <a:cubicBezTo>
                    <a:pt x="1380" y="1495"/>
                    <a:pt x="1601" y="1172"/>
                    <a:pt x="1601" y="806"/>
                  </a:cubicBezTo>
                  <a:cubicBezTo>
                    <a:pt x="1601" y="746"/>
                    <a:pt x="1601" y="672"/>
                    <a:pt x="1570" y="598"/>
                  </a:cubicBezTo>
                  <a:cubicBezTo>
                    <a:pt x="1482" y="232"/>
                    <a:pt x="1162" y="0"/>
                    <a:pt x="7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798;p48">
              <a:extLst>
                <a:ext uri="{FF2B5EF4-FFF2-40B4-BE49-F238E27FC236}">
                  <a16:creationId xmlns:a16="http://schemas.microsoft.com/office/drawing/2014/main" id="{0B9435B2-F1AA-2DE8-794E-F93F094FC597}"/>
                </a:ext>
              </a:extLst>
            </p:cNvPr>
            <p:cNvSpPr/>
            <p:nvPr/>
          </p:nvSpPr>
          <p:spPr>
            <a:xfrm>
              <a:off x="5748900" y="2252975"/>
              <a:ext cx="42850" cy="38750"/>
            </a:xfrm>
            <a:custGeom>
              <a:avLst/>
              <a:gdLst/>
              <a:ahLst/>
              <a:cxnLst/>
              <a:rect l="l" t="t" r="r" b="b"/>
              <a:pathLst>
                <a:path w="1714" h="1550" extrusionOk="0">
                  <a:moveTo>
                    <a:pt x="858" y="1"/>
                  </a:moveTo>
                  <a:cubicBezTo>
                    <a:pt x="787" y="1"/>
                    <a:pt x="716" y="10"/>
                    <a:pt x="644" y="30"/>
                  </a:cubicBezTo>
                  <a:cubicBezTo>
                    <a:pt x="233" y="132"/>
                    <a:pt x="1" y="558"/>
                    <a:pt x="117" y="984"/>
                  </a:cubicBezTo>
                  <a:cubicBezTo>
                    <a:pt x="214" y="1330"/>
                    <a:pt x="521" y="1549"/>
                    <a:pt x="861" y="1549"/>
                  </a:cubicBezTo>
                  <a:cubicBezTo>
                    <a:pt x="926" y="1549"/>
                    <a:pt x="991" y="1541"/>
                    <a:pt x="1056" y="1525"/>
                  </a:cubicBezTo>
                  <a:cubicBezTo>
                    <a:pt x="1464" y="1409"/>
                    <a:pt x="1714" y="984"/>
                    <a:pt x="1598" y="572"/>
                  </a:cubicBezTo>
                  <a:cubicBezTo>
                    <a:pt x="1502" y="220"/>
                    <a:pt x="1194" y="1"/>
                    <a:pt x="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799;p48">
              <a:extLst>
                <a:ext uri="{FF2B5EF4-FFF2-40B4-BE49-F238E27FC236}">
                  <a16:creationId xmlns:a16="http://schemas.microsoft.com/office/drawing/2014/main" id="{87FE4BE8-0D7F-F4DF-2953-ECB80C269734}"/>
                </a:ext>
              </a:extLst>
            </p:cNvPr>
            <p:cNvSpPr/>
            <p:nvPr/>
          </p:nvSpPr>
          <p:spPr>
            <a:xfrm>
              <a:off x="5756200" y="2259525"/>
              <a:ext cx="27900" cy="25450"/>
            </a:xfrm>
            <a:custGeom>
              <a:avLst/>
              <a:gdLst/>
              <a:ahLst/>
              <a:cxnLst/>
              <a:rect l="l" t="t" r="r" b="b"/>
              <a:pathLst>
                <a:path w="1116" h="1018" extrusionOk="0">
                  <a:moveTo>
                    <a:pt x="556" y="0"/>
                  </a:moveTo>
                  <a:cubicBezTo>
                    <a:pt x="513" y="0"/>
                    <a:pt x="469" y="6"/>
                    <a:pt x="426" y="18"/>
                  </a:cubicBezTo>
                  <a:cubicBezTo>
                    <a:pt x="162" y="92"/>
                    <a:pt x="1" y="370"/>
                    <a:pt x="89" y="648"/>
                  </a:cubicBezTo>
                  <a:cubicBezTo>
                    <a:pt x="150" y="868"/>
                    <a:pt x="345" y="1017"/>
                    <a:pt x="561" y="1017"/>
                  </a:cubicBezTo>
                  <a:cubicBezTo>
                    <a:pt x="603" y="1017"/>
                    <a:pt x="647" y="1012"/>
                    <a:pt x="690" y="999"/>
                  </a:cubicBezTo>
                  <a:cubicBezTo>
                    <a:pt x="968" y="926"/>
                    <a:pt x="1116" y="648"/>
                    <a:pt x="1042" y="384"/>
                  </a:cubicBezTo>
                  <a:cubicBezTo>
                    <a:pt x="980" y="151"/>
                    <a:pt x="775" y="0"/>
                    <a:pt x="5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800;p48">
              <a:extLst>
                <a:ext uri="{FF2B5EF4-FFF2-40B4-BE49-F238E27FC236}">
                  <a16:creationId xmlns:a16="http://schemas.microsoft.com/office/drawing/2014/main" id="{2972BDFC-68DB-317A-B03F-F8A1F9A484BC}"/>
                </a:ext>
              </a:extLst>
            </p:cNvPr>
            <p:cNvSpPr/>
            <p:nvPr/>
          </p:nvSpPr>
          <p:spPr>
            <a:xfrm>
              <a:off x="5775625" y="2265150"/>
              <a:ext cx="9525" cy="6400"/>
            </a:xfrm>
            <a:custGeom>
              <a:avLst/>
              <a:gdLst/>
              <a:ahLst/>
              <a:cxnLst/>
              <a:rect l="l" t="t" r="r" b="b"/>
              <a:pathLst>
                <a:path w="381" h="256" extrusionOk="0">
                  <a:moveTo>
                    <a:pt x="237" y="0"/>
                  </a:moveTo>
                  <a:cubicBezTo>
                    <a:pt x="214" y="0"/>
                    <a:pt x="189" y="4"/>
                    <a:pt x="163" y="11"/>
                  </a:cubicBezTo>
                  <a:cubicBezTo>
                    <a:pt x="75" y="43"/>
                    <a:pt x="1" y="117"/>
                    <a:pt x="15" y="173"/>
                  </a:cubicBezTo>
                  <a:cubicBezTo>
                    <a:pt x="37" y="220"/>
                    <a:pt x="96" y="256"/>
                    <a:pt x="171" y="256"/>
                  </a:cubicBezTo>
                  <a:cubicBezTo>
                    <a:pt x="192" y="256"/>
                    <a:pt x="214" y="253"/>
                    <a:pt x="237" y="247"/>
                  </a:cubicBezTo>
                  <a:cubicBezTo>
                    <a:pt x="325" y="219"/>
                    <a:pt x="381" y="145"/>
                    <a:pt x="367" y="85"/>
                  </a:cubicBezTo>
                  <a:cubicBezTo>
                    <a:pt x="356" y="30"/>
                    <a:pt x="305" y="0"/>
                    <a:pt x="2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801;p48">
              <a:extLst>
                <a:ext uri="{FF2B5EF4-FFF2-40B4-BE49-F238E27FC236}">
                  <a16:creationId xmlns:a16="http://schemas.microsoft.com/office/drawing/2014/main" id="{76E685BB-17DB-169A-264B-87C725FCFD96}"/>
                </a:ext>
              </a:extLst>
            </p:cNvPr>
            <p:cNvSpPr/>
            <p:nvPr/>
          </p:nvSpPr>
          <p:spPr>
            <a:xfrm>
              <a:off x="5670475" y="2251775"/>
              <a:ext cx="41075" cy="39100"/>
            </a:xfrm>
            <a:custGeom>
              <a:avLst/>
              <a:gdLst/>
              <a:ahLst/>
              <a:cxnLst/>
              <a:rect l="l" t="t" r="r" b="b"/>
              <a:pathLst>
                <a:path w="1643" h="1564" extrusionOk="0">
                  <a:moveTo>
                    <a:pt x="830" y="1"/>
                  </a:moveTo>
                  <a:cubicBezTo>
                    <a:pt x="439" y="1"/>
                    <a:pt x="99" y="295"/>
                    <a:pt x="60" y="694"/>
                  </a:cubicBezTo>
                  <a:cubicBezTo>
                    <a:pt x="0" y="1120"/>
                    <a:pt x="310" y="1513"/>
                    <a:pt x="732" y="1559"/>
                  </a:cubicBezTo>
                  <a:cubicBezTo>
                    <a:pt x="758" y="1562"/>
                    <a:pt x="784" y="1563"/>
                    <a:pt x="810" y="1563"/>
                  </a:cubicBezTo>
                  <a:cubicBezTo>
                    <a:pt x="1203" y="1563"/>
                    <a:pt x="1543" y="1269"/>
                    <a:pt x="1583" y="870"/>
                  </a:cubicBezTo>
                  <a:cubicBezTo>
                    <a:pt x="1643" y="444"/>
                    <a:pt x="1333" y="50"/>
                    <a:pt x="908" y="4"/>
                  </a:cubicBezTo>
                  <a:cubicBezTo>
                    <a:pt x="881" y="2"/>
                    <a:pt x="855" y="1"/>
                    <a:pt x="830"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802;p48">
              <a:extLst>
                <a:ext uri="{FF2B5EF4-FFF2-40B4-BE49-F238E27FC236}">
                  <a16:creationId xmlns:a16="http://schemas.microsoft.com/office/drawing/2014/main" id="{AB8A553E-2D1C-F864-C475-6FFE3650C112}"/>
                </a:ext>
              </a:extLst>
            </p:cNvPr>
            <p:cNvSpPr/>
            <p:nvPr/>
          </p:nvSpPr>
          <p:spPr>
            <a:xfrm>
              <a:off x="5670825" y="2251175"/>
              <a:ext cx="40375" cy="40300"/>
            </a:xfrm>
            <a:custGeom>
              <a:avLst/>
              <a:gdLst/>
              <a:ahLst/>
              <a:cxnLst/>
              <a:rect l="l" t="t" r="r" b="b"/>
              <a:pathLst>
                <a:path w="1615" h="1612" extrusionOk="0">
                  <a:moveTo>
                    <a:pt x="894" y="60"/>
                  </a:moveTo>
                  <a:cubicBezTo>
                    <a:pt x="1277" y="102"/>
                    <a:pt x="1555" y="426"/>
                    <a:pt x="1555" y="806"/>
                  </a:cubicBezTo>
                  <a:cubicBezTo>
                    <a:pt x="1555" y="834"/>
                    <a:pt x="1555" y="866"/>
                    <a:pt x="1541" y="894"/>
                  </a:cubicBezTo>
                  <a:cubicBezTo>
                    <a:pt x="1495" y="1274"/>
                    <a:pt x="1175" y="1555"/>
                    <a:pt x="806" y="1555"/>
                  </a:cubicBezTo>
                  <a:lnTo>
                    <a:pt x="718" y="1555"/>
                  </a:lnTo>
                  <a:cubicBezTo>
                    <a:pt x="338" y="1509"/>
                    <a:pt x="60" y="1186"/>
                    <a:pt x="60" y="806"/>
                  </a:cubicBezTo>
                  <a:cubicBezTo>
                    <a:pt x="60" y="778"/>
                    <a:pt x="60" y="746"/>
                    <a:pt x="74" y="718"/>
                  </a:cubicBezTo>
                  <a:cubicBezTo>
                    <a:pt x="120" y="338"/>
                    <a:pt x="440" y="60"/>
                    <a:pt x="806" y="60"/>
                  </a:cubicBezTo>
                  <a:close/>
                  <a:moveTo>
                    <a:pt x="806" y="0"/>
                  </a:moveTo>
                  <a:cubicBezTo>
                    <a:pt x="412" y="0"/>
                    <a:pt x="60" y="306"/>
                    <a:pt x="14" y="718"/>
                  </a:cubicBezTo>
                  <a:cubicBezTo>
                    <a:pt x="0" y="746"/>
                    <a:pt x="0" y="778"/>
                    <a:pt x="0" y="806"/>
                  </a:cubicBezTo>
                  <a:cubicBezTo>
                    <a:pt x="0" y="1217"/>
                    <a:pt x="310" y="1569"/>
                    <a:pt x="718" y="1611"/>
                  </a:cubicBezTo>
                  <a:lnTo>
                    <a:pt x="806" y="1611"/>
                  </a:lnTo>
                  <a:cubicBezTo>
                    <a:pt x="1203" y="1611"/>
                    <a:pt x="1555" y="1305"/>
                    <a:pt x="1597" y="894"/>
                  </a:cubicBezTo>
                  <a:cubicBezTo>
                    <a:pt x="1615" y="866"/>
                    <a:pt x="1615" y="834"/>
                    <a:pt x="1615" y="806"/>
                  </a:cubicBezTo>
                  <a:cubicBezTo>
                    <a:pt x="1615" y="394"/>
                    <a:pt x="1305" y="43"/>
                    <a:pt x="8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803;p48">
              <a:extLst>
                <a:ext uri="{FF2B5EF4-FFF2-40B4-BE49-F238E27FC236}">
                  <a16:creationId xmlns:a16="http://schemas.microsoft.com/office/drawing/2014/main" id="{9402C2F9-C405-9928-6B02-A0E2FBBB84C9}"/>
                </a:ext>
              </a:extLst>
            </p:cNvPr>
            <p:cNvSpPr/>
            <p:nvPr/>
          </p:nvSpPr>
          <p:spPr>
            <a:xfrm>
              <a:off x="5671175" y="2253525"/>
              <a:ext cx="40375" cy="38825"/>
            </a:xfrm>
            <a:custGeom>
              <a:avLst/>
              <a:gdLst/>
              <a:ahLst/>
              <a:cxnLst/>
              <a:rect l="l" t="t" r="r" b="b"/>
              <a:pathLst>
                <a:path w="1615" h="1553" extrusionOk="0">
                  <a:moveTo>
                    <a:pt x="792" y="1"/>
                  </a:moveTo>
                  <a:cubicBezTo>
                    <a:pt x="410" y="1"/>
                    <a:pt x="85" y="294"/>
                    <a:pt x="46" y="684"/>
                  </a:cubicBezTo>
                  <a:cubicBezTo>
                    <a:pt x="0" y="1109"/>
                    <a:pt x="296" y="1503"/>
                    <a:pt x="721" y="1549"/>
                  </a:cubicBezTo>
                  <a:cubicBezTo>
                    <a:pt x="747" y="1552"/>
                    <a:pt x="773" y="1553"/>
                    <a:pt x="799" y="1553"/>
                  </a:cubicBezTo>
                  <a:cubicBezTo>
                    <a:pt x="1190" y="1553"/>
                    <a:pt x="1529" y="1259"/>
                    <a:pt x="1569" y="860"/>
                  </a:cubicBezTo>
                  <a:cubicBezTo>
                    <a:pt x="1615" y="434"/>
                    <a:pt x="1319" y="54"/>
                    <a:pt x="897" y="8"/>
                  </a:cubicBezTo>
                  <a:cubicBezTo>
                    <a:pt x="862" y="3"/>
                    <a:pt x="827" y="1"/>
                    <a:pt x="7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804;p48">
              <a:extLst>
                <a:ext uri="{FF2B5EF4-FFF2-40B4-BE49-F238E27FC236}">
                  <a16:creationId xmlns:a16="http://schemas.microsoft.com/office/drawing/2014/main" id="{00FB79FA-7844-1377-4B20-BA0CE03127A4}"/>
                </a:ext>
              </a:extLst>
            </p:cNvPr>
            <p:cNvSpPr/>
            <p:nvPr/>
          </p:nvSpPr>
          <p:spPr>
            <a:xfrm>
              <a:off x="5678200" y="2260250"/>
              <a:ext cx="26400" cy="25125"/>
            </a:xfrm>
            <a:custGeom>
              <a:avLst/>
              <a:gdLst/>
              <a:ahLst/>
              <a:cxnLst/>
              <a:rect l="l" t="t" r="r" b="b"/>
              <a:pathLst>
                <a:path w="1056" h="1005" extrusionOk="0">
                  <a:moveTo>
                    <a:pt x="533" y="1"/>
                  </a:moveTo>
                  <a:cubicBezTo>
                    <a:pt x="276" y="1"/>
                    <a:pt x="55" y="195"/>
                    <a:pt x="29" y="443"/>
                  </a:cubicBezTo>
                  <a:cubicBezTo>
                    <a:pt x="1" y="721"/>
                    <a:pt x="191" y="970"/>
                    <a:pt x="468" y="999"/>
                  </a:cubicBezTo>
                  <a:cubicBezTo>
                    <a:pt x="495" y="1003"/>
                    <a:pt x="521" y="1005"/>
                    <a:pt x="546" y="1005"/>
                  </a:cubicBezTo>
                  <a:cubicBezTo>
                    <a:pt x="792" y="1005"/>
                    <a:pt x="999" y="814"/>
                    <a:pt x="1024" y="559"/>
                  </a:cubicBezTo>
                  <a:cubicBezTo>
                    <a:pt x="1056" y="281"/>
                    <a:pt x="862" y="31"/>
                    <a:pt x="584" y="3"/>
                  </a:cubicBezTo>
                  <a:cubicBezTo>
                    <a:pt x="567" y="1"/>
                    <a:pt x="550" y="1"/>
                    <a:pt x="5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805;p48">
              <a:extLst>
                <a:ext uri="{FF2B5EF4-FFF2-40B4-BE49-F238E27FC236}">
                  <a16:creationId xmlns:a16="http://schemas.microsoft.com/office/drawing/2014/main" id="{03B4889B-7CDB-F7C9-B20E-302190F8E259}"/>
                </a:ext>
              </a:extLst>
            </p:cNvPr>
            <p:cNvSpPr/>
            <p:nvPr/>
          </p:nvSpPr>
          <p:spPr>
            <a:xfrm>
              <a:off x="5676000" y="2267550"/>
              <a:ext cx="9175" cy="6050"/>
            </a:xfrm>
            <a:custGeom>
              <a:avLst/>
              <a:gdLst/>
              <a:ahLst/>
              <a:cxnLst/>
              <a:rect l="l" t="t" r="r" b="b"/>
              <a:pathLst>
                <a:path w="367" h="242" extrusionOk="0">
                  <a:moveTo>
                    <a:pt x="168" y="1"/>
                  </a:moveTo>
                  <a:cubicBezTo>
                    <a:pt x="82" y="1"/>
                    <a:pt x="13" y="44"/>
                    <a:pt x="1" y="109"/>
                  </a:cubicBezTo>
                  <a:cubicBezTo>
                    <a:pt x="1" y="165"/>
                    <a:pt x="71" y="225"/>
                    <a:pt x="177" y="239"/>
                  </a:cubicBezTo>
                  <a:cubicBezTo>
                    <a:pt x="190" y="241"/>
                    <a:pt x="202" y="241"/>
                    <a:pt x="214" y="241"/>
                  </a:cubicBezTo>
                  <a:cubicBezTo>
                    <a:pt x="297" y="241"/>
                    <a:pt x="354" y="201"/>
                    <a:pt x="366" y="137"/>
                  </a:cubicBezTo>
                  <a:cubicBezTo>
                    <a:pt x="366" y="77"/>
                    <a:pt x="293" y="21"/>
                    <a:pt x="205" y="3"/>
                  </a:cubicBezTo>
                  <a:cubicBezTo>
                    <a:pt x="192" y="1"/>
                    <a:pt x="180"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806;p48">
              <a:extLst>
                <a:ext uri="{FF2B5EF4-FFF2-40B4-BE49-F238E27FC236}">
                  <a16:creationId xmlns:a16="http://schemas.microsoft.com/office/drawing/2014/main" id="{D0C69576-2ACB-CF36-7893-FB79A8898233}"/>
                </a:ext>
              </a:extLst>
            </p:cNvPr>
            <p:cNvSpPr/>
            <p:nvPr/>
          </p:nvSpPr>
          <p:spPr>
            <a:xfrm>
              <a:off x="5726125" y="2294100"/>
              <a:ext cx="19825" cy="13550"/>
            </a:xfrm>
            <a:custGeom>
              <a:avLst/>
              <a:gdLst/>
              <a:ahLst/>
              <a:cxnLst/>
              <a:rect l="l" t="t" r="r" b="b"/>
              <a:pathLst>
                <a:path w="793" h="542" extrusionOk="0">
                  <a:moveTo>
                    <a:pt x="759" y="1"/>
                  </a:moveTo>
                  <a:cubicBezTo>
                    <a:pt x="753" y="1"/>
                    <a:pt x="750" y="5"/>
                    <a:pt x="750" y="14"/>
                  </a:cubicBezTo>
                  <a:lnTo>
                    <a:pt x="750" y="28"/>
                  </a:lnTo>
                  <a:cubicBezTo>
                    <a:pt x="736" y="28"/>
                    <a:pt x="736" y="42"/>
                    <a:pt x="736" y="56"/>
                  </a:cubicBezTo>
                  <a:cubicBezTo>
                    <a:pt x="722" y="56"/>
                    <a:pt x="722" y="70"/>
                    <a:pt x="704" y="84"/>
                  </a:cubicBezTo>
                  <a:cubicBezTo>
                    <a:pt x="690" y="102"/>
                    <a:pt x="690" y="130"/>
                    <a:pt x="676" y="144"/>
                  </a:cubicBezTo>
                  <a:cubicBezTo>
                    <a:pt x="662" y="158"/>
                    <a:pt x="648" y="172"/>
                    <a:pt x="634" y="204"/>
                  </a:cubicBezTo>
                  <a:cubicBezTo>
                    <a:pt x="616" y="218"/>
                    <a:pt x="602" y="232"/>
                    <a:pt x="588" y="260"/>
                  </a:cubicBezTo>
                  <a:cubicBezTo>
                    <a:pt x="560" y="278"/>
                    <a:pt x="546" y="292"/>
                    <a:pt x="528" y="306"/>
                  </a:cubicBezTo>
                  <a:lnTo>
                    <a:pt x="500" y="334"/>
                  </a:lnTo>
                  <a:cubicBezTo>
                    <a:pt x="486" y="348"/>
                    <a:pt x="472" y="366"/>
                    <a:pt x="458" y="366"/>
                  </a:cubicBezTo>
                  <a:cubicBezTo>
                    <a:pt x="440" y="380"/>
                    <a:pt x="412" y="394"/>
                    <a:pt x="384" y="408"/>
                  </a:cubicBezTo>
                  <a:cubicBezTo>
                    <a:pt x="370" y="422"/>
                    <a:pt x="338" y="422"/>
                    <a:pt x="310" y="436"/>
                  </a:cubicBezTo>
                  <a:cubicBezTo>
                    <a:pt x="282" y="454"/>
                    <a:pt x="264" y="454"/>
                    <a:pt x="236" y="468"/>
                  </a:cubicBezTo>
                  <a:cubicBezTo>
                    <a:pt x="208" y="468"/>
                    <a:pt x="194" y="482"/>
                    <a:pt x="162" y="482"/>
                  </a:cubicBezTo>
                  <a:lnTo>
                    <a:pt x="106" y="482"/>
                  </a:lnTo>
                  <a:cubicBezTo>
                    <a:pt x="89" y="496"/>
                    <a:pt x="74" y="496"/>
                    <a:pt x="60" y="496"/>
                  </a:cubicBezTo>
                  <a:lnTo>
                    <a:pt x="18" y="496"/>
                  </a:lnTo>
                  <a:cubicBezTo>
                    <a:pt x="18" y="496"/>
                    <a:pt x="1" y="496"/>
                    <a:pt x="1" y="510"/>
                  </a:cubicBezTo>
                  <a:cubicBezTo>
                    <a:pt x="1" y="524"/>
                    <a:pt x="18" y="524"/>
                    <a:pt x="18" y="524"/>
                  </a:cubicBezTo>
                  <a:cubicBezTo>
                    <a:pt x="18" y="524"/>
                    <a:pt x="32" y="542"/>
                    <a:pt x="60" y="542"/>
                  </a:cubicBezTo>
                  <a:lnTo>
                    <a:pt x="177" y="542"/>
                  </a:lnTo>
                  <a:cubicBezTo>
                    <a:pt x="194" y="542"/>
                    <a:pt x="222" y="542"/>
                    <a:pt x="250" y="524"/>
                  </a:cubicBezTo>
                  <a:cubicBezTo>
                    <a:pt x="282" y="524"/>
                    <a:pt x="310" y="510"/>
                    <a:pt x="338" y="510"/>
                  </a:cubicBezTo>
                  <a:cubicBezTo>
                    <a:pt x="352" y="496"/>
                    <a:pt x="398" y="496"/>
                    <a:pt x="412" y="468"/>
                  </a:cubicBezTo>
                  <a:cubicBezTo>
                    <a:pt x="440" y="454"/>
                    <a:pt x="472" y="454"/>
                    <a:pt x="500" y="422"/>
                  </a:cubicBezTo>
                  <a:cubicBezTo>
                    <a:pt x="514" y="422"/>
                    <a:pt x="528" y="408"/>
                    <a:pt x="546" y="394"/>
                  </a:cubicBezTo>
                  <a:lnTo>
                    <a:pt x="574" y="366"/>
                  </a:lnTo>
                  <a:cubicBezTo>
                    <a:pt x="602" y="348"/>
                    <a:pt x="616" y="320"/>
                    <a:pt x="648" y="306"/>
                  </a:cubicBezTo>
                  <a:cubicBezTo>
                    <a:pt x="662" y="278"/>
                    <a:pt x="676" y="260"/>
                    <a:pt x="690" y="232"/>
                  </a:cubicBezTo>
                  <a:cubicBezTo>
                    <a:pt x="704" y="218"/>
                    <a:pt x="722" y="190"/>
                    <a:pt x="736" y="172"/>
                  </a:cubicBezTo>
                  <a:cubicBezTo>
                    <a:pt x="750" y="130"/>
                    <a:pt x="764" y="102"/>
                    <a:pt x="778" y="70"/>
                  </a:cubicBezTo>
                  <a:lnTo>
                    <a:pt x="778" y="42"/>
                  </a:lnTo>
                  <a:cubicBezTo>
                    <a:pt x="778" y="28"/>
                    <a:pt x="792" y="28"/>
                    <a:pt x="792" y="28"/>
                  </a:cubicBezTo>
                  <a:cubicBezTo>
                    <a:pt x="792" y="14"/>
                    <a:pt x="778" y="14"/>
                    <a:pt x="778" y="14"/>
                  </a:cubicBezTo>
                  <a:cubicBezTo>
                    <a:pt x="771" y="5"/>
                    <a:pt x="764" y="1"/>
                    <a:pt x="759"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807;p48">
              <a:extLst>
                <a:ext uri="{FF2B5EF4-FFF2-40B4-BE49-F238E27FC236}">
                  <a16:creationId xmlns:a16="http://schemas.microsoft.com/office/drawing/2014/main" id="{0EA9ABCE-E0A3-2FBF-D029-DA647282C895}"/>
                </a:ext>
              </a:extLst>
            </p:cNvPr>
            <p:cNvSpPr/>
            <p:nvPr/>
          </p:nvSpPr>
          <p:spPr>
            <a:xfrm>
              <a:off x="5755500" y="2225900"/>
              <a:ext cx="52175" cy="19450"/>
            </a:xfrm>
            <a:custGeom>
              <a:avLst/>
              <a:gdLst/>
              <a:ahLst/>
              <a:cxnLst/>
              <a:rect l="l" t="t" r="r" b="b"/>
              <a:pathLst>
                <a:path w="2087" h="778" extrusionOk="0">
                  <a:moveTo>
                    <a:pt x="589" y="1"/>
                  </a:moveTo>
                  <a:cubicBezTo>
                    <a:pt x="454" y="1"/>
                    <a:pt x="342" y="37"/>
                    <a:pt x="278" y="132"/>
                  </a:cubicBezTo>
                  <a:cubicBezTo>
                    <a:pt x="0" y="526"/>
                    <a:pt x="1130" y="762"/>
                    <a:pt x="1305" y="776"/>
                  </a:cubicBezTo>
                  <a:cubicBezTo>
                    <a:pt x="1322" y="777"/>
                    <a:pt x="1343" y="778"/>
                    <a:pt x="1368" y="778"/>
                  </a:cubicBezTo>
                  <a:cubicBezTo>
                    <a:pt x="1589" y="778"/>
                    <a:pt x="2086" y="713"/>
                    <a:pt x="1745" y="410"/>
                  </a:cubicBezTo>
                  <a:cubicBezTo>
                    <a:pt x="1745" y="410"/>
                    <a:pt x="1040" y="1"/>
                    <a:pt x="589"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808;p48">
              <a:extLst>
                <a:ext uri="{FF2B5EF4-FFF2-40B4-BE49-F238E27FC236}">
                  <a16:creationId xmlns:a16="http://schemas.microsoft.com/office/drawing/2014/main" id="{3943EC29-9187-571D-DA35-D34EC0C2C526}"/>
                </a:ext>
              </a:extLst>
            </p:cNvPr>
            <p:cNvSpPr/>
            <p:nvPr/>
          </p:nvSpPr>
          <p:spPr>
            <a:xfrm>
              <a:off x="5656425" y="2225750"/>
              <a:ext cx="52150" cy="19250"/>
            </a:xfrm>
            <a:custGeom>
              <a:avLst/>
              <a:gdLst/>
              <a:ahLst/>
              <a:cxnLst/>
              <a:rect l="l" t="t" r="r" b="b"/>
              <a:pathLst>
                <a:path w="2086" h="770" extrusionOk="0">
                  <a:moveTo>
                    <a:pt x="1514" y="0"/>
                  </a:moveTo>
                  <a:cubicBezTo>
                    <a:pt x="1067" y="0"/>
                    <a:pt x="344" y="416"/>
                    <a:pt x="344" y="416"/>
                  </a:cubicBezTo>
                  <a:cubicBezTo>
                    <a:pt x="0" y="706"/>
                    <a:pt x="496" y="770"/>
                    <a:pt x="729" y="770"/>
                  </a:cubicBezTo>
                  <a:cubicBezTo>
                    <a:pt x="756" y="770"/>
                    <a:pt x="780" y="769"/>
                    <a:pt x="798" y="768"/>
                  </a:cubicBezTo>
                  <a:cubicBezTo>
                    <a:pt x="960" y="753"/>
                    <a:pt x="2085" y="532"/>
                    <a:pt x="1807" y="124"/>
                  </a:cubicBezTo>
                  <a:cubicBezTo>
                    <a:pt x="1748" y="35"/>
                    <a:pt x="1642" y="0"/>
                    <a:pt x="1514"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809;p48">
              <a:extLst>
                <a:ext uri="{FF2B5EF4-FFF2-40B4-BE49-F238E27FC236}">
                  <a16:creationId xmlns:a16="http://schemas.microsoft.com/office/drawing/2014/main" id="{43C529C4-4BD7-53E3-A438-C9625A18F58E}"/>
                </a:ext>
              </a:extLst>
            </p:cNvPr>
            <p:cNvSpPr/>
            <p:nvPr/>
          </p:nvSpPr>
          <p:spPr>
            <a:xfrm>
              <a:off x="5714775" y="2248275"/>
              <a:ext cx="20600" cy="46900"/>
            </a:xfrm>
            <a:custGeom>
              <a:avLst/>
              <a:gdLst/>
              <a:ahLst/>
              <a:cxnLst/>
              <a:rect l="l" t="t" r="r" b="b"/>
              <a:pathLst>
                <a:path w="824" h="1876" extrusionOk="0">
                  <a:moveTo>
                    <a:pt x="718" y="0"/>
                  </a:moveTo>
                  <a:cubicBezTo>
                    <a:pt x="704" y="0"/>
                    <a:pt x="704" y="14"/>
                    <a:pt x="704" y="14"/>
                  </a:cubicBezTo>
                  <a:lnTo>
                    <a:pt x="704" y="130"/>
                  </a:lnTo>
                  <a:cubicBezTo>
                    <a:pt x="718" y="218"/>
                    <a:pt x="736" y="320"/>
                    <a:pt x="736" y="454"/>
                  </a:cubicBezTo>
                  <a:cubicBezTo>
                    <a:pt x="750" y="584"/>
                    <a:pt x="750" y="746"/>
                    <a:pt x="750" y="908"/>
                  </a:cubicBezTo>
                  <a:cubicBezTo>
                    <a:pt x="750" y="936"/>
                    <a:pt x="750" y="982"/>
                    <a:pt x="736" y="1024"/>
                  </a:cubicBezTo>
                  <a:cubicBezTo>
                    <a:pt x="736" y="1070"/>
                    <a:pt x="718" y="1112"/>
                    <a:pt x="704" y="1143"/>
                  </a:cubicBezTo>
                  <a:cubicBezTo>
                    <a:pt x="704" y="1157"/>
                    <a:pt x="690" y="1172"/>
                    <a:pt x="676" y="1172"/>
                  </a:cubicBezTo>
                  <a:lnTo>
                    <a:pt x="662" y="1172"/>
                  </a:lnTo>
                  <a:lnTo>
                    <a:pt x="631" y="1186"/>
                  </a:lnTo>
                  <a:cubicBezTo>
                    <a:pt x="602" y="1172"/>
                    <a:pt x="560" y="1172"/>
                    <a:pt x="514" y="1157"/>
                  </a:cubicBezTo>
                  <a:cubicBezTo>
                    <a:pt x="441" y="1126"/>
                    <a:pt x="353" y="1098"/>
                    <a:pt x="251" y="1084"/>
                  </a:cubicBezTo>
                  <a:cubicBezTo>
                    <a:pt x="208" y="1084"/>
                    <a:pt x="149" y="1098"/>
                    <a:pt x="103" y="1126"/>
                  </a:cubicBezTo>
                  <a:cubicBezTo>
                    <a:pt x="61" y="1157"/>
                    <a:pt x="47" y="1200"/>
                    <a:pt x="33" y="1245"/>
                  </a:cubicBezTo>
                  <a:cubicBezTo>
                    <a:pt x="1" y="1333"/>
                    <a:pt x="1" y="1421"/>
                    <a:pt x="33" y="1509"/>
                  </a:cubicBezTo>
                  <a:cubicBezTo>
                    <a:pt x="61" y="1583"/>
                    <a:pt x="103" y="1639"/>
                    <a:pt x="163" y="1685"/>
                  </a:cubicBezTo>
                  <a:cubicBezTo>
                    <a:pt x="265" y="1787"/>
                    <a:pt x="367" y="1815"/>
                    <a:pt x="441" y="1847"/>
                  </a:cubicBezTo>
                  <a:cubicBezTo>
                    <a:pt x="486" y="1861"/>
                    <a:pt x="514" y="1861"/>
                    <a:pt x="528" y="1875"/>
                  </a:cubicBezTo>
                  <a:lnTo>
                    <a:pt x="574" y="1875"/>
                  </a:lnTo>
                  <a:cubicBezTo>
                    <a:pt x="574" y="1875"/>
                    <a:pt x="588" y="1875"/>
                    <a:pt x="588" y="1861"/>
                  </a:cubicBezTo>
                  <a:cubicBezTo>
                    <a:pt x="588" y="1861"/>
                    <a:pt x="588" y="1847"/>
                    <a:pt x="574" y="1847"/>
                  </a:cubicBezTo>
                  <a:cubicBezTo>
                    <a:pt x="574" y="1847"/>
                    <a:pt x="528" y="1829"/>
                    <a:pt x="455" y="1801"/>
                  </a:cubicBezTo>
                  <a:cubicBezTo>
                    <a:pt x="426" y="1787"/>
                    <a:pt x="384" y="1773"/>
                    <a:pt x="339" y="1741"/>
                  </a:cubicBezTo>
                  <a:cubicBezTo>
                    <a:pt x="296" y="1727"/>
                    <a:pt x="251" y="1685"/>
                    <a:pt x="191" y="1653"/>
                  </a:cubicBezTo>
                  <a:cubicBezTo>
                    <a:pt x="149" y="1611"/>
                    <a:pt x="103" y="1551"/>
                    <a:pt x="89" y="1478"/>
                  </a:cubicBezTo>
                  <a:cubicBezTo>
                    <a:pt x="75" y="1421"/>
                    <a:pt x="75" y="1347"/>
                    <a:pt x="103" y="1274"/>
                  </a:cubicBezTo>
                  <a:cubicBezTo>
                    <a:pt x="103" y="1231"/>
                    <a:pt x="120" y="1200"/>
                    <a:pt x="149" y="1186"/>
                  </a:cubicBezTo>
                  <a:cubicBezTo>
                    <a:pt x="177" y="1172"/>
                    <a:pt x="208" y="1157"/>
                    <a:pt x="251" y="1157"/>
                  </a:cubicBezTo>
                  <a:cubicBezTo>
                    <a:pt x="324" y="1172"/>
                    <a:pt x="412" y="1200"/>
                    <a:pt x="500" y="1231"/>
                  </a:cubicBezTo>
                  <a:cubicBezTo>
                    <a:pt x="543" y="1245"/>
                    <a:pt x="588" y="1260"/>
                    <a:pt x="648" y="1260"/>
                  </a:cubicBezTo>
                  <a:lnTo>
                    <a:pt x="676" y="1245"/>
                  </a:lnTo>
                  <a:lnTo>
                    <a:pt x="690" y="1245"/>
                  </a:lnTo>
                  <a:cubicBezTo>
                    <a:pt x="704" y="1245"/>
                    <a:pt x="718" y="1245"/>
                    <a:pt x="718" y="1231"/>
                  </a:cubicBezTo>
                  <a:cubicBezTo>
                    <a:pt x="750" y="1214"/>
                    <a:pt x="764" y="1186"/>
                    <a:pt x="778" y="1172"/>
                  </a:cubicBezTo>
                  <a:cubicBezTo>
                    <a:pt x="792" y="1126"/>
                    <a:pt x="806" y="1084"/>
                    <a:pt x="806" y="1038"/>
                  </a:cubicBezTo>
                  <a:cubicBezTo>
                    <a:pt x="824" y="996"/>
                    <a:pt x="824" y="950"/>
                    <a:pt x="824" y="908"/>
                  </a:cubicBezTo>
                  <a:cubicBezTo>
                    <a:pt x="824" y="820"/>
                    <a:pt x="824" y="746"/>
                    <a:pt x="806" y="658"/>
                  </a:cubicBezTo>
                  <a:cubicBezTo>
                    <a:pt x="806" y="584"/>
                    <a:pt x="806" y="510"/>
                    <a:pt x="792" y="454"/>
                  </a:cubicBezTo>
                  <a:cubicBezTo>
                    <a:pt x="778" y="320"/>
                    <a:pt x="764" y="204"/>
                    <a:pt x="750" y="130"/>
                  </a:cubicBezTo>
                  <a:cubicBezTo>
                    <a:pt x="736" y="57"/>
                    <a:pt x="736" y="14"/>
                    <a:pt x="736" y="14"/>
                  </a:cubicBezTo>
                  <a:cubicBezTo>
                    <a:pt x="736" y="0"/>
                    <a:pt x="718" y="0"/>
                    <a:pt x="71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A84DA7CB-1024-EA42-A23B-7046B590E117}"/>
              </a:ext>
            </a:extLst>
          </p:cNvPr>
          <p:cNvSpPr txBox="1"/>
          <p:nvPr/>
        </p:nvSpPr>
        <p:spPr>
          <a:xfrm>
            <a:off x="1883044" y="45664"/>
            <a:ext cx="5581977" cy="523220"/>
          </a:xfrm>
          <a:prstGeom prst="rect">
            <a:avLst/>
          </a:prstGeom>
          <a:noFill/>
        </p:spPr>
        <p:txBody>
          <a:bodyPr wrap="none" rtlCol="0">
            <a:spAutoFit/>
          </a:bodyPr>
          <a:lstStyle/>
          <a:p>
            <a:r>
              <a:rPr lang="vi-VN" sz="2800" b="1">
                <a:solidFill>
                  <a:schemeClr val="tx1"/>
                </a:solidFill>
                <a:latin typeface="+mj-lt"/>
              </a:rPr>
              <a:t>Thứ ba ngày 08 tháng 04 năm 2025</a:t>
            </a:r>
          </a:p>
        </p:txBody>
      </p:sp>
    </p:spTree>
    <p:extLst>
      <p:ext uri="{BB962C8B-B14F-4D97-AF65-F5344CB8AC3E}">
        <p14:creationId xmlns:p14="http://schemas.microsoft.com/office/powerpoint/2010/main" val="15356478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3"/>
                                        </p:tgtEl>
                                        <p:attrNameLst>
                                          <p:attrName>style.visibility</p:attrName>
                                        </p:attrNameLst>
                                      </p:cBhvr>
                                      <p:to>
                                        <p:strVal val="visible"/>
                                      </p:to>
                                    </p:set>
                                    <p:anim calcmode="lin" valueType="num">
                                      <p:cBhvr>
                                        <p:cTn id="7" dur="500" fill="hold"/>
                                        <p:tgtEl>
                                          <p:spTgt spid="1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3"/>
                                        </p:tgtEl>
                                        <p:attrNameLst>
                                          <p:attrName>ppt_y</p:attrName>
                                        </p:attrNameLst>
                                      </p:cBhvr>
                                      <p:tavLst>
                                        <p:tav tm="0">
                                          <p:val>
                                            <p:strVal val="#ppt_y"/>
                                          </p:val>
                                        </p:tav>
                                        <p:tav tm="100000">
                                          <p:val>
                                            <p:strVal val="#ppt_y"/>
                                          </p:val>
                                        </p:tav>
                                      </p:tavLst>
                                    </p:anim>
                                    <p:anim calcmode="lin" valueType="num">
                                      <p:cBhvr>
                                        <p:cTn id="9" dur="500" fill="hold"/>
                                        <p:tgtEl>
                                          <p:spTgt spid="1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8"/>
          <p:cNvSpPr txBox="1">
            <a:spLocks noGrp="1"/>
          </p:cNvSpPr>
          <p:nvPr>
            <p:ph type="title"/>
          </p:nvPr>
        </p:nvSpPr>
        <p:spPr>
          <a:xfrm>
            <a:off x="531628" y="442297"/>
            <a:ext cx="8229600" cy="57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000" dirty="0">
                <a:latin typeface="Times New Roman" panose="02020603050405020304" pitchFamily="18" charset="0"/>
                <a:cs typeface="Times New Roman" panose="02020603050405020304" pitchFamily="18" charset="0"/>
              </a:rPr>
              <a:t>NỘI DUNG </a:t>
            </a:r>
            <a:r>
              <a:rPr lang="vi-VN" sz="3000" dirty="0">
                <a:latin typeface="Times New Roman" panose="02020603050405020304" pitchFamily="18" charset="0"/>
                <a:cs typeface="Times New Roman" panose="02020603050405020304" pitchFamily="18" charset="0"/>
              </a:rPr>
              <a:t>TIẾT</a:t>
            </a:r>
            <a:r>
              <a:rPr lang="en-US" sz="3000" dirty="0">
                <a:latin typeface="Times New Roman" panose="02020603050405020304" pitchFamily="18" charset="0"/>
                <a:cs typeface="Times New Roman" panose="02020603050405020304" pitchFamily="18" charset="0"/>
              </a:rPr>
              <a:t> HỌC</a:t>
            </a:r>
          </a:p>
        </p:txBody>
      </p:sp>
      <p:sp>
        <p:nvSpPr>
          <p:cNvPr id="2" name="TextBox 1">
            <a:extLst>
              <a:ext uri="{FF2B5EF4-FFF2-40B4-BE49-F238E27FC236}">
                <a16:creationId xmlns:a16="http://schemas.microsoft.com/office/drawing/2014/main" id="{816693AA-E280-E7CC-A661-AC99F1934BAC}"/>
              </a:ext>
            </a:extLst>
          </p:cNvPr>
          <p:cNvSpPr txBox="1"/>
          <p:nvPr/>
        </p:nvSpPr>
        <p:spPr>
          <a:xfrm>
            <a:off x="1690577" y="1342214"/>
            <a:ext cx="5852884" cy="1845185"/>
          </a:xfrm>
          <a:prstGeom prst="rect">
            <a:avLst/>
          </a:prstGeom>
          <a:noFill/>
        </p:spPr>
        <p:txBody>
          <a:bodyPr wrap="none" rtlCol="0">
            <a:spAutoFit/>
          </a:bodyPr>
          <a:lstStyle/>
          <a:p>
            <a:pPr marL="342900" indent="-342900">
              <a:lnSpc>
                <a:spcPct val="200000"/>
              </a:lnSpc>
              <a:buAutoNum type="arabicPeriod"/>
            </a:pP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endParaRPr lang="en-US" sz="2000" dirty="0">
              <a:latin typeface="Times New Roman" panose="02020603050405020304" pitchFamily="18" charset="0"/>
              <a:cs typeface="Times New Roman" panose="02020603050405020304" pitchFamily="18" charset="0"/>
            </a:endParaRPr>
          </a:p>
          <a:p>
            <a:pPr marL="342900" indent="-342900">
              <a:lnSpc>
                <a:spcPct val="200000"/>
              </a:lnSpc>
              <a:buAutoNum type="arabicPeriod"/>
            </a:pP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vi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endParaRPr lang="en-US" sz="2000" dirty="0">
              <a:latin typeface="Times New Roman" panose="02020603050405020304" pitchFamily="18" charset="0"/>
              <a:cs typeface="Times New Roman" panose="02020603050405020304" pitchFamily="18" charset="0"/>
            </a:endParaRPr>
          </a:p>
          <a:p>
            <a:pPr marL="342900" indent="-342900">
              <a:lnSpc>
                <a:spcPct val="200000"/>
              </a:lnSpc>
              <a:buAutoNum type="arabicPeriod"/>
            </a:pP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F7060FD-82BF-336A-A3EA-AEF1C7D40109}"/>
              </a:ext>
            </a:extLst>
          </p:cNvPr>
          <p:cNvPicPr>
            <a:picLocks noChangeAspect="1"/>
          </p:cNvPicPr>
          <p:nvPr/>
        </p:nvPicPr>
        <p:blipFill rotWithShape="1">
          <a:blip r:embed="rId3"/>
          <a:srcRect l="22540" r="29460"/>
          <a:stretch/>
        </p:blipFill>
        <p:spPr>
          <a:xfrm>
            <a:off x="-74428" y="1562099"/>
            <a:ext cx="1765005" cy="3677094"/>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59"/>
                                        </p:tgtEl>
                                        <p:attrNameLst>
                                          <p:attrName>style.visibility</p:attrName>
                                        </p:attrNameLst>
                                      </p:cBhvr>
                                      <p:to>
                                        <p:strVal val="visible"/>
                                      </p:to>
                                    </p:set>
                                    <p:anim calcmode="lin" valueType="num">
                                      <p:cBhvr>
                                        <p:cTn id="7" dur="500" fill="hold"/>
                                        <p:tgtEl>
                                          <p:spTgt spid="25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9"/>
                                        </p:tgtEl>
                                        <p:attrNameLst>
                                          <p:attrName>ppt_y</p:attrName>
                                        </p:attrNameLst>
                                      </p:cBhvr>
                                      <p:tavLst>
                                        <p:tav tm="0">
                                          <p:val>
                                            <p:strVal val="#ppt_y"/>
                                          </p:val>
                                        </p:tav>
                                        <p:tav tm="100000">
                                          <p:val>
                                            <p:strVal val="#ppt_y"/>
                                          </p:val>
                                        </p:tav>
                                      </p:tavLst>
                                    </p:anim>
                                    <p:anim calcmode="lin" valueType="num">
                                      <p:cBhvr>
                                        <p:cTn id="9" dur="500" fill="hold"/>
                                        <p:tgtEl>
                                          <p:spTgt spid="25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additive="base">
                                        <p:cTn id="2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additive="base">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8"/>
          <p:cNvSpPr txBox="1">
            <a:spLocks noGrp="1"/>
          </p:cNvSpPr>
          <p:nvPr>
            <p:ph type="title"/>
          </p:nvPr>
        </p:nvSpPr>
        <p:spPr>
          <a:xfrm>
            <a:off x="531628" y="442297"/>
            <a:ext cx="8229600" cy="57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000" dirty="0" err="1">
                <a:solidFill>
                  <a:schemeClr val="tx2">
                    <a:lumMod val="10000"/>
                  </a:schemeClr>
                </a:solidFill>
                <a:latin typeface="Times New Roman" panose="02020603050405020304" pitchFamily="18" charset="0"/>
                <a:cs typeface="Times New Roman" panose="02020603050405020304" pitchFamily="18" charset="0"/>
              </a:rPr>
              <a:t>Một</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số</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quy</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định</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khi</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tham</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gia</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giao</a:t>
            </a:r>
            <a:r>
              <a:rPr lang="en-US" sz="3000" dirty="0">
                <a:solidFill>
                  <a:schemeClr val="tx2">
                    <a:lumMod val="10000"/>
                  </a:schemeClr>
                </a:solidFill>
                <a:latin typeface="Times New Roman" panose="02020603050405020304" pitchFamily="18" charset="0"/>
                <a:cs typeface="Times New Roman" panose="02020603050405020304" pitchFamily="18" charset="0"/>
              </a:rPr>
              <a:t> </a:t>
            </a:r>
            <a:r>
              <a:rPr lang="en-US" sz="3000" dirty="0" err="1">
                <a:solidFill>
                  <a:schemeClr val="tx2">
                    <a:lumMod val="10000"/>
                  </a:schemeClr>
                </a:solidFill>
                <a:latin typeface="Times New Roman" panose="02020603050405020304" pitchFamily="18" charset="0"/>
                <a:cs typeface="Times New Roman" panose="02020603050405020304" pitchFamily="18" charset="0"/>
              </a:rPr>
              <a:t>thông</a:t>
            </a:r>
            <a:endParaRPr lang="en-US" sz="3000" dirty="0">
              <a:solidFill>
                <a:schemeClr val="tx2">
                  <a:lumMod val="1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A7D68F7-533E-59DA-9286-2EA74A262A91}"/>
              </a:ext>
            </a:extLst>
          </p:cNvPr>
          <p:cNvPicPr>
            <a:picLocks noChangeAspect="1"/>
          </p:cNvPicPr>
          <p:nvPr/>
        </p:nvPicPr>
        <p:blipFill rotWithShape="1">
          <a:blip r:embed="rId3"/>
          <a:srcRect l="22540" r="21423"/>
          <a:stretch/>
        </p:blipFill>
        <p:spPr>
          <a:xfrm>
            <a:off x="396080" y="1396310"/>
            <a:ext cx="2194015" cy="26075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CC99B8AE-3C42-9A1C-3158-31FDE3C4E9A0}"/>
              </a:ext>
            </a:extLst>
          </p:cNvPr>
          <p:cNvPicPr>
            <a:picLocks noChangeAspect="1"/>
          </p:cNvPicPr>
          <p:nvPr/>
        </p:nvPicPr>
        <p:blipFill rotWithShape="1">
          <a:blip r:embed="rId4"/>
          <a:srcRect l="6279" t="12131" r="8450"/>
          <a:stretch/>
        </p:blipFill>
        <p:spPr>
          <a:xfrm>
            <a:off x="2894678" y="1135629"/>
            <a:ext cx="2737758" cy="21158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0" name="Picture 2" descr="Đi bộ: Khỏe người, sạch vỉa hè - Báo Người lao động">
            <a:extLst>
              <a:ext uri="{FF2B5EF4-FFF2-40B4-BE49-F238E27FC236}">
                <a16:creationId xmlns:a16="http://schemas.microsoft.com/office/drawing/2014/main" id="{F875039D-5A71-DA37-8D01-C7BC9A8099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5128" y="1806613"/>
            <a:ext cx="2810900" cy="18739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a:extLst>
              <a:ext uri="{FF2B5EF4-FFF2-40B4-BE49-F238E27FC236}">
                <a16:creationId xmlns:a16="http://schemas.microsoft.com/office/drawing/2014/main" id="{86E86123-FBC1-EE42-432B-968701B5D4A6}"/>
              </a:ext>
            </a:extLst>
          </p:cNvPr>
          <p:cNvSpPr txBox="1"/>
          <p:nvPr/>
        </p:nvSpPr>
        <p:spPr>
          <a:xfrm>
            <a:off x="774916" y="4034742"/>
            <a:ext cx="8121112" cy="496996"/>
          </a:xfrm>
          <a:prstGeom prst="rect">
            <a:avLst/>
          </a:prstGeom>
          <a:noFill/>
        </p:spPr>
        <p:txBody>
          <a:bodyPr wrap="square" rtlCol="0">
            <a:spAutoFit/>
          </a:bodyPr>
          <a:lstStyle/>
          <a:p>
            <a:pPr algn="ctr">
              <a:lnSpc>
                <a:spcPct val="150000"/>
              </a:lnSpc>
            </a:pPr>
            <a:r>
              <a:rPr lang="en-US" sz="2000" dirty="0">
                <a:latin typeface="Times New Roman" panose="02020603050405020304" pitchFamily="18" charset="0"/>
                <a:cs typeface="Times New Roman" panose="02020603050405020304" pitchFamily="18" charset="0"/>
              </a:rPr>
              <a:t>Các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và thảo luận về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trên (1 phút).</a:t>
            </a:r>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2458A3A-9CCE-2B82-F962-8FDE40152FB2}"/>
              </a:ext>
            </a:extLst>
          </p:cNvPr>
          <p:cNvSpPr txBox="1"/>
          <p:nvPr/>
        </p:nvSpPr>
        <p:spPr>
          <a:xfrm>
            <a:off x="1493087" y="4701203"/>
            <a:ext cx="7594167" cy="400110"/>
          </a:xfrm>
          <a:prstGeom prst="rect">
            <a:avLst/>
          </a:prstGeom>
          <a:noFill/>
        </p:spPr>
        <p:txBody>
          <a:bodyPr wrap="square">
            <a:spAutoFit/>
          </a:bodyPr>
          <a:lstStyle/>
          <a:p>
            <a:r>
              <a:rPr lang="vi-VN" sz="2000" b="1" dirty="0">
                <a:solidFill>
                  <a:srgbClr val="FF0000"/>
                </a:solidFill>
                <a:latin typeface="Times New Roman" panose="02020603050405020304" pitchFamily="18" charset="0"/>
                <a:cs typeface="Times New Roman" panose="02020603050405020304" pitchFamily="18" charset="0"/>
              </a:rPr>
              <a:t>Hãy cùng </a:t>
            </a:r>
            <a:r>
              <a:rPr lang="en-US" sz="2000" b="1" dirty="0" err="1">
                <a:solidFill>
                  <a:srgbClr val="FF0000"/>
                </a:solidFill>
                <a:latin typeface="Times New Roman" panose="02020603050405020304" pitchFamily="18" charset="0"/>
                <a:cs typeface="Times New Roman" panose="02020603050405020304" pitchFamily="18" charset="0"/>
              </a:rPr>
              <a:t>lắng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nghe</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một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số</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quy</a:t>
            </a:r>
            <a:r>
              <a:rPr lang="en-US" sz="2000" b="1" dirty="0">
                <a:solidFill>
                  <a:srgbClr val="FF0000"/>
                </a:solidFill>
                <a:latin typeface="Times New Roman" panose="02020603050405020304" pitchFamily="18" charset="0"/>
                <a:cs typeface="Times New Roman" panose="02020603050405020304" pitchFamily="18" charset="0"/>
              </a:rPr>
              <a:t> </a:t>
            </a:r>
            <a:r>
              <a:rPr lang="vi-VN" sz="2000" b="1" dirty="0">
                <a:solidFill>
                  <a:srgbClr val="FF0000"/>
                </a:solidFill>
                <a:latin typeface="Times New Roman" panose="02020603050405020304" pitchFamily="18" charset="0"/>
                <a:cs typeface="Times New Roman" panose="02020603050405020304" pitchFamily="18" charset="0"/>
              </a:rPr>
              <a:t>định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khi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tham</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gia</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giao</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thông</a:t>
            </a:r>
            <a:r>
              <a:rPr lang="en-US" sz="2000" b="1" dirty="0">
                <a:solidFill>
                  <a:srgbClr val="FF0000"/>
                </a:solidFill>
                <a:latin typeface="Times New Roman" panose="02020603050405020304" pitchFamily="18" charset="0"/>
                <a:cs typeface="Times New Roman" panose="02020603050405020304" pitchFamily="18" charset="0"/>
              </a:rPr>
              <a:t>.</a:t>
            </a:r>
            <a:endParaRPr lang="vi-V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9875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barn(inVertical)">
                                      <p:cBhvr>
                                        <p:cTn id="7" dur="500"/>
                                        <p:tgtEl>
                                          <p:spTgt spid="25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circle(in)">
                                      <p:cBhvr>
                                        <p:cTn id="18" dur="2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p:bldP spid="9"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6" name="Picture 5">
            <a:extLst>
              <a:ext uri="{FF2B5EF4-FFF2-40B4-BE49-F238E27FC236}">
                <a16:creationId xmlns:a16="http://schemas.microsoft.com/office/drawing/2014/main" id="{3A7D68F7-533E-59DA-9286-2EA74A262A91}"/>
              </a:ext>
            </a:extLst>
          </p:cNvPr>
          <p:cNvPicPr>
            <a:picLocks noChangeAspect="1"/>
          </p:cNvPicPr>
          <p:nvPr/>
        </p:nvPicPr>
        <p:blipFill rotWithShape="1">
          <a:blip r:embed="rId3"/>
          <a:srcRect l="22540" r="21423"/>
          <a:stretch/>
        </p:blipFill>
        <p:spPr>
          <a:xfrm>
            <a:off x="669597" y="721046"/>
            <a:ext cx="3285459" cy="39047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D9922489-9DD8-1C52-E55E-40B75323BDE4}"/>
              </a:ext>
            </a:extLst>
          </p:cNvPr>
          <p:cNvSpPr txBox="1"/>
          <p:nvPr/>
        </p:nvSpPr>
        <p:spPr>
          <a:xfrm>
            <a:off x="4572000" y="1768335"/>
            <a:ext cx="4114800" cy="1060646"/>
          </a:xfrm>
          <a:prstGeom prst="roundRect">
            <a:avLst/>
          </a:prstGeom>
          <a:noFill/>
          <a:ln w="19050">
            <a:solidFill>
              <a:schemeClr val="tx1"/>
            </a:solidFill>
          </a:ln>
        </p:spPr>
        <p:txBody>
          <a:bodyPr wrap="square" rtlCol="0">
            <a:spAutoFit/>
          </a:bodyPr>
          <a:lstStyle/>
          <a:p>
            <a:pPr algn="ctr">
              <a:lnSpc>
                <a:spcPct val="150000"/>
              </a:lnSpc>
            </a:pPr>
            <a:r>
              <a:rPr lang="en-US" sz="2000">
                <a:latin typeface="Times New Roman" panose="02020603050405020304" pitchFamily="18" charset="0"/>
                <a:cs typeface="Times New Roman" panose="02020603050405020304" pitchFamily="18" charset="0"/>
              </a:rPr>
              <a:t>Chúng ta phải mặc áo phao khi tham gia giao thông đường thủy</a:t>
            </a:r>
          </a:p>
        </p:txBody>
      </p:sp>
      <p:pic>
        <p:nvPicPr>
          <p:cNvPr id="4" name="Picture 3">
            <a:extLst>
              <a:ext uri="{FF2B5EF4-FFF2-40B4-BE49-F238E27FC236}">
                <a16:creationId xmlns:a16="http://schemas.microsoft.com/office/drawing/2014/main" id="{614C090E-C40D-E93E-4164-EA35CB9F0DAF}"/>
              </a:ext>
            </a:extLst>
          </p:cNvPr>
          <p:cNvPicPr>
            <a:picLocks noChangeAspect="1"/>
          </p:cNvPicPr>
          <p:nvPr/>
        </p:nvPicPr>
        <p:blipFill>
          <a:blip r:embed="rId4"/>
          <a:stretch>
            <a:fillRect/>
          </a:stretch>
        </p:blipFill>
        <p:spPr>
          <a:xfrm>
            <a:off x="7857459" y="2928375"/>
            <a:ext cx="1188762" cy="2215125"/>
          </a:xfrm>
          <a:prstGeom prst="rect">
            <a:avLst/>
          </a:prstGeom>
        </p:spPr>
      </p:pic>
    </p:spTree>
    <p:extLst>
      <p:ext uri="{BB962C8B-B14F-4D97-AF65-F5344CB8AC3E}">
        <p14:creationId xmlns:p14="http://schemas.microsoft.com/office/powerpoint/2010/main" val="20020970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4" name="Picture 3">
            <a:extLst>
              <a:ext uri="{FF2B5EF4-FFF2-40B4-BE49-F238E27FC236}">
                <a16:creationId xmlns:a16="http://schemas.microsoft.com/office/drawing/2014/main" id="{614C090E-C40D-E93E-4164-EA35CB9F0DAF}"/>
              </a:ext>
            </a:extLst>
          </p:cNvPr>
          <p:cNvPicPr>
            <a:picLocks noChangeAspect="1"/>
          </p:cNvPicPr>
          <p:nvPr/>
        </p:nvPicPr>
        <p:blipFill>
          <a:blip r:embed="rId3"/>
          <a:stretch>
            <a:fillRect/>
          </a:stretch>
        </p:blipFill>
        <p:spPr>
          <a:xfrm>
            <a:off x="7857459" y="2928375"/>
            <a:ext cx="1188762" cy="2215125"/>
          </a:xfrm>
          <a:prstGeom prst="rect">
            <a:avLst/>
          </a:prstGeom>
        </p:spPr>
      </p:pic>
      <p:pic>
        <p:nvPicPr>
          <p:cNvPr id="8" name="Picture 7">
            <a:extLst>
              <a:ext uri="{FF2B5EF4-FFF2-40B4-BE49-F238E27FC236}">
                <a16:creationId xmlns:a16="http://schemas.microsoft.com/office/drawing/2014/main" id="{F0E606BB-30BD-1129-6793-8B928FB0952D}"/>
              </a:ext>
            </a:extLst>
          </p:cNvPr>
          <p:cNvPicPr>
            <a:picLocks noChangeAspect="1"/>
          </p:cNvPicPr>
          <p:nvPr/>
        </p:nvPicPr>
        <p:blipFill rotWithShape="1">
          <a:blip r:embed="rId4"/>
          <a:srcRect l="6279" t="12131" r="8450"/>
          <a:stretch/>
        </p:blipFill>
        <p:spPr>
          <a:xfrm>
            <a:off x="418478" y="918446"/>
            <a:ext cx="4608637" cy="35617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D9922489-9DD8-1C52-E55E-40B75323BDE4}"/>
              </a:ext>
            </a:extLst>
          </p:cNvPr>
          <p:cNvSpPr txBox="1"/>
          <p:nvPr/>
        </p:nvSpPr>
        <p:spPr>
          <a:xfrm>
            <a:off x="5215179" y="1860673"/>
            <a:ext cx="3831041" cy="1060646"/>
          </a:xfrm>
          <a:prstGeom prst="roundRect">
            <a:avLst/>
          </a:prstGeom>
          <a:noFill/>
          <a:ln w="19050">
            <a:solidFill>
              <a:schemeClr val="tx1"/>
            </a:solidFill>
          </a:ln>
        </p:spPr>
        <p:txBody>
          <a:bodyPr wrap="square" rtlCol="0">
            <a:spAutoFit/>
          </a:bodyPr>
          <a:lstStyle/>
          <a:p>
            <a:pPr algn="ctr">
              <a:lnSpc>
                <a:spcPct val="150000"/>
              </a:lnSpc>
            </a:pPr>
            <a:r>
              <a:rPr lang="en-US" sz="2000">
                <a:latin typeface="Times New Roman" panose="02020603050405020304" pitchFamily="18" charset="0"/>
                <a:cs typeface="Times New Roman" panose="02020603050405020304" pitchFamily="18" charset="0"/>
              </a:rPr>
              <a:t>Qua đường nơi có vạch kẻ đường dành cho người đi bộ</a:t>
            </a:r>
          </a:p>
        </p:txBody>
      </p:sp>
    </p:spTree>
    <p:extLst>
      <p:ext uri="{BB962C8B-B14F-4D97-AF65-F5344CB8AC3E}">
        <p14:creationId xmlns:p14="http://schemas.microsoft.com/office/powerpoint/2010/main" val="34265885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Giant Doodles Newsletter Infographics by Slidesgo">
  <a:themeElements>
    <a:clrScheme name="Simple Light">
      <a:dk1>
        <a:srgbClr val="002969"/>
      </a:dk1>
      <a:lt1>
        <a:srgbClr val="FFFFFF"/>
      </a:lt1>
      <a:dk2>
        <a:srgbClr val="698A9D"/>
      </a:dk2>
      <a:lt2>
        <a:srgbClr val="EEEEEE"/>
      </a:lt2>
      <a:accent1>
        <a:srgbClr val="FE98B0"/>
      </a:accent1>
      <a:accent2>
        <a:srgbClr val="12B6C2"/>
      </a:accent2>
      <a:accent3>
        <a:srgbClr val="9DDDD1"/>
      </a:accent3>
      <a:accent4>
        <a:srgbClr val="F67A62"/>
      </a:accent4>
      <a:accent5>
        <a:srgbClr val="FFC6BB"/>
      </a:accent5>
      <a:accent6>
        <a:srgbClr val="FECE5F"/>
      </a:accent6>
      <a:hlink>
        <a:srgbClr val="0029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742</Words>
  <Application>Microsoft Office PowerPoint</Application>
  <PresentationFormat>On-screen Show (16:9)</PresentationFormat>
  <Paragraphs>68</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Wingdings</vt:lpstr>
      <vt:lpstr>Arial</vt:lpstr>
      <vt:lpstr>Symbol</vt:lpstr>
      <vt:lpstr>Times New Roman</vt:lpstr>
      <vt:lpstr>Didact Gothic</vt:lpstr>
      <vt:lpstr>Amatic SC</vt:lpstr>
      <vt:lpstr>Giant Doodles Newsletter Infographics by Slidesgo</vt:lpstr>
      <vt:lpstr>Chào mừng Quý Thầy cô cùng với các em   đến với tiết học ngày hôm nay!</vt:lpstr>
      <vt:lpstr>KHỞI ĐỘNG</vt:lpstr>
      <vt:lpstr>PowerPoint Presentation</vt:lpstr>
      <vt:lpstr>PowerPoint Presentation</vt:lpstr>
      <vt:lpstr>Chủ đề 10:  An toàn giao thông (tiết 1) </vt:lpstr>
      <vt:lpstr>NỘI DUNG TIẾT HỌC</vt:lpstr>
      <vt:lpstr>Một số quy định khi tham gia giao thông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hành vi không đúng khi  tham gia giao thông</vt:lpstr>
      <vt:lpstr>PowerPoint Presentation</vt:lpstr>
      <vt:lpstr>PowerPoint Presentation</vt:lpstr>
      <vt:lpstr>Sản phẩm mĩ thuật thể hiện về chủ đề  An toàn giao thông</vt:lpstr>
      <vt:lpstr>PowerPoint Presentation</vt:lpstr>
      <vt:lpstr>PowerPoint Presentation</vt:lpstr>
      <vt:lpstr>Dặn dò</vt:lpstr>
      <vt:lpstr>Tiết học đến đây là kết thúc Chúc quý Thầy cô sức khỏe, chúc các em chăm ngoan,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ngày hôm nay!</dc:title>
  <cp:lastModifiedBy>Thịnh Phạm</cp:lastModifiedBy>
  <cp:revision>16</cp:revision>
  <dcterms:modified xsi:type="dcterms:W3CDTF">2025-04-08T02:15:17Z</dcterms:modified>
</cp:coreProperties>
</file>