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 id="2147483721" r:id="rId4"/>
    <p:sldMasterId id="2147483753" r:id="rId5"/>
  </p:sldMasterIdLst>
  <p:notesMasterIdLst>
    <p:notesMasterId r:id="rId35"/>
  </p:notesMasterIdLst>
  <p:sldIdLst>
    <p:sldId id="301" r:id="rId6"/>
    <p:sldId id="2007577189" r:id="rId7"/>
    <p:sldId id="3414" r:id="rId8"/>
    <p:sldId id="2007577185" r:id="rId9"/>
    <p:sldId id="2007577182" r:id="rId10"/>
    <p:sldId id="2007577186" r:id="rId11"/>
    <p:sldId id="2007577187" r:id="rId12"/>
    <p:sldId id="328" r:id="rId13"/>
    <p:sldId id="3416" r:id="rId14"/>
    <p:sldId id="307" r:id="rId15"/>
    <p:sldId id="2007577191" r:id="rId16"/>
    <p:sldId id="3401" r:id="rId17"/>
    <p:sldId id="2007577192" r:id="rId18"/>
    <p:sldId id="2007577193" r:id="rId19"/>
    <p:sldId id="2007577194" r:id="rId20"/>
    <p:sldId id="3402" r:id="rId21"/>
    <p:sldId id="2007577195" r:id="rId22"/>
    <p:sldId id="2007577196" r:id="rId23"/>
    <p:sldId id="2007577198" r:id="rId24"/>
    <p:sldId id="2007577197" r:id="rId25"/>
    <p:sldId id="2007577199" r:id="rId26"/>
    <p:sldId id="2007577201" r:id="rId27"/>
    <p:sldId id="2007577200" r:id="rId28"/>
    <p:sldId id="2007577203" r:id="rId29"/>
    <p:sldId id="2007577204" r:id="rId30"/>
    <p:sldId id="3407" r:id="rId31"/>
    <p:sldId id="2007577202" r:id="rId32"/>
    <p:sldId id="257" r:id="rId33"/>
    <p:sldId id="200757720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5EC9"/>
    <a:srgbClr val="FF66CC"/>
    <a:srgbClr val="78E60A"/>
    <a:srgbClr val="FFC000"/>
    <a:srgbClr val="0096FF"/>
    <a:srgbClr val="FF7C8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4" autoAdjust="0"/>
    <p:restoredTop sz="94660"/>
  </p:normalViewPr>
  <p:slideViewPr>
    <p:cSldViewPr snapToGrid="0">
      <p:cViewPr varScale="1">
        <p:scale>
          <a:sx n="67" d="100"/>
          <a:sy n="67" d="100"/>
        </p:scale>
        <p:origin x="7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4AC75-503D-46F2-B595-3F6C5AE30826}" type="datetimeFigureOut">
              <a:rPr lang="zh-CN" altLang="en-US" smtClean="0"/>
              <a:t>2023/2/4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C66A3-5A39-4A8D-90A0-2B7BB2C21C8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8</a:t>
            </a:fld>
            <a:endParaRPr lang="zh-CN" altLang="en-US"/>
          </a:p>
        </p:txBody>
      </p:sp>
    </p:spTree>
    <p:extLst>
      <p:ext uri="{BB962C8B-B14F-4D97-AF65-F5344CB8AC3E}">
        <p14:creationId xmlns:p14="http://schemas.microsoft.com/office/powerpoint/2010/main" val="55947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12</a:t>
            </a:fld>
            <a:endParaRPr lang="zh-CN" altLang="en-US"/>
          </a:p>
        </p:txBody>
      </p:sp>
    </p:spTree>
    <p:extLst>
      <p:ext uri="{BB962C8B-B14F-4D97-AF65-F5344CB8AC3E}">
        <p14:creationId xmlns:p14="http://schemas.microsoft.com/office/powerpoint/2010/main" val="177961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57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16</a:t>
            </a:fld>
            <a:endParaRPr lang="zh-CN" altLang="en-US"/>
          </a:p>
        </p:txBody>
      </p:sp>
    </p:spTree>
    <p:extLst>
      <p:ext uri="{BB962C8B-B14F-4D97-AF65-F5344CB8AC3E}">
        <p14:creationId xmlns:p14="http://schemas.microsoft.com/office/powerpoint/2010/main" val="401765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84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028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26</a:t>
            </a:fld>
            <a:endParaRPr lang="zh-CN" altLang="en-US"/>
          </a:p>
        </p:txBody>
      </p:sp>
    </p:spTree>
    <p:extLst>
      <p:ext uri="{BB962C8B-B14F-4D97-AF65-F5344CB8AC3E}">
        <p14:creationId xmlns:p14="http://schemas.microsoft.com/office/powerpoint/2010/main" val="124747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30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6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53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7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7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4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4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96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6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66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09760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92952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22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49513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46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04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47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207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0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74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441893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21861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4810566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389507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3639492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14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009112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2078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27174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89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78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8092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17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31852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58262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140181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57642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346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0262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155899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768915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652926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59257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230415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5FE3DC0-C8EC-10BC-7960-79D0F11CEED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AAA451-0EA6-41C1-98B6-B9661C29C8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9"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0517005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2706870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46868D-6EC1-4B23-AE27-599C2DE922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119333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5763034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4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4.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0.emf"/><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slide" Target="slide5.xm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丫头\png\对话框\ds.png">
            <a:extLst>
              <a:ext uri="{FF2B5EF4-FFF2-40B4-BE49-F238E27FC236}">
                <a16:creationId xmlns:a16="http://schemas.microsoft.com/office/drawing/2014/main" id="{3F110112-8ED1-A37C-B8CD-CF1B98B76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894" y="650878"/>
            <a:ext cx="10797965" cy="59984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68">
            <a:extLst>
              <a:ext uri="{FF2B5EF4-FFF2-40B4-BE49-F238E27FC236}">
                <a16:creationId xmlns:a16="http://schemas.microsoft.com/office/drawing/2014/main" id="{DFF9E784-6D9A-CA97-4772-401DECE37C86}"/>
              </a:ext>
            </a:extLst>
          </p:cNvPr>
          <p:cNvGrpSpPr/>
          <p:nvPr/>
        </p:nvGrpSpPr>
        <p:grpSpPr>
          <a:xfrm>
            <a:off x="467361" y="303530"/>
            <a:ext cx="1355725" cy="1004889"/>
            <a:chOff x="467361" y="303530"/>
            <a:chExt cx="1355725" cy="1004889"/>
          </a:xfrm>
        </p:grpSpPr>
        <p:pic>
          <p:nvPicPr>
            <p:cNvPr id="42" name="图片 4">
              <a:extLst>
                <a:ext uri="{FF2B5EF4-FFF2-40B4-BE49-F238E27FC236}">
                  <a16:creationId xmlns:a16="http://schemas.microsoft.com/office/drawing/2014/main" id="{87E4871F-0CC0-B71F-90AF-0E02F46B3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5">
              <a:extLst>
                <a:ext uri="{FF2B5EF4-FFF2-40B4-BE49-F238E27FC236}">
                  <a16:creationId xmlns:a16="http://schemas.microsoft.com/office/drawing/2014/main" id="{98BD5B39-4B9A-CA94-169B-AD6F89584A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Google Shape;304;p20">
            <a:extLst>
              <a:ext uri="{FF2B5EF4-FFF2-40B4-BE49-F238E27FC236}">
                <a16:creationId xmlns:a16="http://schemas.microsoft.com/office/drawing/2014/main" id="{53EE6F6F-230D-8F02-1B01-6E027342D617}"/>
              </a:ext>
            </a:extLst>
          </p:cNvPr>
          <p:cNvSpPr txBox="1">
            <a:spLocks/>
          </p:cNvSpPr>
          <p:nvPr/>
        </p:nvSpPr>
        <p:spPr>
          <a:xfrm>
            <a:off x="3486159" y="117520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latin typeface="Arial" panose="020B0604020202020204" pitchFamily="34" charset="0"/>
                <a:cs typeface="Arial" panose="020B0604020202020204" pitchFamily="34" charset="0"/>
              </a:rPr>
              <a:t>Thứ</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ngày</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tháng</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năm</a:t>
            </a:r>
            <a:r>
              <a:rPr lang="en-US" sz="2800" kern="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E097E5A-E50F-5FC1-1FC1-5A1A34239B59}"/>
              </a:ext>
            </a:extLst>
          </p:cNvPr>
          <p:cNvPicPr>
            <a:picLocks noChangeAspect="1"/>
          </p:cNvPicPr>
          <p:nvPr/>
        </p:nvPicPr>
        <p:blipFill>
          <a:blip r:embed="rId6"/>
          <a:stretch>
            <a:fillRect/>
          </a:stretch>
        </p:blipFill>
        <p:spPr>
          <a:xfrm>
            <a:off x="5813078" y="2116995"/>
            <a:ext cx="2792210" cy="914479"/>
          </a:xfrm>
          <a:prstGeom prst="rect">
            <a:avLst/>
          </a:prstGeom>
        </p:spPr>
      </p:pic>
      <p:pic>
        <p:nvPicPr>
          <p:cNvPr id="8" name="Picture 7">
            <a:extLst>
              <a:ext uri="{FF2B5EF4-FFF2-40B4-BE49-F238E27FC236}">
                <a16:creationId xmlns:a16="http://schemas.microsoft.com/office/drawing/2014/main" id="{AFF021E9-4F6B-2D87-B623-27E2E5C18DB6}"/>
              </a:ext>
            </a:extLst>
          </p:cNvPr>
          <p:cNvPicPr>
            <a:picLocks noChangeAspect="1"/>
          </p:cNvPicPr>
          <p:nvPr/>
        </p:nvPicPr>
        <p:blipFill>
          <a:blip r:embed="rId7"/>
          <a:stretch>
            <a:fillRect/>
          </a:stretch>
        </p:blipFill>
        <p:spPr>
          <a:xfrm>
            <a:off x="2678876" y="2256452"/>
            <a:ext cx="7291448" cy="2981202"/>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5" y="-247025"/>
            <a:ext cx="6980399" cy="2389272"/>
            <a:chOff x="-732160" y="3476542"/>
            <a:chExt cx="8918085" cy="3592286"/>
          </a:xfrm>
        </p:grpSpPr>
        <p:grpSp>
          <p:nvGrpSpPr>
            <p:cNvPr id="13" name="Group 12"/>
            <p:cNvGrpSpPr/>
            <p:nvPr/>
          </p:nvGrpSpPr>
          <p:grpSpPr>
            <a:xfrm>
              <a:off x="-732160" y="3476542"/>
              <a:ext cx="8918085" cy="3592286"/>
              <a:chOff x="375280" y="3019342"/>
              <a:chExt cx="8918085"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16" name="TextBox 15"/>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3987754" y="3249477"/>
            <a:ext cx="2026965"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rập</a:t>
            </a:r>
            <a:r>
              <a:rPr lang="en-US" sz="4400" b="1" noProof="0" dirty="0">
                <a:solidFill>
                  <a:srgbClr val="662A0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rình</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4010531" y="1991312"/>
            <a:ext cx="98135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rPr>
              <a:t>rím</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4">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5"/>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7"/>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组合 5">
            <a:extLst>
              <a:ext uri="{FF2B5EF4-FFF2-40B4-BE49-F238E27FC236}">
                <a16:creationId xmlns:a16="http://schemas.microsoft.com/office/drawing/2014/main" id="{CBCB6D6C-8EEF-3996-FC36-0BC38D2EA72E}"/>
              </a:ext>
            </a:extLst>
          </p:cNvPr>
          <p:cNvGrpSpPr/>
          <p:nvPr/>
        </p:nvGrpSpPr>
        <p:grpSpPr>
          <a:xfrm>
            <a:off x="185002" y="5734050"/>
            <a:ext cx="3758348" cy="957872"/>
            <a:chOff x="2954954" y="4334354"/>
            <a:chExt cx="6334189" cy="1214046"/>
          </a:xfrm>
        </p:grpSpPr>
        <p:sp>
          <p:nvSpPr>
            <p:cNvPr id="8" name="矩形 15">
              <a:extLst>
                <a:ext uri="{FF2B5EF4-FFF2-40B4-BE49-F238E27FC236}">
                  <a16:creationId xmlns:a16="http://schemas.microsoft.com/office/drawing/2014/main" id="{DC62AD72-D57D-0009-30C9-DEEA74AE980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892C513E-266F-2FA3-291C-7DFB98F73A0C}"/>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0B058827-5575-A922-250D-00120B8D64D4}"/>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khổ</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3" name="Oval 12">
            <a:extLst>
              <a:ext uri="{FF2B5EF4-FFF2-40B4-BE49-F238E27FC236}">
                <a16:creationId xmlns:a16="http://schemas.microsoft.com/office/drawing/2014/main"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4" name="Oval 13">
            <a:extLst>
              <a:ext uri="{FF2B5EF4-FFF2-40B4-BE49-F238E27FC236}">
                <a16:creationId xmlns:a16="http://schemas.microsoft.com/office/drawing/2014/main"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5" name="Oval 14">
            <a:extLst>
              <a:ext uri="{FF2B5EF4-FFF2-40B4-BE49-F238E27FC236}">
                <a16:creationId xmlns:a16="http://schemas.microsoft.com/office/drawing/2014/main"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6" name="Oval 15">
            <a:extLst>
              <a:ext uri="{FF2B5EF4-FFF2-40B4-BE49-F238E27FC236}">
                <a16:creationId xmlns:a16="http://schemas.microsoft.com/office/drawing/2014/main"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7" name="Oval 16">
            <a:extLst>
              <a:ext uri="{FF2B5EF4-FFF2-40B4-BE49-F238E27FC236}">
                <a16:creationId xmlns:a16="http://schemas.microsoft.com/office/drawing/2014/main"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8" name="Oval 17">
            <a:extLst>
              <a:ext uri="{FF2B5EF4-FFF2-40B4-BE49-F238E27FC236}">
                <a16:creationId xmlns:a16="http://schemas.microsoft.com/office/drawing/2014/main"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368595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1">
            <a:extLst>
              <a:ext uri="{FF2B5EF4-FFF2-40B4-BE49-F238E27FC236}">
                <a16:creationId xmlns:a16="http://schemas.microsoft.com/office/drawing/2014/main" id="{EDE4D39F-DDA1-D001-2CD6-ED618004CC34}"/>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7" name="Group 6">
            <a:extLst>
              <a:ext uri="{FF2B5EF4-FFF2-40B4-BE49-F238E27FC236}">
                <a16:creationId xmlns:a16="http://schemas.microsoft.com/office/drawing/2014/main" id="{F7E49B00-39C8-8F2A-BC2B-968DDB61C77E}"/>
              </a:ext>
            </a:extLst>
          </p:cNvPr>
          <p:cNvGrpSpPr/>
          <p:nvPr/>
        </p:nvGrpSpPr>
        <p:grpSpPr>
          <a:xfrm>
            <a:off x="753664" y="857344"/>
            <a:ext cx="4961336" cy="2707191"/>
            <a:chOff x="3075431" y="1124622"/>
            <a:chExt cx="4325245" cy="2707191"/>
          </a:xfrm>
        </p:grpSpPr>
        <p:sp>
          <p:nvSpPr>
            <p:cNvPr id="8" name="Rectangle: Rounded Corners 6">
              <a:extLst>
                <a:ext uri="{FF2B5EF4-FFF2-40B4-BE49-F238E27FC236}">
                  <a16:creationId xmlns:a16="http://schemas.microsoft.com/office/drawing/2014/main" id="{88807A8A-D62A-D9CF-8B89-2FADE5076A44}"/>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khổ</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D02A1ED7-4FFF-B285-00EB-FD856C057895}"/>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1C95A8-F799-6A20-608C-A5B45EE9F216}"/>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1" name="Picture 10">
              <a:extLst>
                <a:ext uri="{FF2B5EF4-FFF2-40B4-BE49-F238E27FC236}">
                  <a16:creationId xmlns:a16="http://schemas.microsoft.com/office/drawing/2014/main" id="{4D51E2C3-D806-C80B-910C-FE63D1D5016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2" name="Picture 11">
              <a:extLst>
                <a:ext uri="{FF2B5EF4-FFF2-40B4-BE49-F238E27FC236}">
                  <a16:creationId xmlns:a16="http://schemas.microsoft.com/office/drawing/2014/main" id="{9A01AFA9-9474-4226-429A-CFE6A28ABDEF}"/>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3" name="Group 12">
            <a:extLst>
              <a:ext uri="{FF2B5EF4-FFF2-40B4-BE49-F238E27FC236}">
                <a16:creationId xmlns:a16="http://schemas.microsoft.com/office/drawing/2014/main" id="{F2AD8642-E348-F98A-3AE1-498BCC2DDF40}"/>
              </a:ext>
            </a:extLst>
          </p:cNvPr>
          <p:cNvGrpSpPr/>
          <p:nvPr/>
        </p:nvGrpSpPr>
        <p:grpSpPr>
          <a:xfrm>
            <a:off x="4712970" y="3440622"/>
            <a:ext cx="5445754" cy="2437071"/>
            <a:chOff x="5189220" y="3812803"/>
            <a:chExt cx="5445754" cy="2437071"/>
          </a:xfrm>
        </p:grpSpPr>
        <p:grpSp>
          <p:nvGrpSpPr>
            <p:cNvPr id="14" name="Group 13">
              <a:extLst>
                <a:ext uri="{FF2B5EF4-FFF2-40B4-BE49-F238E27FC236}">
                  <a16:creationId xmlns:a16="http://schemas.microsoft.com/office/drawing/2014/main" id="{BA992CC8-005F-9161-D856-5AEF8D1CA6A2}"/>
                </a:ext>
              </a:extLst>
            </p:cNvPr>
            <p:cNvGrpSpPr/>
            <p:nvPr/>
          </p:nvGrpSpPr>
          <p:grpSpPr>
            <a:xfrm>
              <a:off x="5189220" y="3812803"/>
              <a:ext cx="5445754" cy="2437071"/>
              <a:chOff x="3323320" y="1250854"/>
              <a:chExt cx="5445754" cy="2437071"/>
            </a:xfrm>
          </p:grpSpPr>
          <p:sp>
            <p:nvSpPr>
              <p:cNvPr id="25" name="Rectangle: Rounded Corners 12">
                <a:extLst>
                  <a:ext uri="{FF2B5EF4-FFF2-40B4-BE49-F238E27FC236}">
                    <a16:creationId xmlns:a16="http://schemas.microsoft.com/office/drawing/2014/main" id="{BE390B3B-B822-5D63-0028-1B2E66EFF42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39960D3E-CC44-3D46-DC88-F1BDEAFDCF3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9A53BD5E-7AE1-D38B-8B7E-3BB91DA26B86}"/>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6" name="Picture 15">
              <a:extLst>
                <a:ext uri="{FF2B5EF4-FFF2-40B4-BE49-F238E27FC236}">
                  <a16:creationId xmlns:a16="http://schemas.microsoft.com/office/drawing/2014/main" id="{4658F1E3-8E61-121F-93A0-8D1E468A713A}"/>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7" name="Picture 16">
              <a:extLst>
                <a:ext uri="{FF2B5EF4-FFF2-40B4-BE49-F238E27FC236}">
                  <a16:creationId xmlns:a16="http://schemas.microsoft.com/office/drawing/2014/main" id="{25F8428E-DFC3-BEA1-64AD-86797C1718B1}"/>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18" name="Picture 17">
              <a:extLst>
                <a:ext uri="{FF2B5EF4-FFF2-40B4-BE49-F238E27FC236}">
                  <a16:creationId xmlns:a16="http://schemas.microsoft.com/office/drawing/2014/main" id="{BF19D255-3A0B-F62E-75F9-903178BB89EC}"/>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19" name="Picture 18">
              <a:extLst>
                <a:ext uri="{FF2B5EF4-FFF2-40B4-BE49-F238E27FC236}">
                  <a16:creationId xmlns:a16="http://schemas.microsoft.com/office/drawing/2014/main" id="{99E5B1F4-654B-549D-77CC-57A2D02A263E}"/>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0" name="Picture 19">
              <a:extLst>
                <a:ext uri="{FF2B5EF4-FFF2-40B4-BE49-F238E27FC236}">
                  <a16:creationId xmlns:a16="http://schemas.microsoft.com/office/drawing/2014/main" id="{0E84A9FF-5BF4-1C54-F34D-606D01F0110E}"/>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1" name="Picture 20">
              <a:extLst>
                <a:ext uri="{FF2B5EF4-FFF2-40B4-BE49-F238E27FC236}">
                  <a16:creationId xmlns:a16="http://schemas.microsoft.com/office/drawing/2014/main" id="{1A067DBD-D787-8EC9-A927-30CB69400F51}"/>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2" name="Picture 21">
              <a:extLst>
                <a:ext uri="{FF2B5EF4-FFF2-40B4-BE49-F238E27FC236}">
                  <a16:creationId xmlns:a16="http://schemas.microsoft.com/office/drawing/2014/main" id="{2EF319A4-FC9A-FCFD-008C-6A6060702BCA}"/>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3" name="Picture 22">
              <a:extLst>
                <a:ext uri="{FF2B5EF4-FFF2-40B4-BE49-F238E27FC236}">
                  <a16:creationId xmlns:a16="http://schemas.microsoft.com/office/drawing/2014/main" id="{D25CB0C3-0926-3C7F-0964-5E936D0E7B6D}"/>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7" name="TextBox 26">
            <a:extLst>
              <a:ext uri="{FF2B5EF4-FFF2-40B4-BE49-F238E27FC236}">
                <a16:creationId xmlns:a16="http://schemas.microsoft.com/office/drawing/2014/main" id="{4A4750FD-8AD3-7DD7-36EA-8D6DAD3DA9B0}"/>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THEO NHÓM</a:t>
            </a:r>
          </a:p>
        </p:txBody>
      </p:sp>
    </p:spTree>
    <p:extLst>
      <p:ext uri="{BB962C8B-B14F-4D97-AF65-F5344CB8AC3E}">
        <p14:creationId xmlns:p14="http://schemas.microsoft.com/office/powerpoint/2010/main" val="30770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Oval 12">
            <a:extLst>
              <a:ext uri="{FF2B5EF4-FFF2-40B4-BE49-F238E27FC236}">
                <a16:creationId xmlns:a16="http://schemas.microsoft.com/office/drawing/2014/main"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4" name="Oval 13">
            <a:extLst>
              <a:ext uri="{FF2B5EF4-FFF2-40B4-BE49-F238E27FC236}">
                <a16:creationId xmlns:a16="http://schemas.microsoft.com/office/drawing/2014/main"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15" name="Oval 14">
            <a:extLst>
              <a:ext uri="{FF2B5EF4-FFF2-40B4-BE49-F238E27FC236}">
                <a16:creationId xmlns:a16="http://schemas.microsoft.com/office/drawing/2014/main"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16" name="Oval 15">
            <a:extLst>
              <a:ext uri="{FF2B5EF4-FFF2-40B4-BE49-F238E27FC236}">
                <a16:creationId xmlns:a16="http://schemas.microsoft.com/office/drawing/2014/main"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4</a:t>
            </a:r>
          </a:p>
        </p:txBody>
      </p:sp>
      <p:sp>
        <p:nvSpPr>
          <p:cNvPr id="17" name="Oval 16">
            <a:extLst>
              <a:ext uri="{FF2B5EF4-FFF2-40B4-BE49-F238E27FC236}">
                <a16:creationId xmlns:a16="http://schemas.microsoft.com/office/drawing/2014/main"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5</a:t>
            </a:r>
          </a:p>
        </p:txBody>
      </p:sp>
      <p:sp>
        <p:nvSpPr>
          <p:cNvPr id="18" name="Oval 17">
            <a:extLst>
              <a:ext uri="{FF2B5EF4-FFF2-40B4-BE49-F238E27FC236}">
                <a16:creationId xmlns:a16="http://schemas.microsoft.com/office/drawing/2014/main"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6</a:t>
            </a:r>
          </a:p>
        </p:txBody>
      </p:sp>
    </p:spTree>
    <p:extLst>
      <p:ext uri="{BB962C8B-B14F-4D97-AF65-F5344CB8AC3E}">
        <p14:creationId xmlns:p14="http://schemas.microsoft.com/office/powerpoint/2010/main" val="2659224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1">
            <a:extLst>
              <a:ext uri="{FF2B5EF4-FFF2-40B4-BE49-F238E27FC236}">
                <a16:creationId xmlns:a16="http://schemas.microsoft.com/office/drawing/2014/main" id="{4E87304D-2609-1141-8B55-2E899C841549}"/>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4" name="Group 3">
            <a:extLst>
              <a:ext uri="{FF2B5EF4-FFF2-40B4-BE49-F238E27FC236}">
                <a16:creationId xmlns:a16="http://schemas.microsoft.com/office/drawing/2014/main" id="{47769EDE-103A-7000-E402-940740823E78}"/>
              </a:ext>
            </a:extLst>
          </p:cNvPr>
          <p:cNvGrpSpPr/>
          <p:nvPr/>
        </p:nvGrpSpPr>
        <p:grpSpPr>
          <a:xfrm>
            <a:off x="2742453" y="1845080"/>
            <a:ext cx="7310232" cy="3287264"/>
            <a:chOff x="5548616" y="3863568"/>
            <a:chExt cx="5668381" cy="2548957"/>
          </a:xfrm>
        </p:grpSpPr>
        <p:grpSp>
          <p:nvGrpSpPr>
            <p:cNvPr id="5" name="Group 4">
              <a:extLst>
                <a:ext uri="{FF2B5EF4-FFF2-40B4-BE49-F238E27FC236}">
                  <a16:creationId xmlns:a16="http://schemas.microsoft.com/office/drawing/2014/main" id="{4693B5FE-5D7F-D7D6-05F4-0F90BC8852A6}"/>
                </a:ext>
              </a:extLst>
            </p:cNvPr>
            <p:cNvGrpSpPr/>
            <p:nvPr/>
          </p:nvGrpSpPr>
          <p:grpSpPr>
            <a:xfrm>
              <a:off x="5548616" y="3863568"/>
              <a:ext cx="5668381" cy="2548957"/>
              <a:chOff x="3682716" y="1301619"/>
              <a:chExt cx="5668381" cy="2548957"/>
            </a:xfrm>
          </p:grpSpPr>
          <p:sp>
            <p:nvSpPr>
              <p:cNvPr id="195" name="Rectangle: Rounded Corners 12">
                <a:extLst>
                  <a:ext uri="{FF2B5EF4-FFF2-40B4-BE49-F238E27FC236}">
                    <a16:creationId xmlns:a16="http://schemas.microsoft.com/office/drawing/2014/main" id="{F700C1AB-836B-8A00-A163-85E401767A2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196" name="Rectangle: Rounded Corners 195">
                <a:extLst>
                  <a:ext uri="{FF2B5EF4-FFF2-40B4-BE49-F238E27FC236}">
                    <a16:creationId xmlns:a16="http://schemas.microsoft.com/office/drawing/2014/main" id="{FB7D7B45-1CE6-DE9F-FEBA-8A1476CB317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702D572-4697-EADB-FC21-9642274C70D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24" name="Picture 23">
              <a:extLst>
                <a:ext uri="{FF2B5EF4-FFF2-40B4-BE49-F238E27FC236}">
                  <a16:creationId xmlns:a16="http://schemas.microsoft.com/office/drawing/2014/main" id="{E3162C5E-649A-5D53-D83F-E2FE01D9FEAC}"/>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3DD4593A-9EF8-7A90-3DF7-E04BBB34A150}"/>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13608131-82FB-DF13-1FF8-4FD05088A627}"/>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C075440E-A596-BD37-5ACC-D5E88BCC3FC8}"/>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2044C7DC-AFC1-BB66-F2F4-E932C29C2651}"/>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192" name="Picture 191">
              <a:extLst>
                <a:ext uri="{FF2B5EF4-FFF2-40B4-BE49-F238E27FC236}">
                  <a16:creationId xmlns:a16="http://schemas.microsoft.com/office/drawing/2014/main" id="{EFD0C77D-71D1-215A-A96C-5D4964A5802F}"/>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193" name="Picture 192">
              <a:extLst>
                <a:ext uri="{FF2B5EF4-FFF2-40B4-BE49-F238E27FC236}">
                  <a16:creationId xmlns:a16="http://schemas.microsoft.com/office/drawing/2014/main" id="{E8DA5389-7AD7-ECCC-0A91-3882984F0E6F}"/>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194" name="Picture 193">
              <a:extLst>
                <a:ext uri="{FF2B5EF4-FFF2-40B4-BE49-F238E27FC236}">
                  <a16:creationId xmlns:a16="http://schemas.microsoft.com/office/drawing/2014/main" id="{BAEE565E-7784-E03E-F167-D14228D8AE35}"/>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197" name="Picture 196">
            <a:extLst>
              <a:ext uri="{FF2B5EF4-FFF2-40B4-BE49-F238E27FC236}">
                <a16:creationId xmlns:a16="http://schemas.microsoft.com/office/drawing/2014/main" id="{FC4EC1F3-5DCB-DC1A-64CB-536D627BF94A}"/>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4533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64128978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40EDC3-E594-A875-0D41-9FDCD9408AA2}"/>
              </a:ext>
            </a:extLst>
          </p:cNvPr>
          <p:cNvPicPr>
            <a:picLocks noChangeAspect="1"/>
          </p:cNvPicPr>
          <p:nvPr/>
        </p:nvPicPr>
        <p:blipFill>
          <a:blip r:embed="rId8"/>
          <a:stretch>
            <a:fillRect/>
          </a:stretch>
        </p:blipFill>
        <p:spPr>
          <a:xfrm>
            <a:off x="3656496" y="3314273"/>
            <a:ext cx="7888908" cy="1048603"/>
          </a:xfrm>
          <a:prstGeom prst="rect">
            <a:avLst/>
          </a:prstGeom>
        </p:spPr>
      </p:pic>
    </p:spTree>
    <p:extLst>
      <p:ext uri="{BB962C8B-B14F-4D97-AF65-F5344CB8AC3E}">
        <p14:creationId xmlns:p14="http://schemas.microsoft.com/office/powerpoint/2010/main" val="3854780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algn="ctr">
                <a:lnSpc>
                  <a:spcPct val="150000"/>
                </a:lnSpc>
              </a:pP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r>
                <a:rPr lang="vi-VN" sz="360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thơ nhắc đến mái nhà riêng của những con vật nào?</a:t>
              </a:r>
              <a:endParaRPr lang="zh-CN" altLang="en-US" sz="3600" dirty="0">
                <a:solidFill>
                  <a:srgbClr val="F5750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685316"/>
          </a:xfrm>
          <a:prstGeom prst="rect">
            <a:avLst/>
          </a:prstGeom>
          <a:noFill/>
        </p:spPr>
        <p:txBody>
          <a:bodyPr wrap="square">
            <a:spAutoFit/>
          </a:bodyPr>
          <a:lstStyle/>
          <a:p>
            <a:pPr algn="just">
              <a:lnSpc>
                <a:spcPct val="120000"/>
              </a:lnSpc>
              <a:spcAft>
                <a:spcPts val="800"/>
              </a:spcAft>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riêng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dím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ốc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450111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 t</a:t>
              </a:r>
              <a:r>
                <a:rPr kumimoji="0" lang="en-US"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3B9D5BE6-BC0D-D3E3-A73A-7142142E23D7}"/>
              </a:ext>
            </a:extLst>
          </p:cNvPr>
          <p:cNvPicPr>
            <a:picLocks noChangeAspect="1"/>
          </p:cNvPicPr>
          <p:nvPr/>
        </p:nvPicPr>
        <p:blipFill>
          <a:blip r:embed="rId5"/>
          <a:stretch>
            <a:fillRect/>
          </a:stretch>
        </p:blipFill>
        <p:spPr>
          <a:xfrm>
            <a:off x="2319337" y="2319337"/>
            <a:ext cx="8896217" cy="1328738"/>
          </a:xfrm>
          <a:prstGeom prst="rect">
            <a:avLst/>
          </a:prstGeom>
        </p:spPr>
      </p:pic>
      <p:pic>
        <p:nvPicPr>
          <p:cNvPr id="18" name="Picture 17">
            <a:extLst>
              <a:ext uri="{FF2B5EF4-FFF2-40B4-BE49-F238E27FC236}">
                <a16:creationId xmlns:a16="http://schemas.microsoft.com/office/drawing/2014/main" id="{BD7658A3-7C0B-CFE8-8E07-128F9D4909CF}"/>
              </a:ext>
            </a:extLst>
          </p:cNvPr>
          <p:cNvPicPr>
            <a:picLocks noChangeAspect="1"/>
          </p:cNvPicPr>
          <p:nvPr/>
        </p:nvPicPr>
        <p:blipFill>
          <a:blip r:embed="rId6"/>
          <a:stretch>
            <a:fillRect/>
          </a:stretch>
        </p:blipFill>
        <p:spPr>
          <a:xfrm>
            <a:off x="2276474" y="4495799"/>
            <a:ext cx="9128125" cy="1095375"/>
          </a:xfrm>
          <a:prstGeom prst="rect">
            <a:avLst/>
          </a:prstGeom>
        </p:spPr>
      </p:pic>
      <p:cxnSp>
        <p:nvCxnSpPr>
          <p:cNvPr id="20" name="Straight Arrow Connector 19">
            <a:extLst>
              <a:ext uri="{FF2B5EF4-FFF2-40B4-BE49-F238E27FC236}">
                <a16:creationId xmlns:a16="http://schemas.microsoft.com/office/drawing/2014/main" id="{34C81879-37E0-2A5E-E32E-3A4B041A4094}"/>
              </a:ext>
            </a:extLst>
          </p:cNvPr>
          <p:cNvCxnSpPr>
            <a:cxnSpLocks/>
          </p:cNvCxnSpPr>
          <p:nvPr/>
        </p:nvCxnSpPr>
        <p:spPr>
          <a:xfrm>
            <a:off x="3962400" y="3467100"/>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F958CFD-F571-76A5-918D-456EE4803356}"/>
              </a:ext>
            </a:extLst>
          </p:cNvPr>
          <p:cNvCxnSpPr>
            <a:cxnSpLocks/>
          </p:cNvCxnSpPr>
          <p:nvPr/>
        </p:nvCxnSpPr>
        <p:spPr>
          <a:xfrm>
            <a:off x="6057900" y="3495675"/>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6F8407-94FE-4371-5809-784E4D2556B9}"/>
              </a:ext>
            </a:extLst>
          </p:cNvPr>
          <p:cNvCxnSpPr>
            <a:cxnSpLocks/>
          </p:cNvCxnSpPr>
          <p:nvPr/>
        </p:nvCxnSpPr>
        <p:spPr>
          <a:xfrm flipH="1">
            <a:off x="4248150" y="350520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30A7BC-BE19-E6DC-D73B-46438499DB28}"/>
              </a:ext>
            </a:extLst>
          </p:cNvPr>
          <p:cNvCxnSpPr>
            <a:cxnSpLocks/>
          </p:cNvCxnSpPr>
          <p:nvPr/>
        </p:nvCxnSpPr>
        <p:spPr>
          <a:xfrm flipH="1">
            <a:off x="6324600" y="344805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4854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EFF49952-3759-3FE0-3E72-16C99502C278}"/>
              </a:ext>
            </a:extLst>
          </p:cNvPr>
          <p:cNvSpPr txBox="1">
            <a:spLocks noChangeArrowheads="1"/>
          </p:cNvSpPr>
          <p:nvPr/>
        </p:nvSpPr>
        <p:spPr bwMode="auto">
          <a:xfrm>
            <a:off x="5007483" y="2933700"/>
            <a:ext cx="50799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 gì xảy ra nếu các con vật đó không còn nơi để ở?</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091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7" name="Rectangle: Rounded Corners 6">
            <a:extLst>
              <a:ext uri="{FF2B5EF4-FFF2-40B4-BE49-F238E27FC236}">
                <a16:creationId xmlns:a16="http://schemas.microsoft.com/office/drawing/2014/main" id="{A7C3A8CE-088D-9997-8A26-E6E3A718396C}"/>
              </a:ext>
            </a:extLst>
          </p:cNvPr>
          <p:cNvSpPr/>
          <p:nvPr/>
        </p:nvSpPr>
        <p:spPr>
          <a:xfrm>
            <a:off x="1520687" y="1903279"/>
            <a:ext cx="9064487" cy="3297371"/>
          </a:xfrm>
          <a:custGeom>
            <a:avLst/>
            <a:gdLst>
              <a:gd name="connsiteX0" fmla="*/ 0 w 9064487"/>
              <a:gd name="connsiteY0" fmla="*/ 346059 h 3297371"/>
              <a:gd name="connsiteX1" fmla="*/ 346059 w 9064487"/>
              <a:gd name="connsiteY1" fmla="*/ 0 h 3297371"/>
              <a:gd name="connsiteX2" fmla="*/ 8718428 w 9064487"/>
              <a:gd name="connsiteY2" fmla="*/ 0 h 3297371"/>
              <a:gd name="connsiteX3" fmla="*/ 9064487 w 9064487"/>
              <a:gd name="connsiteY3" fmla="*/ 346059 h 3297371"/>
              <a:gd name="connsiteX4" fmla="*/ 9064487 w 9064487"/>
              <a:gd name="connsiteY4" fmla="*/ 2951312 h 3297371"/>
              <a:gd name="connsiteX5" fmla="*/ 8718428 w 9064487"/>
              <a:gd name="connsiteY5" fmla="*/ 3297371 h 3297371"/>
              <a:gd name="connsiteX6" fmla="*/ 346059 w 9064487"/>
              <a:gd name="connsiteY6" fmla="*/ 3297371 h 3297371"/>
              <a:gd name="connsiteX7" fmla="*/ 0 w 9064487"/>
              <a:gd name="connsiteY7" fmla="*/ 2951312 h 3297371"/>
              <a:gd name="connsiteX8" fmla="*/ 0 w 9064487"/>
              <a:gd name="connsiteY8" fmla="*/ 346059 h 329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4487" h="3297371" fill="none" extrusionOk="0">
                <a:moveTo>
                  <a:pt x="0" y="346059"/>
                </a:moveTo>
                <a:cubicBezTo>
                  <a:pt x="309" y="163308"/>
                  <a:pt x="166179" y="18869"/>
                  <a:pt x="346059" y="0"/>
                </a:cubicBezTo>
                <a:cubicBezTo>
                  <a:pt x="2188318" y="72427"/>
                  <a:pt x="5177251" y="61419"/>
                  <a:pt x="8718428" y="0"/>
                </a:cubicBezTo>
                <a:cubicBezTo>
                  <a:pt x="8908339" y="-8342"/>
                  <a:pt x="9055755" y="152295"/>
                  <a:pt x="9064487" y="346059"/>
                </a:cubicBezTo>
                <a:cubicBezTo>
                  <a:pt x="9165363" y="1165013"/>
                  <a:pt x="8957174" y="2177023"/>
                  <a:pt x="9064487" y="2951312"/>
                </a:cubicBezTo>
                <a:cubicBezTo>
                  <a:pt x="9065618" y="3136694"/>
                  <a:pt x="8884244" y="3269002"/>
                  <a:pt x="8718428" y="3297371"/>
                </a:cubicBezTo>
                <a:cubicBezTo>
                  <a:pt x="5251772" y="3327198"/>
                  <a:pt x="2251292" y="3218065"/>
                  <a:pt x="346059" y="3297371"/>
                </a:cubicBezTo>
                <a:cubicBezTo>
                  <a:pt x="179144" y="3294634"/>
                  <a:pt x="-13277" y="3145060"/>
                  <a:pt x="0" y="2951312"/>
                </a:cubicBezTo>
                <a:cubicBezTo>
                  <a:pt x="50037" y="2465025"/>
                  <a:pt x="770" y="1602663"/>
                  <a:pt x="0" y="346059"/>
                </a:cubicBezTo>
                <a:close/>
              </a:path>
              <a:path w="9064487" h="3297371" stroke="0" extrusionOk="0">
                <a:moveTo>
                  <a:pt x="0" y="346059"/>
                </a:moveTo>
                <a:cubicBezTo>
                  <a:pt x="17788" y="159785"/>
                  <a:pt x="166856" y="24835"/>
                  <a:pt x="346059" y="0"/>
                </a:cubicBezTo>
                <a:cubicBezTo>
                  <a:pt x="3425525" y="123000"/>
                  <a:pt x="7778230" y="-96860"/>
                  <a:pt x="8718428" y="0"/>
                </a:cubicBezTo>
                <a:cubicBezTo>
                  <a:pt x="8903872" y="-4328"/>
                  <a:pt x="9069832" y="144161"/>
                  <a:pt x="9064487" y="346059"/>
                </a:cubicBezTo>
                <a:cubicBezTo>
                  <a:pt x="9067660" y="829650"/>
                  <a:pt x="9158754" y="2464183"/>
                  <a:pt x="9064487" y="2951312"/>
                </a:cubicBezTo>
                <a:cubicBezTo>
                  <a:pt x="9054040" y="3146220"/>
                  <a:pt x="8893918" y="3294812"/>
                  <a:pt x="8718428" y="3297371"/>
                </a:cubicBezTo>
                <a:cubicBezTo>
                  <a:pt x="7601825" y="3136664"/>
                  <a:pt x="2194697" y="3337038"/>
                  <a:pt x="346059" y="3297371"/>
                </a:cubicBezTo>
                <a:cubicBezTo>
                  <a:pt x="143892" y="3295140"/>
                  <a:pt x="-6492" y="3139494"/>
                  <a:pt x="0" y="2951312"/>
                </a:cubicBezTo>
                <a:cubicBezTo>
                  <a:pt x="32216" y="2146337"/>
                  <a:pt x="57206" y="1490683"/>
                  <a:pt x="0" y="3460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8" name="Picture 7">
            <a:extLst>
              <a:ext uri="{FF2B5EF4-FFF2-40B4-BE49-F238E27FC236}">
                <a16:creationId xmlns:a16="http://schemas.microsoft.com/office/drawing/2014/main" id="{367A7FD9-D7D8-D2C9-AB4D-48D0F6050DFF}"/>
              </a:ext>
            </a:extLst>
          </p:cNvPr>
          <p:cNvPicPr>
            <a:picLocks noChangeAspect="1"/>
          </p:cNvPicPr>
          <p:nvPr/>
        </p:nvPicPr>
        <p:blipFill>
          <a:blip r:embed="rId6"/>
          <a:stretch>
            <a:fillRect/>
          </a:stretch>
        </p:blipFill>
        <p:spPr>
          <a:xfrm>
            <a:off x="3556554" y="723014"/>
            <a:ext cx="5096664" cy="942088"/>
          </a:xfrm>
          <a:prstGeom prst="rect">
            <a:avLst/>
          </a:prstGeom>
        </p:spPr>
      </p:pic>
    </p:spTree>
    <p:extLst>
      <p:ext uri="{BB962C8B-B14F-4D97-AF65-F5344CB8AC3E}">
        <p14:creationId xmlns:p14="http://schemas.microsoft.com/office/powerpoint/2010/main" val="217706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p:cTn id="26"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p:cTn id="3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 thiệu về mái nhà riêng của các bạn nhỏ trong bài thơ.</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2679708"/>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của mỗi bạn nhỏ trong bài thơ rất khác nhau. Có mái nhà rợp bóng cây xanh mát của giàn gấc lúc lỉu quả chín đỏ. Có mái nhà được tô điểm bởi sắc hoa giấy rực rỡ.</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31790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4847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chung của muôn loài là gì?</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1350113"/>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chung của muôn loài là bầu trời xanh, xanh đến vô cùng. </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79920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1" y="800101"/>
            <a:ext cx="9601200" cy="57369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EFF49952-3759-3FE0-3E72-16C99502C278}"/>
              </a:ext>
            </a:extLst>
          </p:cNvPr>
          <p:cNvSpPr txBox="1">
            <a:spLocks noChangeArrowheads="1"/>
          </p:cNvSpPr>
          <p:nvPr/>
        </p:nvSpPr>
        <p:spPr bwMode="auto">
          <a:xfrm>
            <a:off x="4210049" y="1952625"/>
            <a:ext cx="61436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 từ ngữ miêu tả bầu trời xanh – mái nhà chung của muôn vật trong bài thơ Một mái nhà chung? </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文本框 6">
            <a:extLst>
              <a:ext uri="{FF2B5EF4-FFF2-40B4-BE49-F238E27FC236}">
                <a16:creationId xmlns:a16="http://schemas.microsoft.com/office/drawing/2014/main" id="{4C5FA294-3EE3-5E19-1C55-B337648B118C}"/>
              </a:ext>
            </a:extLst>
          </p:cNvPr>
          <p:cNvSpPr txBox="1">
            <a:spLocks noChangeArrowheads="1"/>
          </p:cNvSpPr>
          <p:nvPr/>
        </p:nvSpPr>
        <p:spPr bwMode="auto">
          <a:xfrm>
            <a:off x="4171949" y="3657600"/>
            <a:ext cx="6143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lvl="0" indent="-457200" algn="just">
              <a:buFont typeface="Arial" panose="020B0604020202020204" pitchFamily="34" charset="0"/>
              <a:buChar cha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từ ngữ: xanh, xanh đến vô cùng, rực rỡ, bảy sắc cầu vồng.</a:t>
            </a:r>
            <a:endParaRPr kumimoji="0" lang="zh-CN" alt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191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muốn nói điều gì với những người bạn cùng chung sống dưới mái nhà chung?</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1350113"/>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chung tay bảo vệ bầu trời vì bầu trời là mái nhà chung che chở và bảo vệ muôn loài.</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4298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08BAF91-9FAB-505D-1A23-B50ABF0C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ED42FC2-D6C9-2817-F7AD-71173AF77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a:extLst>
              <a:ext uri="{FF2B5EF4-FFF2-40B4-BE49-F238E27FC236}">
                <a16:creationId xmlns:a16="http://schemas.microsoft.com/office/drawing/2014/main" id="{C3EF278A-EBEE-85BC-6B09-E5EA0EE70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balloons&#10;&#10;Description automatically generated with low confidence">
            <a:extLst>
              <a:ext uri="{FF2B5EF4-FFF2-40B4-BE49-F238E27FC236}">
                <a16:creationId xmlns:a16="http://schemas.microsoft.com/office/drawing/2014/main" id="{A11FB2BF-A9ED-94CA-35C6-C7C4068E0067}"/>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 name="Picture 4" descr="900+ Notion ý tưởng | hình ảnh, váy áo quince, inspired outfits">
            <a:extLst>
              <a:ext uri="{FF2B5EF4-FFF2-40B4-BE49-F238E27FC236}">
                <a16:creationId xmlns:a16="http://schemas.microsoft.com/office/drawing/2014/main" id="{CE00806E-121B-52EB-0129-43083DE0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900+ Notion ý tưởng | hình ảnh, váy áo quince, inspired outfits">
            <a:extLst>
              <a:ext uri="{FF2B5EF4-FFF2-40B4-BE49-F238E27FC236}">
                <a16:creationId xmlns:a16="http://schemas.microsoft.com/office/drawing/2014/main" id="{CF095E7B-AE85-6551-171F-6F9B9C575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C18E46-3B6B-A3F7-133B-BEE7B64F3BD2}"/>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9" name="Picture 8">
            <a:extLst>
              <a:ext uri="{FF2B5EF4-FFF2-40B4-BE49-F238E27FC236}">
                <a16:creationId xmlns:a16="http://schemas.microsoft.com/office/drawing/2014/main" id="{4783F495-5D87-C005-3A0E-D9D4EDC834F8}"/>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307DCAED-4301-2EB1-AB5B-B831C2B7E4F7}"/>
              </a:ext>
            </a:extLst>
          </p:cNvPr>
          <p:cNvSpPr/>
          <p:nvPr/>
        </p:nvSpPr>
        <p:spPr>
          <a:xfrm>
            <a:off x="1600200" y="2893429"/>
            <a:ext cx="9067799" cy="2554545"/>
          </a:xfrm>
          <a:prstGeom prst="rect">
            <a:avLst/>
          </a:prstGeom>
        </p:spPr>
        <p:txBody>
          <a:bodyPr wrap="square">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thơ nói về những mái nhà của các sự vật. Mọi vật đều có mái nhà riêng nhưng đều chung sống dưới bầu trời. Vì thế hãy bảo vệ và giữ gìn mái nhà chung đó. </a:t>
            </a:r>
          </a:p>
        </p:txBody>
      </p:sp>
    </p:spTree>
    <p:extLst>
      <p:ext uri="{BB962C8B-B14F-4D97-AF65-F5344CB8AC3E}">
        <p14:creationId xmlns:p14="http://schemas.microsoft.com/office/powerpoint/2010/main" val="110446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5" name="PA_图片 1">
            <a:extLst>
              <a:ext uri="{FF2B5EF4-FFF2-40B4-BE49-F238E27FC236}">
                <a16:creationId xmlns:a16="http://schemas.microsoft.com/office/drawing/2014/main" id="{7016E67B-8CF8-DBA6-207A-569C36F85836}"/>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a:fillRect/>
          </a:stretch>
        </p:blipFill>
        <p:spPr>
          <a:xfrm>
            <a:off x="4116369" y="297739"/>
            <a:ext cx="6956504" cy="5862471"/>
          </a:xfrm>
          <a:prstGeom prst="rect">
            <a:avLst/>
          </a:prstGeom>
        </p:spPr>
      </p:pic>
      <p:sp>
        <p:nvSpPr>
          <p:cNvPr id="6" name="TextBox 5">
            <a:extLst>
              <a:ext uri="{FF2B5EF4-FFF2-40B4-BE49-F238E27FC236}">
                <a16:creationId xmlns:a16="http://schemas.microsoft.com/office/drawing/2014/main" id="{66A5DE22-8BE3-7666-44D5-07475F752931}"/>
              </a:ext>
            </a:extLst>
          </p:cNvPr>
          <p:cNvSpPr txBox="1"/>
          <p:nvPr/>
        </p:nvSpPr>
        <p:spPr>
          <a:xfrm>
            <a:off x="4571422" y="2074813"/>
            <a:ext cx="5735784" cy="1754326"/>
          </a:xfrm>
          <a:prstGeom prst="rect">
            <a:avLst/>
          </a:prstGeom>
          <a:noFill/>
        </p:spPr>
        <p:txBody>
          <a:bodyPr wrap="square" rtlCol="0">
            <a:spAutoFit/>
          </a:bodyPr>
          <a:lstStyle/>
          <a:p>
            <a:pPr algn="ctr"/>
            <a:r>
              <a:rPr lang="vi-V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thuộc lòng 4 khổ thơ em thích.   </a:t>
            </a:r>
          </a:p>
        </p:txBody>
      </p:sp>
      <p:pic>
        <p:nvPicPr>
          <p:cNvPr id="9" name="Picture 3" descr="E:\丫头\png\小人\卡通类素材\Nipic_8062398_20130326142401079309.png">
            <a:extLst>
              <a:ext uri="{FF2B5EF4-FFF2-40B4-BE49-F238E27FC236}">
                <a16:creationId xmlns:a16="http://schemas.microsoft.com/office/drawing/2014/main" id="{A4CD66E9-38FA-D837-FA1E-1B66F10CFA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964" y="1491299"/>
            <a:ext cx="4216227" cy="50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902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FFD468-B6A3-F070-9154-3007C8975130}"/>
              </a:ext>
            </a:extLst>
          </p:cNvPr>
          <p:cNvPicPr>
            <a:picLocks noChangeAspect="1"/>
          </p:cNvPicPr>
          <p:nvPr/>
        </p:nvPicPr>
        <p:blipFill>
          <a:blip r:embed="rId8"/>
          <a:stretch>
            <a:fillRect/>
          </a:stretch>
        </p:blipFill>
        <p:spPr>
          <a:xfrm>
            <a:off x="4784727" y="3159952"/>
            <a:ext cx="5803895" cy="1414395"/>
          </a:xfrm>
          <a:prstGeom prst="rect">
            <a:avLst/>
          </a:prstGeom>
        </p:spPr>
      </p:pic>
    </p:spTree>
    <p:extLst>
      <p:ext uri="{BB962C8B-B14F-4D97-AF65-F5344CB8AC3E}">
        <p14:creationId xmlns:p14="http://schemas.microsoft.com/office/powerpoint/2010/main" val="228080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964702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25" y="165356"/>
            <a:ext cx="11939819" cy="6858000"/>
          </a:xfrm>
          <a:prstGeom prst="rect">
            <a:avLst/>
          </a:prstGeom>
        </p:spPr>
      </p:pic>
      <p:pic>
        <p:nvPicPr>
          <p:cNvPr id="307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2" y="34925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800" y="3203322"/>
            <a:ext cx="3820034" cy="3820034"/>
          </a:xfrm>
          <a:prstGeom prst="rect">
            <a:avLst/>
          </a:prstGeom>
        </p:spPr>
      </p:pic>
      <p:pic>
        <p:nvPicPr>
          <p:cNvPr id="19" name="Picture 39" descr="卡通儿童">
            <a:extLst>
              <a:ext uri="{FF2B5EF4-FFF2-40B4-BE49-F238E27FC236}">
                <a16:creationId xmlns:a16="http://schemas.microsoft.com/office/drawing/2014/main" id="{47B5B06D-AF80-887A-7C4D-03D946376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433" y="4970081"/>
            <a:ext cx="5203704" cy="20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D1DADE6-64DC-44DE-9E18-57FF76E66190}"/>
              </a:ext>
            </a:extLst>
          </p:cNvPr>
          <p:cNvPicPr>
            <a:picLocks noChangeAspect="1"/>
          </p:cNvPicPr>
          <p:nvPr/>
        </p:nvPicPr>
        <p:blipFill>
          <a:blip r:embed="rId8"/>
          <a:stretch>
            <a:fillRect/>
          </a:stretch>
        </p:blipFill>
        <p:spPr>
          <a:xfrm>
            <a:off x="2769229" y="1510843"/>
            <a:ext cx="5986791"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34523" y="264453"/>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18D3B91C-B51D-C190-AB66-F482CBB70B89}"/>
              </a:ext>
            </a:extLst>
          </p:cNvPr>
          <p:cNvPicPr>
            <a:picLocks noChangeAspect="1"/>
          </p:cNvPicPr>
          <p:nvPr/>
        </p:nvPicPr>
        <p:blipFill>
          <a:blip r:embed="rId6"/>
          <a:stretch>
            <a:fillRect/>
          </a:stretch>
        </p:blipFill>
        <p:spPr>
          <a:xfrm>
            <a:off x="2653347" y="1532165"/>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646331"/>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sĩ</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người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nước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nào</a:t>
            </a:r>
            <a:r>
              <a:rPr lang="en-US" sz="3600" b="1" dirty="0">
                <a:solidFill>
                  <a:srgbClr val="0070C0"/>
                </a:solidFill>
                <a:latin typeface="Calibri" panose="020F0502020204030204" pitchFamily="34" charset="0"/>
                <a:cs typeface="Calibri" panose="020F0502020204030204" pitchFamily="34" charset="0"/>
              </a:rPr>
              <a:t>?</a:t>
            </a: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1" y="2271973"/>
            <a:ext cx="217411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Ấn Độ.</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Pháp</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Thụy Sĩ.</a:t>
            </a:r>
            <a:endPar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646331"/>
          </a:xfrm>
          <a:prstGeom prst="rect">
            <a:avLst/>
          </a:prstGeom>
          <a:noFill/>
        </p:spPr>
        <p:txBody>
          <a:bodyPr wrap="square">
            <a:spAutoFit/>
          </a:bodyPr>
          <a:lstStyle/>
          <a:p>
            <a:pPr lvl="0"/>
            <a:r>
              <a:rPr lang="vi-VN" sz="3600" b="1" dirty="0">
                <a:solidFill>
                  <a:srgbClr val="0070C0"/>
                </a:solidFill>
                <a:latin typeface="Calibri" panose="020F0502020204030204" pitchFamily="34" charset="0"/>
                <a:cs typeface="Calibri" panose="020F0502020204030204" pitchFamily="34" charset="0"/>
              </a:rPr>
              <a:t>Vì sao bà khách ao ước gặp </a:t>
            </a: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sỹ</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vi-VN"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124584" y="2337672"/>
            <a:ext cx="101371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A.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Vì</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ngưỡng</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mộ</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ông</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algn="just"/>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B. </a:t>
            </a:r>
            <a:r>
              <a:rPr lang="nl-NL" altLang="en-US" sz="3200" noProof="0" dirty="0"/>
              <a:t>V</a:t>
            </a:r>
            <a:r>
              <a:rPr lang="nl-NL" sz="3200" dirty="0"/>
              <a:t>ì tò mò muốn biêt điều gì khiến ông chọn cuộc sống nơi góc biển chân trời này để nghiên cứu những bệnh nhiệt đới.</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C.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Cả</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2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đáp</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án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trên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đều</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đúng</a:t>
            </a:r>
            <a:endParaRPr kumimoji="0" lang="vi-VN" altLang="en-US" sz="32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07" y="3905365"/>
            <a:ext cx="958029" cy="958029"/>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Bệnh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đới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bênh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2324734" y="2061447"/>
            <a:ext cx="1013714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marR="0" lvl="0" indent="-514350"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xảy</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vùng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khí</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hậu</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nóng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ẩm</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lvl="0" indent="-514350" eaLnBrk="1" hangingPunct="1">
              <a:spcBef>
                <a:spcPct val="50000"/>
              </a:spcBef>
              <a:buFontTx/>
              <a:buAutoNum type="alphaUcPeriod"/>
              <a:defRPr/>
            </a:pP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lạnh</a:t>
            </a:r>
            <a:endParaRPr lang="vi-VN" altLang="en-US" sz="3200" dirty="0">
              <a:solidFill>
                <a:prstClr val="black"/>
              </a:solidFill>
              <a:cs typeface="Calibri" panose="020F0502020204030204" pitchFamily="34" charset="0"/>
            </a:endParaRPr>
          </a:p>
          <a:p>
            <a:pPr eaLnBrk="1" hangingPunct="1">
              <a:spcBef>
                <a:spcPct val="50000"/>
              </a:spcBef>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khô</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hạn</a:t>
            </a:r>
            <a:endParaRPr lang="vi-VN" altLang="en-US" sz="3200" dirty="0">
              <a:solidFill>
                <a:prstClr val="black"/>
              </a:solidFill>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532" y="2000365"/>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40563"/>
            <a:ext cx="4396195" cy="52739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7">
            <a:extLst>
              <a:ext uri="{FF2B5EF4-FFF2-40B4-BE49-F238E27FC236}">
                <a16:creationId xmlns:a16="http://schemas.microsoft.com/office/drawing/2014/main" id="{79153B22-83CC-0D5D-B216-A1EDBDA7D227}"/>
              </a:ext>
            </a:extLst>
          </p:cNvPr>
          <p:cNvSpPr/>
          <p:nvPr/>
        </p:nvSpPr>
        <p:spPr>
          <a:xfrm>
            <a:off x="4156909" y="225865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0589578-9B29-F993-CF07-A3CF7EF09CB8}"/>
              </a:ext>
            </a:extLst>
          </p:cNvPr>
          <p:cNvPicPr>
            <a:picLocks noChangeAspect="1"/>
          </p:cNvPicPr>
          <p:nvPr/>
        </p:nvPicPr>
        <p:blipFill>
          <a:blip r:embed="rId7"/>
          <a:stretch>
            <a:fillRect/>
          </a:stretch>
        </p:blipFill>
        <p:spPr>
          <a:xfrm>
            <a:off x="2922758" y="2479036"/>
            <a:ext cx="8858256" cy="1511939"/>
          </a:xfrm>
          <a:prstGeom prst="rect">
            <a:avLst/>
          </a:prstGeom>
        </p:spPr>
      </p:pic>
    </p:spTree>
    <p:extLst>
      <p:ext uri="{BB962C8B-B14F-4D97-AF65-F5344CB8AC3E}">
        <p14:creationId xmlns:p14="http://schemas.microsoft.com/office/powerpoint/2010/main" val="309473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24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Trích</a:t>
            </a:r>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nghìn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Sóng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rập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dím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lòng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đất</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Tròn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Nghiêng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đỏ</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hồng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677656"/>
          </a:xfrm>
          <a:prstGeom prst="rect">
            <a:avLst/>
          </a:prstGeom>
          <a:noFill/>
        </p:spPr>
        <p:txBody>
          <a:bodyPr wrap="square">
            <a:spAutoFit/>
          </a:bodyPr>
          <a:lstStyle/>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ngước mắt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Ngước mắt lên trông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hãy hát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Hát câu cuối cùng: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 </a:t>
            </a:r>
          </a:p>
          <a:p>
            <a:pPr algn="r"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569660"/>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vô</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569660"/>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vòm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cao</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Bảy</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91336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TotalTime>
  <Words>1359</Words>
  <Application>Microsoft Office PowerPoint</Application>
  <PresentationFormat>Widescreen</PresentationFormat>
  <Paragraphs>236</Paragraphs>
  <Slides>29</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等线</vt:lpstr>
      <vt:lpstr>等线</vt:lpstr>
      <vt:lpstr>等线 Light</vt:lpstr>
      <vt:lpstr>Odibee Sans</vt:lpstr>
      <vt:lpstr>字魂27号-布丁体</vt:lpstr>
      <vt:lpstr>庞门正道标题体</vt:lpstr>
      <vt:lpstr>Arial</vt:lpstr>
      <vt:lpstr>Arial-Rounded</vt:lpstr>
      <vt:lpstr>Calibri</vt:lpstr>
      <vt:lpstr>Calibri Light</vt:lpstr>
      <vt:lpstr>Times New Roman</vt:lpstr>
      <vt:lpstr>Office 主题</vt:lpstr>
      <vt:lpstr>3_Office 主题​​</vt:lpstr>
      <vt:lpstr>1_Office 主题</vt:lpstr>
      <vt:lpstr>4_Office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29</cp:revision>
  <dcterms:created xsi:type="dcterms:W3CDTF">2017-09-13T07:21:00Z</dcterms:created>
  <dcterms:modified xsi:type="dcterms:W3CDTF">2023-02-04T14:20:15Z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