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 id="2147483702" r:id="rId5"/>
  </p:sldMasterIdLst>
  <p:notesMasterIdLst>
    <p:notesMasterId r:id="rId39"/>
  </p:notesMasterIdLst>
  <p:sldIdLst>
    <p:sldId id="8695" r:id="rId6"/>
    <p:sldId id="258" r:id="rId7"/>
    <p:sldId id="3952" r:id="rId8"/>
    <p:sldId id="3953" r:id="rId9"/>
    <p:sldId id="3954" r:id="rId10"/>
    <p:sldId id="8692" r:id="rId11"/>
    <p:sldId id="3351" r:id="rId12"/>
    <p:sldId id="910" r:id="rId13"/>
    <p:sldId id="8694" r:id="rId14"/>
    <p:sldId id="925" r:id="rId15"/>
    <p:sldId id="3354" r:id="rId16"/>
    <p:sldId id="922" r:id="rId17"/>
    <p:sldId id="914" r:id="rId18"/>
    <p:sldId id="8700" r:id="rId19"/>
    <p:sldId id="8696" r:id="rId20"/>
    <p:sldId id="8701" r:id="rId21"/>
    <p:sldId id="912" r:id="rId22"/>
    <p:sldId id="8702" r:id="rId23"/>
    <p:sldId id="8697" r:id="rId24"/>
    <p:sldId id="913" r:id="rId25"/>
    <p:sldId id="479" r:id="rId26"/>
    <p:sldId id="314" r:id="rId27"/>
    <p:sldId id="3356" r:id="rId28"/>
    <p:sldId id="3346" r:id="rId29"/>
    <p:sldId id="3342" r:id="rId30"/>
    <p:sldId id="3343" r:id="rId31"/>
    <p:sldId id="3347" r:id="rId32"/>
    <p:sldId id="3355" r:id="rId33"/>
    <p:sldId id="313" r:id="rId34"/>
    <p:sldId id="939" r:id="rId35"/>
    <p:sldId id="8703" r:id="rId36"/>
    <p:sldId id="8693" r:id="rId37"/>
    <p:sldId id="20075772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0" d="100"/>
          <a:sy n="60" d="100"/>
        </p:scale>
        <p:origin x="9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20</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5926853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0073883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958221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256369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1934367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34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16410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7057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1.jp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1.jpg"/><Relationship Id="rId5" Type="http://schemas.openxmlformats.org/officeDocument/2006/relationships/slideLayout" Target="../slideLayouts/slideLayout38.xml"/><Relationship Id="rId10" Type="http://schemas.openxmlformats.org/officeDocument/2006/relationships/image" Target="../media/image3.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4.jpe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8F199311-2F22-4024-B46E-94F6D75B5AC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2/4/2023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3941418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4.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image" Target="../media/image13.jpg"/><Relationship Id="rId10" Type="http://schemas.openxmlformats.org/officeDocument/2006/relationships/slide" Target="slide4.xml"/><Relationship Id="rId4" Type="http://schemas.openxmlformats.org/officeDocument/2006/relationships/image" Target="../media/image12.jp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slide" Target="slide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slide" Target="slide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slide" Target="slide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đỏ</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chạy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trông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bóng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thẫm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nền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mây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bạch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tươi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rợp</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mòn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10"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10"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1" action="ppaction://hlinksldjump"/>
          </p:cNvPr>
          <p:cNvSpPr txBox="1"/>
          <p:nvPr/>
        </p:nvSpPr>
        <p:spPr>
          <a:xfrm>
            <a:off x="9636210" y="2197377"/>
            <a:ext cx="1349828" cy="2062103"/>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KIỂM TRA BÀI 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rượi</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Khe</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giông, cả ngọn núi hiện ra xanh mướt.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1754326"/>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lá cây bay như làn tóc tiên của một bà tiên đang hướng mặt về phía biển.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4" y="3820698"/>
            <a:ext cx="496949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94868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2742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459129"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584094" y="2644414"/>
            <a:ext cx="634617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miêu</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tả</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 đẹp của quê hương, từ đó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thêm </a:t>
            </a:r>
            <a:r>
              <a:rPr lang="vi-VN" sz="40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 quý,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sp>
        <p:nvSpPr>
          <p:cNvPr id="6" name="TextBox 5">
            <a:extLst>
              <a:ext uri="{FF2B5EF4-FFF2-40B4-BE49-F238E27FC236}">
                <a16:creationId xmlns:a16="http://schemas.microsoft.com/office/drawing/2014/main" id="{95091820-B5C0-4371-8F66-21D51B1389E3}"/>
              </a:ext>
            </a:extLst>
          </p:cNvPr>
          <p:cNvSpPr txBox="1"/>
          <p:nvPr/>
        </p:nvSpPr>
        <p:spPr>
          <a:xfrm>
            <a:off x="3981449" y="1343025"/>
            <a:ext cx="63722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A</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B</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C</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4519186" y="475965"/>
            <a:ext cx="3119864" cy="547201"/>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1" y="360042"/>
            <a:ext cx="5772150"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vẽ</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endParaRPr lang="en-US" sz="36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2457</Words>
  <Application>Microsoft Office PowerPoint</Application>
  <PresentationFormat>Widescreen</PresentationFormat>
  <Paragraphs>184</Paragraphs>
  <Slides>33</Slides>
  <Notes>26</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33</vt:i4>
      </vt:variant>
    </vt:vector>
  </HeadingPairs>
  <TitlesOfParts>
    <vt:vector size="50" baseType="lpstr">
      <vt:lpstr>#9Slide02 Noi dung dai</vt:lpstr>
      <vt:lpstr>#9Slide02 Tieu de dai</vt:lpstr>
      <vt:lpstr>DengXian</vt:lpstr>
      <vt:lpstr>DengXian</vt:lpstr>
      <vt:lpstr>字魂27号-布丁体</vt:lpstr>
      <vt:lpstr>庞门正道标题体</vt:lpstr>
      <vt:lpstr>Arial</vt:lpstr>
      <vt:lpstr>Arial-Rounded</vt:lpstr>
      <vt:lpstr>Calibri</vt:lpstr>
      <vt:lpstr>Cambria</vt:lpstr>
      <vt:lpstr>Times New Roman</vt:lpstr>
      <vt:lpstr>UTM Edwardian</vt:lpstr>
      <vt:lpstr>千图网海量PPT模板www.58pic.com​​</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2023-01-08T03:18:45Z</dcterms:created>
  <dcterms:modified xsi:type="dcterms:W3CDTF">2023-02-04T13:18:16Z</dcterms:modified>
</cp:coreProperties>
</file>