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6.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9.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0.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1.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8" r:id="rId3"/>
    <p:sldMasterId id="2147483704" r:id="rId4"/>
    <p:sldMasterId id="2147483707" r:id="rId5"/>
    <p:sldMasterId id="2147483710" r:id="rId6"/>
    <p:sldMasterId id="2147483713" r:id="rId7"/>
    <p:sldMasterId id="2147483719" r:id="rId8"/>
    <p:sldMasterId id="2147483722" r:id="rId9"/>
    <p:sldMasterId id="2147483734" r:id="rId10"/>
    <p:sldMasterId id="2147483737" r:id="rId11"/>
    <p:sldMasterId id="2147483740" r:id="rId12"/>
    <p:sldMasterId id="2147483743" r:id="rId13"/>
    <p:sldMasterId id="2147483767" r:id="rId14"/>
  </p:sldMasterIdLst>
  <p:notesMasterIdLst>
    <p:notesMasterId r:id="rId50"/>
  </p:notesMasterIdLst>
  <p:sldIdLst>
    <p:sldId id="1817239689" r:id="rId15"/>
    <p:sldId id="309" r:id="rId16"/>
    <p:sldId id="264" r:id="rId17"/>
    <p:sldId id="4020" r:id="rId18"/>
    <p:sldId id="4021" r:id="rId19"/>
    <p:sldId id="1817239663" r:id="rId20"/>
    <p:sldId id="1817239664" r:id="rId21"/>
    <p:sldId id="260" r:id="rId22"/>
    <p:sldId id="314" r:id="rId23"/>
    <p:sldId id="1817239680" r:id="rId24"/>
    <p:sldId id="277" r:id="rId25"/>
    <p:sldId id="292" r:id="rId26"/>
    <p:sldId id="1817239666" r:id="rId27"/>
    <p:sldId id="1817239667" r:id="rId28"/>
    <p:sldId id="1817239681" r:id="rId29"/>
    <p:sldId id="1817239682" r:id="rId30"/>
    <p:sldId id="1817239683" r:id="rId31"/>
    <p:sldId id="1817239684" r:id="rId32"/>
    <p:sldId id="262" r:id="rId33"/>
    <p:sldId id="289" r:id="rId34"/>
    <p:sldId id="307" r:id="rId35"/>
    <p:sldId id="1817239669" r:id="rId36"/>
    <p:sldId id="1817239685" r:id="rId37"/>
    <p:sldId id="1817239686" r:id="rId38"/>
    <p:sldId id="1817239687" r:id="rId39"/>
    <p:sldId id="1817239674" r:id="rId40"/>
    <p:sldId id="297" r:id="rId41"/>
    <p:sldId id="299" r:id="rId42"/>
    <p:sldId id="302" r:id="rId43"/>
    <p:sldId id="303" r:id="rId44"/>
    <p:sldId id="1817239675" r:id="rId45"/>
    <p:sldId id="267" r:id="rId46"/>
    <p:sldId id="263" r:id="rId47"/>
    <p:sldId id="1817239688" r:id="rId48"/>
    <p:sldId id="181723967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8" Type="http://schemas.openxmlformats.org/officeDocument/2006/relationships/slideMaster" Target="slideMasters/slideMaster8.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59E525-4E82-4937-B898-EC2326EB7D28}" type="datetimeFigureOut">
              <a:rPr lang="en-US" smtClean="0"/>
              <a:t>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34284-F321-4358-B5B8-4D8691B3A0F4}" type="slidenum">
              <a:rPr lang="en-US" smtClean="0"/>
              <a:t>‹#›</a:t>
            </a:fld>
            <a:endParaRPr lang="en-US"/>
          </a:p>
        </p:txBody>
      </p:sp>
    </p:spTree>
    <p:extLst>
      <p:ext uri="{BB962C8B-B14F-4D97-AF65-F5344CB8AC3E}">
        <p14:creationId xmlns:p14="http://schemas.microsoft.com/office/powerpoint/2010/main" val="533909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7112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73350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74057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886622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408238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83961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41586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82697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894099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478000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499649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0359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0359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611002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44220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55901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37859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07021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375737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9145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6090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388161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22099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2424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02792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703085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530614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29C3BCE-6FAB-4C3B-A80F-D271D4422B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Tree>
    <p:extLst>
      <p:ext uri="{BB962C8B-B14F-4D97-AF65-F5344CB8AC3E}">
        <p14:creationId xmlns:p14="http://schemas.microsoft.com/office/powerpoint/2010/main" val="356939730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FCEC66-2801-4C7A-8E33-89B7DA9C48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023E593-7C7C-4BB9-88A0-1BC5F410C25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39CDF15-58CF-4D2F-84CD-C0D14EE574B9}"/>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27C20EE4-BFF3-49FA-B8FA-358D84A3AE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4AD972-ECC5-447C-823B-965CE425A30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93568550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E9AAD48-EAB8-46D9-A929-E0939FF62A6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C57BCCB-C5FD-42D8-8C0F-247F5469AD7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DFBB28-BC3F-4F57-8FBE-A570B642021A}"/>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12D3D6AB-E817-4AD9-8220-7404A1423D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5994E80-262D-4395-A9C9-9F867A3E8A97}"/>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67234819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2/4/2023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657485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2/4/2023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011093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2/4/2023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079517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2/4/2023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064581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2/4/2023</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00674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2/4/2023</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566901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2/4/2023</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418183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2/4/2023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268178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241E582-66C5-D564-7F5F-6B9F44808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30">
            <a:extLst>
              <a:ext uri="{FF2B5EF4-FFF2-40B4-BE49-F238E27FC236}">
                <a16:creationId xmlns:a16="http://schemas.microsoft.com/office/drawing/2014/main" id="{194C36B7-4AC3-1107-706A-00436F4343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76747" y="-1175068"/>
            <a:ext cx="5027026" cy="4932681"/>
          </a:xfrm>
          <a:prstGeom prst="rect">
            <a:avLst/>
          </a:prstGeom>
        </p:spPr>
      </p:pic>
    </p:spTree>
    <p:extLst>
      <p:ext uri="{BB962C8B-B14F-4D97-AF65-F5344CB8AC3E}">
        <p14:creationId xmlns:p14="http://schemas.microsoft.com/office/powerpoint/2010/main" val="4118524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2/4/2023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394850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2/4/2023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32340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2/4/2023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992159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0796095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6551860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0441717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4919994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6976935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66743229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12687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4A861-5443-4BA6-B06F-A2717516F9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5C9DF12-1F31-41EE-A035-BF8EBEE560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890866D-6290-487C-A5EE-34937A5BDF3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FE1CFB7A-7521-426E-9119-184CC5EFF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E57F06-9B83-4785-B31D-C7C348376BB5}"/>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49795655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09500210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65948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30044493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73011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9952471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0894899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1380369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8180753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6031146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193877635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442EAF-2787-4A6C-8373-7CA0B5109A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C18D6C9-1A12-4D1C-A852-2113A0048CB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DEECC59-AB49-4244-9491-1412548955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767B9D-6795-4722-89F1-DF3D0E486B1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2023/2/4</a:t>
            </a:fld>
            <a:endParaRPr lang="zh-CN" altLang="en-US"/>
          </a:p>
        </p:txBody>
      </p:sp>
      <p:sp>
        <p:nvSpPr>
          <p:cNvPr id="6" name="页脚占位符 5">
            <a:extLst>
              <a:ext uri="{FF2B5EF4-FFF2-40B4-BE49-F238E27FC236}">
                <a16:creationId xmlns:a16="http://schemas.microsoft.com/office/drawing/2014/main" id="{36E78EF8-E505-46BE-B748-B97FA7528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6C1ADDA-8C2A-479D-94E3-03629EA76E3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54658474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50737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29C3BCE-6FAB-4C3B-A80F-D271D4422B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Tree>
    <p:extLst>
      <p:ext uri="{BB962C8B-B14F-4D97-AF65-F5344CB8AC3E}">
        <p14:creationId xmlns:p14="http://schemas.microsoft.com/office/powerpoint/2010/main" val="369933137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241E582-66C5-D564-7F5F-6B9F44808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30">
            <a:extLst>
              <a:ext uri="{FF2B5EF4-FFF2-40B4-BE49-F238E27FC236}">
                <a16:creationId xmlns:a16="http://schemas.microsoft.com/office/drawing/2014/main" id="{194C36B7-4AC3-1107-706A-00436F4343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76747" y="-1175068"/>
            <a:ext cx="5027026" cy="4932681"/>
          </a:xfrm>
          <a:prstGeom prst="rect">
            <a:avLst/>
          </a:prstGeom>
        </p:spPr>
      </p:pic>
    </p:spTree>
    <p:extLst>
      <p:ext uri="{BB962C8B-B14F-4D97-AF65-F5344CB8AC3E}">
        <p14:creationId xmlns:p14="http://schemas.microsoft.com/office/powerpoint/2010/main" val="2016868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4A861-5443-4BA6-B06F-A2717516F9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5C9DF12-1F31-41EE-A035-BF8EBEE560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890866D-6290-487C-A5EE-34937A5BDF3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FE1CFB7A-7521-426E-9119-184CC5EFF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E57F06-9B83-4785-B31D-C7C348376BB5}"/>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79644911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442EAF-2787-4A6C-8373-7CA0B5109A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C18D6C9-1A12-4D1C-A852-2113A0048CB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DEECC59-AB49-4244-9491-1412548955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767B9D-6795-4722-89F1-DF3D0E486B1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2023/2/4</a:t>
            </a:fld>
            <a:endParaRPr lang="zh-CN" altLang="en-US"/>
          </a:p>
        </p:txBody>
      </p:sp>
      <p:sp>
        <p:nvSpPr>
          <p:cNvPr id="6" name="页脚占位符 5">
            <a:extLst>
              <a:ext uri="{FF2B5EF4-FFF2-40B4-BE49-F238E27FC236}">
                <a16:creationId xmlns:a16="http://schemas.microsoft.com/office/drawing/2014/main" id="{36E78EF8-E505-46BE-B748-B97FA7528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6C1ADDA-8C2A-479D-94E3-03629EA76E3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70926847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EF988-D815-4D82-BD2A-1CFB200124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B57A14-4BB8-44D4-AB12-CABCFDA9D5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760BFB7-C88E-4D47-9038-9AA12227E58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5978B3-C78E-4856-AD54-C81B1058DB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C3969B8-D114-416C-9AFD-5CC39377A33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4A41FC-02AE-4FD7-AB5D-73986E3AEAA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2023/2/4</a:t>
            </a:fld>
            <a:endParaRPr lang="zh-CN" altLang="en-US"/>
          </a:p>
        </p:txBody>
      </p:sp>
      <p:sp>
        <p:nvSpPr>
          <p:cNvPr id="8" name="页脚占位符 7">
            <a:extLst>
              <a:ext uri="{FF2B5EF4-FFF2-40B4-BE49-F238E27FC236}">
                <a16:creationId xmlns:a16="http://schemas.microsoft.com/office/drawing/2014/main" id="{2707ED22-BD1F-4628-AA77-17781E8E76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66E4A06-F92F-4702-AFE2-23D299A9B3CE}"/>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20080515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DDB9D84-7AB7-4603-9849-7ABD445F59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
        <p:nvSpPr>
          <p:cNvPr id="9" name="矩形 8">
            <a:extLst>
              <a:ext uri="{FF2B5EF4-FFF2-40B4-BE49-F238E27FC236}">
                <a16:creationId xmlns:a16="http://schemas.microsoft.com/office/drawing/2014/main" id="{D7128C58-8C80-4012-9E9B-0D2ED351F8E4}"/>
              </a:ext>
            </a:extLst>
          </p:cNvPr>
          <p:cNvSpPr/>
          <p:nvPr userDrawn="1"/>
        </p:nvSpPr>
        <p:spPr>
          <a:xfrm>
            <a:off x="135213" y="135784"/>
            <a:ext cx="11875741" cy="6586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8097165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6A0C9D9-364B-45FC-AF36-9D2ECB8B740C}"/>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2023/2/4</a:t>
            </a:fld>
            <a:endParaRPr lang="zh-CN" altLang="en-US"/>
          </a:p>
        </p:txBody>
      </p:sp>
      <p:sp>
        <p:nvSpPr>
          <p:cNvPr id="3" name="页脚占位符 2">
            <a:extLst>
              <a:ext uri="{FF2B5EF4-FFF2-40B4-BE49-F238E27FC236}">
                <a16:creationId xmlns:a16="http://schemas.microsoft.com/office/drawing/2014/main" id="{2BE3444D-6CF2-448E-857B-77A0DE6E39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FCEFFCB-D6E1-4E34-95CA-B8110C260CE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92095158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9530FB-2567-456B-9F50-17E1163C1F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EC02AE9-5B57-4854-B654-1461AF1BF9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03BF01C-48CC-462A-96CB-8BDB56C867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326CBE6-D8D0-48FC-A287-534480D626E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2023/2/4</a:t>
            </a:fld>
            <a:endParaRPr lang="zh-CN" altLang="en-US"/>
          </a:p>
        </p:txBody>
      </p:sp>
      <p:sp>
        <p:nvSpPr>
          <p:cNvPr id="6" name="页脚占位符 5">
            <a:extLst>
              <a:ext uri="{FF2B5EF4-FFF2-40B4-BE49-F238E27FC236}">
                <a16:creationId xmlns:a16="http://schemas.microsoft.com/office/drawing/2014/main" id="{D7BF7A1E-B6FF-452B-B13D-D658ACC96F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FA2B23-7C17-49C0-84A8-99891E742DA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93579568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58A719-FF37-4BE1-B919-106D08D967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2C196F0-6095-4CD2-B5AD-EFCCE489A8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ED6D6CC-6388-41CE-82CE-A486E37E9D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75F653-1666-4735-9A56-0DEA500B6213}"/>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2023/2/4</a:t>
            </a:fld>
            <a:endParaRPr lang="zh-CN" altLang="en-US"/>
          </a:p>
        </p:txBody>
      </p:sp>
      <p:sp>
        <p:nvSpPr>
          <p:cNvPr id="6" name="页脚占位符 5">
            <a:extLst>
              <a:ext uri="{FF2B5EF4-FFF2-40B4-BE49-F238E27FC236}">
                <a16:creationId xmlns:a16="http://schemas.microsoft.com/office/drawing/2014/main" id="{E10CDC2A-A13E-434D-A800-C467722139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9DB9CBA-4388-4AB4-BE7E-C6275ED89C9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29680930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EF988-D815-4D82-BD2A-1CFB200124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B57A14-4BB8-44D4-AB12-CABCFDA9D5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760BFB7-C88E-4D47-9038-9AA12227E58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5978B3-C78E-4856-AD54-C81B1058DB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C3969B8-D114-416C-9AFD-5CC39377A33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4A41FC-02AE-4FD7-AB5D-73986E3AEAA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2023/2/4</a:t>
            </a:fld>
            <a:endParaRPr lang="zh-CN" altLang="en-US"/>
          </a:p>
        </p:txBody>
      </p:sp>
      <p:sp>
        <p:nvSpPr>
          <p:cNvPr id="8" name="页脚占位符 7">
            <a:extLst>
              <a:ext uri="{FF2B5EF4-FFF2-40B4-BE49-F238E27FC236}">
                <a16:creationId xmlns:a16="http://schemas.microsoft.com/office/drawing/2014/main" id="{2707ED22-BD1F-4628-AA77-17781E8E76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66E4A06-F92F-4702-AFE2-23D299A9B3CE}"/>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89371611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FCEC66-2801-4C7A-8E33-89B7DA9C48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023E593-7C7C-4BB9-88A0-1BC5F410C25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39CDF15-58CF-4D2F-84CD-C0D14EE574B9}"/>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27C20EE4-BFF3-49FA-B8FA-358D84A3AE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4AD972-ECC5-447C-823B-965CE425A30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55956174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E9AAD48-EAB8-46D9-A929-E0939FF62A6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C57BCCB-C5FD-42D8-8C0F-247F5469AD7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DFBB28-BC3F-4F57-8FBE-A570B642021A}"/>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12D3D6AB-E817-4AD9-8220-7404A1423D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5994E80-262D-4395-A9C9-9F867A3E8A97}"/>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1248569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76688999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76369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69101437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90089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645889411"/>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19340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4153950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2309874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DDB9D84-7AB7-4603-9849-7ABD445F59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
        <p:nvSpPr>
          <p:cNvPr id="9" name="矩形 8">
            <a:extLst>
              <a:ext uri="{FF2B5EF4-FFF2-40B4-BE49-F238E27FC236}">
                <a16:creationId xmlns:a16="http://schemas.microsoft.com/office/drawing/2014/main" id="{D7128C58-8C80-4012-9E9B-0D2ED351F8E4}"/>
              </a:ext>
            </a:extLst>
          </p:cNvPr>
          <p:cNvSpPr/>
          <p:nvPr userDrawn="1"/>
        </p:nvSpPr>
        <p:spPr>
          <a:xfrm>
            <a:off x="135213" y="135784"/>
            <a:ext cx="11875741" cy="6586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80398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3180740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997201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0424120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29C3BCE-6FAB-4C3B-A80F-D271D4422B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Tree>
    <p:extLst>
      <p:ext uri="{BB962C8B-B14F-4D97-AF65-F5344CB8AC3E}">
        <p14:creationId xmlns:p14="http://schemas.microsoft.com/office/powerpoint/2010/main" val="1571930222"/>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241E582-66C5-D564-7F5F-6B9F44808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30">
            <a:extLst>
              <a:ext uri="{FF2B5EF4-FFF2-40B4-BE49-F238E27FC236}">
                <a16:creationId xmlns:a16="http://schemas.microsoft.com/office/drawing/2014/main" id="{194C36B7-4AC3-1107-706A-00436F4343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76747" y="-1175068"/>
            <a:ext cx="5027026" cy="4932681"/>
          </a:xfrm>
          <a:prstGeom prst="rect">
            <a:avLst/>
          </a:prstGeom>
        </p:spPr>
      </p:pic>
    </p:spTree>
    <p:extLst>
      <p:ext uri="{BB962C8B-B14F-4D97-AF65-F5344CB8AC3E}">
        <p14:creationId xmlns:p14="http://schemas.microsoft.com/office/powerpoint/2010/main" val="2609649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4A861-5443-4BA6-B06F-A2717516F9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5C9DF12-1F31-41EE-A035-BF8EBEE560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890866D-6290-487C-A5EE-34937A5BDF3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FE1CFB7A-7521-426E-9119-184CC5EFF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E57F06-9B83-4785-B31D-C7C348376BB5}"/>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26370403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442EAF-2787-4A6C-8373-7CA0B5109A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C18D6C9-1A12-4D1C-A852-2113A0048CB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DEECC59-AB49-4244-9491-1412548955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767B9D-6795-4722-89F1-DF3D0E486B1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2023/2/4</a:t>
            </a:fld>
            <a:endParaRPr lang="zh-CN" altLang="en-US"/>
          </a:p>
        </p:txBody>
      </p:sp>
      <p:sp>
        <p:nvSpPr>
          <p:cNvPr id="6" name="页脚占位符 5">
            <a:extLst>
              <a:ext uri="{FF2B5EF4-FFF2-40B4-BE49-F238E27FC236}">
                <a16:creationId xmlns:a16="http://schemas.microsoft.com/office/drawing/2014/main" id="{36E78EF8-E505-46BE-B748-B97FA7528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6C1ADDA-8C2A-479D-94E3-03629EA76E3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94731305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EF988-D815-4D82-BD2A-1CFB200124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B57A14-4BB8-44D4-AB12-CABCFDA9D5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760BFB7-C88E-4D47-9038-9AA12227E58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5978B3-C78E-4856-AD54-C81B1058DB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C3969B8-D114-416C-9AFD-5CC39377A33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4A41FC-02AE-4FD7-AB5D-73986E3AEAA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2023/2/4</a:t>
            </a:fld>
            <a:endParaRPr lang="zh-CN" altLang="en-US"/>
          </a:p>
        </p:txBody>
      </p:sp>
      <p:sp>
        <p:nvSpPr>
          <p:cNvPr id="8" name="页脚占位符 7">
            <a:extLst>
              <a:ext uri="{FF2B5EF4-FFF2-40B4-BE49-F238E27FC236}">
                <a16:creationId xmlns:a16="http://schemas.microsoft.com/office/drawing/2014/main" id="{2707ED22-BD1F-4628-AA77-17781E8E76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66E4A06-F92F-4702-AFE2-23D299A9B3CE}"/>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953671303"/>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DDB9D84-7AB7-4603-9849-7ABD445F59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
        <p:nvSpPr>
          <p:cNvPr id="9" name="矩形 8">
            <a:extLst>
              <a:ext uri="{FF2B5EF4-FFF2-40B4-BE49-F238E27FC236}">
                <a16:creationId xmlns:a16="http://schemas.microsoft.com/office/drawing/2014/main" id="{D7128C58-8C80-4012-9E9B-0D2ED351F8E4}"/>
              </a:ext>
            </a:extLst>
          </p:cNvPr>
          <p:cNvSpPr/>
          <p:nvPr userDrawn="1"/>
        </p:nvSpPr>
        <p:spPr>
          <a:xfrm>
            <a:off x="135213" y="135784"/>
            <a:ext cx="11875741" cy="6586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2401745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6A0C9D9-364B-45FC-AF36-9D2ECB8B740C}"/>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2023/2/4</a:t>
            </a:fld>
            <a:endParaRPr lang="zh-CN" altLang="en-US"/>
          </a:p>
        </p:txBody>
      </p:sp>
      <p:sp>
        <p:nvSpPr>
          <p:cNvPr id="3" name="页脚占位符 2">
            <a:extLst>
              <a:ext uri="{FF2B5EF4-FFF2-40B4-BE49-F238E27FC236}">
                <a16:creationId xmlns:a16="http://schemas.microsoft.com/office/drawing/2014/main" id="{2BE3444D-6CF2-448E-857B-77A0DE6E39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FCEFFCB-D6E1-4E34-95CA-B8110C260CE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71097204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6A0C9D9-364B-45FC-AF36-9D2ECB8B740C}"/>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2023/2/4</a:t>
            </a:fld>
            <a:endParaRPr lang="zh-CN" altLang="en-US"/>
          </a:p>
        </p:txBody>
      </p:sp>
      <p:sp>
        <p:nvSpPr>
          <p:cNvPr id="3" name="页脚占位符 2">
            <a:extLst>
              <a:ext uri="{FF2B5EF4-FFF2-40B4-BE49-F238E27FC236}">
                <a16:creationId xmlns:a16="http://schemas.microsoft.com/office/drawing/2014/main" id="{2BE3444D-6CF2-448E-857B-77A0DE6E39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FCEFFCB-D6E1-4E34-95CA-B8110C260CE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805059092"/>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9530FB-2567-456B-9F50-17E1163C1F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EC02AE9-5B57-4854-B654-1461AF1BF9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03BF01C-48CC-462A-96CB-8BDB56C867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326CBE6-D8D0-48FC-A287-534480D626E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2023/2/4</a:t>
            </a:fld>
            <a:endParaRPr lang="zh-CN" altLang="en-US"/>
          </a:p>
        </p:txBody>
      </p:sp>
      <p:sp>
        <p:nvSpPr>
          <p:cNvPr id="6" name="页脚占位符 5">
            <a:extLst>
              <a:ext uri="{FF2B5EF4-FFF2-40B4-BE49-F238E27FC236}">
                <a16:creationId xmlns:a16="http://schemas.microsoft.com/office/drawing/2014/main" id="{D7BF7A1E-B6FF-452B-B13D-D658ACC96F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FA2B23-7C17-49C0-84A8-99891E742DA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195540998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58A719-FF37-4BE1-B919-106D08D967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2C196F0-6095-4CD2-B5AD-EFCCE489A8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ED6D6CC-6388-41CE-82CE-A486E37E9D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75F653-1666-4735-9A56-0DEA500B6213}"/>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2023/2/4</a:t>
            </a:fld>
            <a:endParaRPr lang="zh-CN" altLang="en-US"/>
          </a:p>
        </p:txBody>
      </p:sp>
      <p:sp>
        <p:nvSpPr>
          <p:cNvPr id="6" name="页脚占位符 5">
            <a:extLst>
              <a:ext uri="{FF2B5EF4-FFF2-40B4-BE49-F238E27FC236}">
                <a16:creationId xmlns:a16="http://schemas.microsoft.com/office/drawing/2014/main" id="{E10CDC2A-A13E-434D-A800-C467722139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9DB9CBA-4388-4AB4-BE7E-C6275ED89C9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138806716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FCEC66-2801-4C7A-8E33-89B7DA9C48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023E593-7C7C-4BB9-88A0-1BC5F410C25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39CDF15-58CF-4D2F-84CD-C0D14EE574B9}"/>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27C20EE4-BFF3-49FA-B8FA-358D84A3AE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4AD972-ECC5-447C-823B-965CE425A30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9694150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E9AAD48-EAB8-46D9-A929-E0939FF62A6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C57BCCB-C5FD-42D8-8C0F-247F5469AD7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DFBB28-BC3F-4F57-8FBE-A570B642021A}"/>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12D3D6AB-E817-4AD9-8220-7404A1423D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5994E80-262D-4395-A9C9-9F867A3E8A97}"/>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00816047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9530FB-2567-456B-9F50-17E1163C1F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EC02AE9-5B57-4854-B654-1461AF1BF9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03BF01C-48CC-462A-96CB-8BDB56C867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326CBE6-D8D0-48FC-A287-534480D626E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2023/2/4</a:t>
            </a:fld>
            <a:endParaRPr lang="zh-CN" altLang="en-US"/>
          </a:p>
        </p:txBody>
      </p:sp>
      <p:sp>
        <p:nvSpPr>
          <p:cNvPr id="6" name="页脚占位符 5">
            <a:extLst>
              <a:ext uri="{FF2B5EF4-FFF2-40B4-BE49-F238E27FC236}">
                <a16:creationId xmlns:a16="http://schemas.microsoft.com/office/drawing/2014/main" id="{D7BF7A1E-B6FF-452B-B13D-D658ACC96F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FA2B23-7C17-49C0-84A8-99891E742DA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140606477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58A719-FF37-4BE1-B919-106D08D967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2C196F0-6095-4CD2-B5AD-EFCCE489A8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ED6D6CC-6388-41CE-82CE-A486E37E9D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75F653-1666-4735-9A56-0DEA500B6213}"/>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2023/2/4</a:t>
            </a:fld>
            <a:endParaRPr lang="zh-CN" altLang="en-US"/>
          </a:p>
        </p:txBody>
      </p:sp>
      <p:sp>
        <p:nvSpPr>
          <p:cNvPr id="6" name="页脚占位符 5">
            <a:extLst>
              <a:ext uri="{FF2B5EF4-FFF2-40B4-BE49-F238E27FC236}">
                <a16:creationId xmlns:a16="http://schemas.microsoft.com/office/drawing/2014/main" id="{E10CDC2A-A13E-434D-A800-C467722139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9DB9CBA-4388-4AB4-BE7E-C6275ED89C9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38267084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53.xml"/><Relationship Id="rId1" Type="http://schemas.openxmlformats.org/officeDocument/2006/relationships/slideLayout" Target="../slideLayouts/slideLayout52.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55.xml"/><Relationship Id="rId1" Type="http://schemas.openxmlformats.org/officeDocument/2006/relationships/slideLayout" Target="../slideLayouts/slideLayout54.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57.xml"/><Relationship Id="rId1" Type="http://schemas.openxmlformats.org/officeDocument/2006/relationships/slideLayout" Target="../slideLayouts/slideLayout56.xml"/></Relationships>
</file>

<file path=ppt/slideMasters/_rels/slideMaster13.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60.xml"/><Relationship Id="rId7" Type="http://schemas.openxmlformats.org/officeDocument/2006/relationships/tags" Target="../tags/tag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13.xml"/><Relationship Id="rId5" Type="http://schemas.openxmlformats.org/officeDocument/2006/relationships/slideLayout" Target="../slideLayouts/slideLayout62.xml"/><Relationship Id="rId4" Type="http://schemas.openxmlformats.org/officeDocument/2006/relationships/slideLayout" Target="../slideLayouts/slideLayout61.xml"/><Relationship Id="rId9" Type="http://schemas.openxmlformats.org/officeDocument/2006/relationships/tags" Target="../tags/tag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1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36.xml"/><Relationship Id="rId7" Type="http://schemas.openxmlformats.org/officeDocument/2006/relationships/tags" Target="../tags/tag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7.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tags" Target="../tags/tag6.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9.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149B69AC-772F-388B-CF68-57C35AF1B7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28750" y="381000"/>
            <a:ext cx="1238250" cy="1238250"/>
          </a:xfrm>
          <a:prstGeom prst="rect">
            <a:avLst/>
          </a:prstGeom>
        </p:spPr>
      </p:pic>
    </p:spTree>
    <p:extLst>
      <p:ext uri="{BB962C8B-B14F-4D97-AF65-F5344CB8AC3E}">
        <p14:creationId xmlns:p14="http://schemas.microsoft.com/office/powerpoint/2010/main" val="1833063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335106"/>
      </p:ext>
    </p:extLst>
  </p:cSld>
  <p:clrMap bg1="lt1" tx1="dk1" bg2="lt2" tx2="dk2" accent1="accent1" accent2="accent2" accent3="accent3" accent4="accent4" accent5="accent5" accent6="accent6" hlink="hlink" folHlink="folHlink"/>
  <p:sldLayoutIdLst>
    <p:sldLayoutId id="2147483735" r:id="rId1"/>
    <p:sldLayoutId id="2147483736"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49221"/>
      </p:ext>
    </p:extLst>
  </p:cSld>
  <p:clrMap bg1="lt1" tx1="dk1" bg2="lt2" tx2="dk2" accent1="accent1" accent2="accent2" accent3="accent3" accent4="accent4" accent5="accent5" accent6="accent6" hlink="hlink" folHlink="folHlink"/>
  <p:sldLayoutIdLst>
    <p:sldLayoutId id="2147483738" r:id="rId1"/>
    <p:sldLayoutId id="2147483739"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758687"/>
      </p:ext>
    </p:extLst>
  </p:cSld>
  <p:clrMap bg1="lt1" tx1="dk1" bg2="lt2" tx2="dk2" accent1="accent1" accent2="accent2" accent3="accent3" accent4="accent4" accent5="accent5" accent6="accent6" hlink="hlink" folHlink="folHlink"/>
  <p:sldLayoutIdLst>
    <p:sldLayoutId id="2147483741" r:id="rId1"/>
    <p:sldLayoutId id="2147483742"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30730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81783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8297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38862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830379"/>
      </p:ext>
    </p:extLst>
  </p:cSld>
  <p:clrMap bg1="lt1" tx1="dk1" bg2="lt2" tx2="dk2" accent1="accent1" accent2="accent2" accent3="accent3" accent4="accent4" accent5="accent5" accent6="accent6" hlink="hlink" folHlink="folHlink"/>
  <p:sldLayoutIdLst>
    <p:sldLayoutId id="2147483705" r:id="rId1"/>
    <p:sldLayoutId id="2147483706"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899733"/>
      </p:ext>
    </p:extLst>
  </p:cSld>
  <p:clrMap bg1="lt1" tx1="dk1" bg2="lt2" tx2="dk2" accent1="accent1" accent2="accent2" accent3="accent3" accent4="accent4" accent5="accent5" accent6="accent6" hlink="hlink" folHlink="folHlink"/>
  <p:sldLayoutIdLst>
    <p:sldLayoutId id="2147483708" r:id="rId1"/>
    <p:sldLayoutId id="2147483709"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952097"/>
      </p:ext>
    </p:extLst>
  </p:cSld>
  <p:clrMap bg1="lt1" tx1="dk1" bg2="lt2" tx2="dk2" accent1="accent1" accent2="accent2" accent3="accent3" accent4="accent4" accent5="accent5" accent6="accent6" hlink="hlink" folHlink="folHlink"/>
  <p:sldLayoutIdLst>
    <p:sldLayoutId id="2147483711" r:id="rId1"/>
    <p:sldLayoutId id="2147483712"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358226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631054"/>
      </p:ext>
    </p:extLst>
  </p:cSld>
  <p:clrMap bg1="lt1" tx1="dk1" bg2="lt2" tx2="dk2" accent1="accent1" accent2="accent2" accent3="accent3" accent4="accent4" accent5="accent5" accent6="accent6" hlink="hlink" folHlink="folHlink"/>
  <p:sldLayoutIdLst>
    <p:sldLayoutId id="2147483720" r:id="rId1"/>
    <p:sldLayoutId id="2147483721"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35998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www.facebook.com/huongthaoGADT" TargetMode="Externa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63.jpg"/><Relationship Id="rId7" Type="http://schemas.openxmlformats.org/officeDocument/2006/relationships/image" Target="../media/image43.png"/><Relationship Id="rId12"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33.xml"/><Relationship Id="rId6" Type="http://schemas.openxmlformats.org/officeDocument/2006/relationships/image" Target="../media/image47.svg"/><Relationship Id="rId11" Type="http://schemas.openxmlformats.org/officeDocument/2006/relationships/image" Target="../media/image66.png"/><Relationship Id="rId5" Type="http://schemas.openxmlformats.org/officeDocument/2006/relationships/image" Target="../media/image46.png"/><Relationship Id="rId10" Type="http://schemas.openxmlformats.org/officeDocument/2006/relationships/image" Target="../media/image65.png"/><Relationship Id="rId4" Type="http://schemas.openxmlformats.org/officeDocument/2006/relationships/image" Target="../media/image44.png"/><Relationship Id="rId9"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audio" Target="../media/audio2.wav"/><Relationship Id="rId7"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40.jpg"/><Relationship Id="rId9"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29.xml"/><Relationship Id="rId5" Type="http://schemas.openxmlformats.org/officeDocument/2006/relationships/image" Target="../media/image77.png"/><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34.xml"/><Relationship Id="rId6" Type="http://schemas.openxmlformats.org/officeDocument/2006/relationships/image" Target="../media/image43.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6.png"/><Relationship Id="rId7" Type="http://schemas.openxmlformats.org/officeDocument/2006/relationships/image" Target="../media/image79.png"/><Relationship Id="rId2" Type="http://schemas.openxmlformats.org/officeDocument/2006/relationships/image" Target="../media/image44.png"/><Relationship Id="rId1" Type="http://schemas.openxmlformats.org/officeDocument/2006/relationships/slideLayout" Target="../slideLayouts/slideLayout34.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47.svg"/></Relationships>
</file>

<file path=ppt/slides/_rels/slide21.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57.jp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40.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57.jpg"/><Relationship Id="rId7"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40.xml"/><Relationship Id="rId6" Type="http://schemas.openxmlformats.org/officeDocument/2006/relationships/image" Target="../media/image43.png"/><Relationship Id="rId5" Type="http://schemas.openxmlformats.org/officeDocument/2006/relationships/image" Target="../media/image81.svg"/><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81.svg"/><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81.svg"/><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57.jpg"/><Relationship Id="rId7"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81.sv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4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1.xml"/><Relationship Id="rId1" Type="http://schemas.openxmlformats.org/officeDocument/2006/relationships/slideLayout" Target="../slideLayouts/slideLayout53.xml"/><Relationship Id="rId6" Type="http://schemas.openxmlformats.org/officeDocument/2006/relationships/image" Target="../media/image87.png"/><Relationship Id="rId5" Type="http://schemas.openxmlformats.org/officeDocument/2006/relationships/image" Target="../media/image64.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2.xml"/><Relationship Id="rId1" Type="http://schemas.openxmlformats.org/officeDocument/2006/relationships/slideLayout" Target="../slideLayouts/slideLayout53.xml"/><Relationship Id="rId6" Type="http://schemas.openxmlformats.org/officeDocument/2006/relationships/image" Target="../media/image88.png"/><Relationship Id="rId5" Type="http://schemas.openxmlformats.org/officeDocument/2006/relationships/image" Target="../media/image65.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3.xml"/><Relationship Id="rId1" Type="http://schemas.openxmlformats.org/officeDocument/2006/relationships/slideLayout" Target="../slideLayouts/slideLayout55.xml"/><Relationship Id="rId6" Type="http://schemas.openxmlformats.org/officeDocument/2006/relationships/image" Target="../media/image88.png"/><Relationship Id="rId5" Type="http://schemas.openxmlformats.org/officeDocument/2006/relationships/image" Target="../media/image66.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9.svg"/><Relationship Id="rId18" Type="http://schemas.openxmlformats.org/officeDocument/2006/relationships/image" Target="../media/image22.png"/><Relationship Id="rId3" Type="http://schemas.openxmlformats.org/officeDocument/2006/relationships/slideLayout" Target="../slideLayouts/slideLayout18.xml"/><Relationship Id="rId21" Type="http://schemas.openxmlformats.org/officeDocument/2006/relationships/image" Target="../media/image25.png"/><Relationship Id="rId7" Type="http://schemas.openxmlformats.org/officeDocument/2006/relationships/image" Target="../media/image14.svg"/><Relationship Id="rId12" Type="http://schemas.openxmlformats.org/officeDocument/2006/relationships/image" Target="../media/image18.png"/><Relationship Id="rId17" Type="http://schemas.openxmlformats.org/officeDocument/2006/relationships/slide" Target="slide5.xml"/><Relationship Id="rId2" Type="http://schemas.openxmlformats.org/officeDocument/2006/relationships/audio" Target="../media/media1.mp3"/><Relationship Id="rId16" Type="http://schemas.openxmlformats.org/officeDocument/2006/relationships/image" Target="../media/image21.svg"/><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5" Type="http://schemas.openxmlformats.org/officeDocument/2006/relationships/image" Target="../media/image20.png"/><Relationship Id="rId10" Type="http://schemas.openxmlformats.org/officeDocument/2006/relationships/image" Target="../media/image16.svg"/><Relationship Id="rId19"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image" Target="../media/image15.png"/><Relationship Id="rId14" Type="http://schemas.openxmlformats.org/officeDocument/2006/relationships/slide" Target="slide4.xml"/><Relationship Id="rId22"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4.xml"/><Relationship Id="rId1" Type="http://schemas.openxmlformats.org/officeDocument/2006/relationships/slideLayout" Target="../slideLayouts/slideLayout57.xml"/><Relationship Id="rId6" Type="http://schemas.openxmlformats.org/officeDocument/2006/relationships/image" Target="../media/image89.jpeg"/><Relationship Id="rId5" Type="http://schemas.openxmlformats.org/officeDocument/2006/relationships/image" Target="../media/image67.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5.xml"/><Relationship Id="rId1" Type="http://schemas.openxmlformats.org/officeDocument/2006/relationships/slideLayout" Target="../slideLayouts/slideLayout57.xml"/><Relationship Id="rId5" Type="http://schemas.openxmlformats.org/officeDocument/2006/relationships/image" Target="../media/image89.jpe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46.png"/><Relationship Id="rId7" Type="http://schemas.openxmlformats.org/officeDocument/2006/relationships/image" Target="../media/image92.png"/><Relationship Id="rId2" Type="http://schemas.openxmlformats.org/officeDocument/2006/relationships/image" Target="../media/image44.png"/><Relationship Id="rId1" Type="http://schemas.openxmlformats.org/officeDocument/2006/relationships/slideLayout" Target="../slideLayouts/slideLayout58.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47.svg"/><Relationship Id="rId9" Type="http://schemas.openxmlformats.org/officeDocument/2006/relationships/image" Target="../media/image94.png"/></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5.svg"/><Relationship Id="rId3" Type="http://schemas.openxmlformats.org/officeDocument/2006/relationships/image" Target="../media/image46.png"/><Relationship Id="rId7" Type="http://schemas.openxmlformats.org/officeDocument/2006/relationships/image" Target="../media/image53.sv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58.xml"/><Relationship Id="rId6" Type="http://schemas.openxmlformats.org/officeDocument/2006/relationships/image" Target="../media/image52.png"/><Relationship Id="rId11" Type="http://schemas.openxmlformats.org/officeDocument/2006/relationships/image" Target="../media/image50.png"/><Relationship Id="rId5" Type="http://schemas.openxmlformats.org/officeDocument/2006/relationships/image" Target="../media/image82.png"/><Relationship Id="rId10" Type="http://schemas.openxmlformats.org/officeDocument/2006/relationships/image" Target="../media/image49.png"/><Relationship Id="rId4" Type="http://schemas.openxmlformats.org/officeDocument/2006/relationships/image" Target="../media/image47.svg"/><Relationship Id="rId9" Type="http://schemas.openxmlformats.org/officeDocument/2006/relationships/image" Target="../media/image43.png"/><Relationship Id="rId14" Type="http://schemas.openxmlformats.org/officeDocument/2006/relationships/image" Target="../media/image95.png"/></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69.xml"/><Relationship Id="rId6" Type="http://schemas.openxmlformats.org/officeDocument/2006/relationships/image" Target="../media/image33.png"/><Relationship Id="rId11" Type="http://schemas.openxmlformats.org/officeDocument/2006/relationships/image" Target="../media/image97.png"/><Relationship Id="rId5" Type="http://schemas.openxmlformats.org/officeDocument/2006/relationships/image" Target="../media/image32.png"/><Relationship Id="rId10" Type="http://schemas.openxmlformats.org/officeDocument/2006/relationships/image" Target="../media/image96.png"/><Relationship Id="rId4" Type="http://schemas.openxmlformats.org/officeDocument/2006/relationships/image" Target="../media/image31.pn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2.png"/><Relationship Id="rId7" Type="http://schemas.openxmlformats.org/officeDocument/2006/relationships/image" Target="../media/image16.sv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5.png"/><Relationship Id="rId11" Type="http://schemas.openxmlformats.org/officeDocument/2006/relationships/image" Target="../media/image22.png"/><Relationship Id="rId5" Type="http://schemas.openxmlformats.org/officeDocument/2006/relationships/image" Target="../media/image27.sv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2.png"/><Relationship Id="rId7" Type="http://schemas.openxmlformats.org/officeDocument/2006/relationships/image" Target="../media/image16.sv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5.png"/><Relationship Id="rId11" Type="http://schemas.openxmlformats.org/officeDocument/2006/relationships/image" Target="../media/image22.png"/><Relationship Id="rId5" Type="http://schemas.openxmlformats.org/officeDocument/2006/relationships/image" Target="../media/image27.sv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23.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jpg"/><Relationship Id="rId7" Type="http://schemas.openxmlformats.org/officeDocument/2006/relationships/image" Target="../media/image60.sv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59.png"/><Relationship Id="rId5" Type="http://schemas.openxmlformats.org/officeDocument/2006/relationships/image" Target="../media/image43.png"/><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14">
            <a:extLst>
              <a:ext uri="{FF2B5EF4-FFF2-40B4-BE49-F238E27FC236}">
                <a16:creationId xmlns:a16="http://schemas.microsoft.com/office/drawing/2014/main" id="{BAB18B44-7A97-49E4-1F67-77E071AB3DD0}"/>
              </a:ext>
            </a:extLst>
          </p:cNvPr>
          <p:cNvPicPr>
            <a:picLocks noChangeAspect="1"/>
          </p:cNvPicPr>
          <p:nvPr/>
        </p:nvPicPr>
        <p:blipFill rotWithShape="1">
          <a:blip r:embed="rId3">
            <a:extLst>
              <a:ext uri="{28A0092B-C50C-407E-A947-70E740481C1C}">
                <a14:useLocalDpi xmlns:a14="http://schemas.microsoft.com/office/drawing/2010/main" val="0"/>
              </a:ext>
            </a:extLst>
          </a:blip>
          <a:srcRect l="47908"/>
          <a:stretch/>
        </p:blipFill>
        <p:spPr>
          <a:xfrm>
            <a:off x="10102646" y="54219"/>
            <a:ext cx="2196601" cy="4209752"/>
          </a:xfrm>
          <a:prstGeom prst="rect">
            <a:avLst/>
          </a:prstGeom>
        </p:spPr>
      </p:pic>
      <p:pic>
        <p:nvPicPr>
          <p:cNvPr id="20" name="图片 14">
            <a:extLst>
              <a:ext uri="{FF2B5EF4-FFF2-40B4-BE49-F238E27FC236}">
                <a16:creationId xmlns:a16="http://schemas.microsoft.com/office/drawing/2014/main" id="{B3A015C5-6796-3CAB-E7A8-5FD99F2D6AE3}"/>
              </a:ext>
            </a:extLst>
          </p:cNvPr>
          <p:cNvPicPr>
            <a:picLocks noChangeAspect="1"/>
          </p:cNvPicPr>
          <p:nvPr/>
        </p:nvPicPr>
        <p:blipFill rotWithShape="1">
          <a:blip r:embed="rId3">
            <a:extLst>
              <a:ext uri="{28A0092B-C50C-407E-A947-70E740481C1C}">
                <a14:useLocalDpi xmlns:a14="http://schemas.microsoft.com/office/drawing/2010/main" val="0"/>
              </a:ext>
            </a:extLst>
          </a:blip>
          <a:srcRect l="47908"/>
          <a:stretch/>
        </p:blipFill>
        <p:spPr>
          <a:xfrm flipH="1">
            <a:off x="-103025" y="23346"/>
            <a:ext cx="2192940" cy="4209752"/>
          </a:xfrm>
          <a:prstGeom prst="rect">
            <a:avLst/>
          </a:prstGeom>
        </p:spPr>
      </p:pic>
      <p:pic>
        <p:nvPicPr>
          <p:cNvPr id="26" name="图片 21">
            <a:extLst>
              <a:ext uri="{FF2B5EF4-FFF2-40B4-BE49-F238E27FC236}">
                <a16:creationId xmlns:a16="http://schemas.microsoft.com/office/drawing/2014/main" id="{2153308A-5882-9FE6-EB7B-721E1161A677}"/>
              </a:ext>
            </a:extLst>
          </p:cNvPr>
          <p:cNvPicPr>
            <a:picLocks noChangeAspect="1"/>
          </p:cNvPicPr>
          <p:nvPr/>
        </p:nvPicPr>
        <p:blipFill rotWithShape="1">
          <a:blip r:embed="rId4">
            <a:extLst>
              <a:ext uri="{28A0092B-C50C-407E-A947-70E740481C1C}">
                <a14:useLocalDpi xmlns:a14="http://schemas.microsoft.com/office/drawing/2010/main" val="0"/>
              </a:ext>
            </a:extLst>
          </a:blip>
          <a:srcRect l="-1" r="3848"/>
          <a:stretch/>
        </p:blipFill>
        <p:spPr>
          <a:xfrm flipH="1">
            <a:off x="0" y="3297076"/>
            <a:ext cx="4471403" cy="3560925"/>
          </a:xfrm>
          <a:prstGeom prst="rect">
            <a:avLst/>
          </a:prstGeom>
        </p:spPr>
      </p:pic>
      <p:pic>
        <p:nvPicPr>
          <p:cNvPr id="22" name="图片 21">
            <a:extLst>
              <a:ext uri="{FF2B5EF4-FFF2-40B4-BE49-F238E27FC236}">
                <a16:creationId xmlns:a16="http://schemas.microsoft.com/office/drawing/2014/main" id="{7F6AB05F-4D93-8E73-8D1D-ACBE5C8527AF}"/>
              </a:ext>
            </a:extLst>
          </p:cNvPr>
          <p:cNvPicPr>
            <a:picLocks noChangeAspect="1"/>
          </p:cNvPicPr>
          <p:nvPr/>
        </p:nvPicPr>
        <p:blipFill rotWithShape="1">
          <a:blip r:embed="rId4">
            <a:extLst>
              <a:ext uri="{28A0092B-C50C-407E-A947-70E740481C1C}">
                <a14:useLocalDpi xmlns:a14="http://schemas.microsoft.com/office/drawing/2010/main" val="0"/>
              </a:ext>
            </a:extLst>
          </a:blip>
          <a:srcRect l="-1" r="3848"/>
          <a:stretch/>
        </p:blipFill>
        <p:spPr>
          <a:xfrm>
            <a:off x="7321286" y="3705817"/>
            <a:ext cx="4930313" cy="3152183"/>
          </a:xfrm>
          <a:prstGeom prst="rect">
            <a:avLst/>
          </a:prstGeom>
        </p:spPr>
      </p:pic>
      <p:sp>
        <p:nvSpPr>
          <p:cNvPr id="2" name="Title 1">
            <a:extLst>
              <a:ext uri="{FF2B5EF4-FFF2-40B4-BE49-F238E27FC236}">
                <a16:creationId xmlns:a16="http://schemas.microsoft.com/office/drawing/2014/main" id="{3384CD18-994B-00D9-F2BF-737133D7BB09}"/>
              </a:ext>
            </a:extLst>
          </p:cNvPr>
          <p:cNvSpPr txBox="1">
            <a:spLocks/>
          </p:cNvSpPr>
          <p:nvPr/>
        </p:nvSpPr>
        <p:spPr>
          <a:xfrm>
            <a:off x="2114550" y="770986"/>
            <a:ext cx="9842298"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3" name="TextBox 2">
            <a:extLst>
              <a:ext uri="{FF2B5EF4-FFF2-40B4-BE49-F238E27FC236}">
                <a16:creationId xmlns:a16="http://schemas.microsoft.com/office/drawing/2014/main" id="{C20C0D63-0D79-6799-5EFB-A4DB59B9FB09}"/>
              </a:ext>
            </a:extLst>
          </p:cNvPr>
          <p:cNvSpPr txBox="1"/>
          <p:nvPr/>
        </p:nvSpPr>
        <p:spPr>
          <a:xfrm>
            <a:off x="2114550" y="2219544"/>
            <a:ext cx="973454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29812046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F52CB1C-7414-4340-9BDD-15719E789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657" y="1115358"/>
            <a:ext cx="6952254" cy="5761536"/>
          </a:xfrm>
          <a:prstGeom prst="rect">
            <a:avLst/>
          </a:prstGeom>
        </p:spPr>
      </p:pic>
      <p:pic>
        <p:nvPicPr>
          <p:cNvPr id="13" name="Picture 12">
            <a:extLst>
              <a:ext uri="{FF2B5EF4-FFF2-40B4-BE49-F238E27FC236}">
                <a16:creationId xmlns:a16="http://schemas.microsoft.com/office/drawing/2014/main" id="{7E1404DA-4D01-41EF-9C3C-3F790C356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597" y="1115358"/>
            <a:ext cx="6952254" cy="5761536"/>
          </a:xfrm>
          <a:prstGeom prst="rect">
            <a:avLst/>
          </a:prstGeom>
        </p:spPr>
      </p:pic>
      <p:sp>
        <p:nvSpPr>
          <p:cNvPr id="5" name="Rectangle: Rounded Corners 4">
            <a:extLst>
              <a:ext uri="{FF2B5EF4-FFF2-40B4-BE49-F238E27FC236}">
                <a16:creationId xmlns:a16="http://schemas.microsoft.com/office/drawing/2014/main" id="{4C626E6D-648D-4E70-9F7C-217F78955C6F}"/>
              </a:ext>
            </a:extLst>
          </p:cNvPr>
          <p:cNvSpPr/>
          <p:nvPr/>
        </p:nvSpPr>
        <p:spPr>
          <a:xfrm>
            <a:off x="2990851" y="-600685"/>
            <a:ext cx="9048750" cy="7553935"/>
          </a:xfrm>
          <a:prstGeom prst="roundRect">
            <a:avLst>
              <a:gd name="adj" fmla="val 34349"/>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grpSp>
        <p:nvGrpSpPr>
          <p:cNvPr id="16" name="Group 15">
            <a:extLst>
              <a:ext uri="{FF2B5EF4-FFF2-40B4-BE49-F238E27FC236}">
                <a16:creationId xmlns:a16="http://schemas.microsoft.com/office/drawing/2014/main" id="{3EE4932A-79E8-4AAB-A28A-FCC2188FA502}"/>
              </a:ext>
            </a:extLst>
          </p:cNvPr>
          <p:cNvGrpSpPr/>
          <p:nvPr/>
        </p:nvGrpSpPr>
        <p:grpSpPr>
          <a:xfrm>
            <a:off x="-790676" y="-1996902"/>
            <a:ext cx="4429226" cy="4423952"/>
            <a:chOff x="-1381226" y="-2435052"/>
            <a:chExt cx="4429226" cy="4423952"/>
          </a:xfrm>
        </p:grpSpPr>
        <p:grpSp>
          <p:nvGrpSpPr>
            <p:cNvPr id="17" name="Group 16">
              <a:extLst>
                <a:ext uri="{FF2B5EF4-FFF2-40B4-BE49-F238E27FC236}">
                  <a16:creationId xmlns:a16="http://schemas.microsoft.com/office/drawing/2014/main" id="{90C8BE18-CC23-4013-8731-888D820789C4}"/>
                </a:ext>
              </a:extLst>
            </p:cNvPr>
            <p:cNvGrpSpPr/>
            <p:nvPr/>
          </p:nvGrpSpPr>
          <p:grpSpPr>
            <a:xfrm>
              <a:off x="-1381226" y="-2435052"/>
              <a:ext cx="4429226" cy="4423952"/>
              <a:chOff x="-1600200" y="-2819400"/>
              <a:chExt cx="4562374" cy="4556942"/>
            </a:xfrm>
          </p:grpSpPr>
          <p:pic>
            <p:nvPicPr>
              <p:cNvPr id="19" name="Picture 18">
                <a:extLst>
                  <a:ext uri="{FF2B5EF4-FFF2-40B4-BE49-F238E27FC236}">
                    <a16:creationId xmlns:a16="http://schemas.microsoft.com/office/drawing/2014/main" id="{58B8EDBB-2D63-495B-ACBB-5455510BB3D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20" name="Freeform: Shape 19">
                <a:extLst>
                  <a:ext uri="{FF2B5EF4-FFF2-40B4-BE49-F238E27FC236}">
                    <a16:creationId xmlns:a16="http://schemas.microsoft.com/office/drawing/2014/main" id="{3C373AD8-F843-43FE-8221-EBCA339C677E}"/>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8" name="TextBox 17">
              <a:extLst>
                <a:ext uri="{FF2B5EF4-FFF2-40B4-BE49-F238E27FC236}">
                  <a16:creationId xmlns:a16="http://schemas.microsoft.com/office/drawing/2014/main" id="{A4671EB2-FED7-4982-8213-832E0B9F2587}"/>
                </a:ext>
              </a:extLst>
            </p:cNvPr>
            <p:cNvSpPr txBox="1"/>
            <p:nvPr/>
          </p:nvSpPr>
          <p:spPr>
            <a:xfrm>
              <a:off x="-428625" y="-67349"/>
              <a:ext cx="24482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Giọng</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đọc</a:t>
              </a:r>
              <a:endParaRPr kumimoji="0" lang="vi-VN"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sp>
        <p:nvSpPr>
          <p:cNvPr id="14" name="Rectangle 13">
            <a:extLst>
              <a:ext uri="{FF2B5EF4-FFF2-40B4-BE49-F238E27FC236}">
                <a16:creationId xmlns:a16="http://schemas.microsoft.com/office/drawing/2014/main" id="{1A8D7F36-32CE-43A3-8E98-F63DE019955A}"/>
              </a:ext>
            </a:extLst>
          </p:cNvPr>
          <p:cNvSpPr/>
          <p:nvPr/>
        </p:nvSpPr>
        <p:spPr>
          <a:xfrm>
            <a:off x="3562350" y="1421091"/>
            <a:ext cx="8077200" cy="2062103"/>
          </a:xfrm>
          <a:prstGeom prst="rect">
            <a:avLst/>
          </a:prstGeom>
        </p:spPr>
        <p:txBody>
          <a:bodyPr wrap="square">
            <a:spAutoFit/>
          </a:bodyPr>
          <a:lstStyle/>
          <a:p>
            <a:pPr marL="457200" lvl="0" indent="-457200" algn="just">
              <a:buFont typeface="Arial" panose="020B0604020202020204" pitchFamily="34" charset="0"/>
              <a:buChar char="•"/>
              <a:defRPr/>
            </a:pPr>
            <a:r>
              <a:rPr lang="vi-VN" sz="3200" dirty="0">
                <a:solidFill>
                  <a:prstClr val="black"/>
                </a:solidFill>
                <a:latin typeface="Calibri" panose="020F0502020204030204" pitchFamily="34" charset="0"/>
                <a:cs typeface="Calibri" panose="020F0502020204030204" pitchFamily="34" charset="0"/>
              </a:rPr>
              <a:t>Đọc diễn cảm một số lời của người kể chuyện khi nói về những hành động, việc làm, kết quả đạt được của ông Đùng, bà Đùng hay nói về đặc điểm của con sông Đà</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1894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down)">
                                      <p:cBhvr>
                                        <p:cTn id="1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889EF94B-6E41-5666-8F50-D1F68B0DCA5E}"/>
              </a:ext>
            </a:extLst>
          </p:cNvPr>
          <p:cNvPicPr>
            <a:picLocks noChangeAspect="1"/>
          </p:cNvPicPr>
          <p:nvPr/>
        </p:nvPicPr>
        <p:blipFill>
          <a:blip r:embed="rId4"/>
          <a:stretch>
            <a:fillRect/>
          </a:stretch>
        </p:blipFill>
        <p:spPr>
          <a:xfrm>
            <a:off x="7752522" y="4642456"/>
            <a:ext cx="4439478" cy="2215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DBEE53BA-06AD-EB12-1EB3-4940F933D5C6}"/>
              </a:ext>
            </a:extLst>
          </p:cNvPr>
          <p:cNvSpPr txBox="1"/>
          <p:nvPr/>
        </p:nvSpPr>
        <p:spPr>
          <a:xfrm>
            <a:off x="2909392" y="573394"/>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B9086572-377E-B45D-EE78-74A28B544644}"/>
              </a:ext>
            </a:extLst>
          </p:cNvPr>
          <p:cNvSpPr txBox="1"/>
          <p:nvPr/>
        </p:nvSpPr>
        <p:spPr>
          <a:xfrm>
            <a:off x="397565" y="1031679"/>
            <a:ext cx="11277599" cy="507831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p>
        </p:txBody>
      </p:sp>
    </p:spTree>
    <p:extLst>
      <p:ext uri="{BB962C8B-B14F-4D97-AF65-F5344CB8AC3E}">
        <p14:creationId xmlns:p14="http://schemas.microsoft.com/office/powerpoint/2010/main" val="1182553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87CE02C-FCB9-4D53-A64A-A7D36D80B431}"/>
              </a:ext>
            </a:extLst>
          </p:cNvPr>
          <p:cNvPicPr>
            <a:picLocks noChangeAspect="1"/>
          </p:cNvPicPr>
          <p:nvPr/>
        </p:nvPicPr>
        <p:blipFill>
          <a:blip r:embed="rId4"/>
          <a:stretch>
            <a:fillRect/>
          </a:stretch>
        </p:blipFill>
        <p:spPr>
          <a:xfrm>
            <a:off x="0" y="0"/>
            <a:ext cx="12192000" cy="6857999"/>
          </a:xfrm>
          <a:prstGeom prst="rect">
            <a:avLst/>
          </a:prstGeom>
        </p:spPr>
      </p:pic>
      <p:pic>
        <p:nvPicPr>
          <p:cNvPr id="25" name="Graphic 24">
            <a:extLst>
              <a:ext uri="{FF2B5EF4-FFF2-40B4-BE49-F238E27FC236}">
                <a16:creationId xmlns:a16="http://schemas.microsoft.com/office/drawing/2014/main" id="{11059B32-ADC3-4358-A422-16D86A818B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7423" y="396524"/>
            <a:ext cx="10897153" cy="6456993"/>
          </a:xfrm>
          <a:prstGeom prst="rect">
            <a:avLst/>
          </a:prstGeom>
        </p:spPr>
      </p:pic>
      <p:grpSp>
        <p:nvGrpSpPr>
          <p:cNvPr id="2" name="Group 1">
            <a:extLst>
              <a:ext uri="{FF2B5EF4-FFF2-40B4-BE49-F238E27FC236}">
                <a16:creationId xmlns:a16="http://schemas.microsoft.com/office/drawing/2014/main" id="{6F803EC9-5D28-4134-938F-95EE1EF0080A}"/>
              </a:ext>
            </a:extLst>
          </p:cNvPr>
          <p:cNvGrpSpPr/>
          <p:nvPr/>
        </p:nvGrpSpPr>
        <p:grpSpPr>
          <a:xfrm>
            <a:off x="2964442" y="-4409463"/>
            <a:ext cx="6263117" cy="6255658"/>
            <a:chOff x="2964442" y="-4409463"/>
            <a:chExt cx="6263117" cy="6255658"/>
          </a:xfrm>
        </p:grpSpPr>
        <p:pic>
          <p:nvPicPr>
            <p:cNvPr id="14" name="Picture 13">
              <a:extLst>
                <a:ext uri="{FF2B5EF4-FFF2-40B4-BE49-F238E27FC236}">
                  <a16:creationId xmlns:a16="http://schemas.microsoft.com/office/drawing/2014/main" id="{7F701D04-189E-40E9-AB61-07962794ABB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2487388" flipV="1">
              <a:off x="2964442" y="-4409463"/>
              <a:ext cx="6263117" cy="6255658"/>
            </a:xfrm>
            <a:prstGeom prst="rect">
              <a:avLst/>
            </a:prstGeom>
            <a:effectLst>
              <a:glow rad="101600">
                <a:schemeClr val="accent4">
                  <a:satMod val="175000"/>
                  <a:alpha val="40000"/>
                </a:schemeClr>
              </a:glow>
            </a:effectLst>
          </p:spPr>
        </p:pic>
        <p:sp>
          <p:nvSpPr>
            <p:cNvPr id="17" name="TextBox 16">
              <a:extLst>
                <a:ext uri="{FF2B5EF4-FFF2-40B4-BE49-F238E27FC236}">
                  <a16:creationId xmlns:a16="http://schemas.microsoft.com/office/drawing/2014/main" id="{965A9430-11C3-45CB-A0A2-6D5253374D89}"/>
                </a:ext>
              </a:extLst>
            </p:cNvPr>
            <p:cNvSpPr txBox="1"/>
            <p:nvPr/>
          </p:nvSpPr>
          <p:spPr>
            <a:xfrm>
              <a:off x="4848225" y="65782"/>
              <a:ext cx="249555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glow rad="228600">
                      <a:prstClr val="white">
                        <a:alpha val="40000"/>
                      </a:prstClr>
                    </a:glow>
                  </a:effectLst>
                  <a:uLnTx/>
                  <a:uFillTx/>
                  <a:latin typeface="Calibri" panose="020F0502020204030204" pitchFamily="34" charset="0"/>
                  <a:cs typeface="Calibri" panose="020F0502020204030204" pitchFamily="34" charset="0"/>
                </a:rPr>
                <a:t>LUYỆN ĐỌC TỪ KHÓ</a:t>
              </a:r>
            </a:p>
          </p:txBody>
        </p:sp>
      </p:grpSp>
      <p:grpSp>
        <p:nvGrpSpPr>
          <p:cNvPr id="29" name="Group 28">
            <a:extLst>
              <a:ext uri="{FF2B5EF4-FFF2-40B4-BE49-F238E27FC236}">
                <a16:creationId xmlns:a16="http://schemas.microsoft.com/office/drawing/2014/main" id="{6CFCE1F2-63D1-4DD1-BEC2-2ACD93A94AEE}"/>
              </a:ext>
            </a:extLst>
          </p:cNvPr>
          <p:cNvGrpSpPr/>
          <p:nvPr/>
        </p:nvGrpSpPr>
        <p:grpSpPr>
          <a:xfrm>
            <a:off x="152400" y="1654697"/>
            <a:ext cx="2871763" cy="4863314"/>
            <a:chOff x="321841" y="457200"/>
            <a:chExt cx="2871763" cy="4863314"/>
          </a:xfrm>
        </p:grpSpPr>
        <p:grpSp>
          <p:nvGrpSpPr>
            <p:cNvPr id="23" name="Group 22">
              <a:extLst>
                <a:ext uri="{FF2B5EF4-FFF2-40B4-BE49-F238E27FC236}">
                  <a16:creationId xmlns:a16="http://schemas.microsoft.com/office/drawing/2014/main" id="{1BC1A4D1-2F26-4A03-B209-EE3E3464868D}"/>
                </a:ext>
              </a:extLst>
            </p:cNvPr>
            <p:cNvGrpSpPr/>
            <p:nvPr/>
          </p:nvGrpSpPr>
          <p:grpSpPr>
            <a:xfrm>
              <a:off x="321841" y="457200"/>
              <a:ext cx="2871763" cy="4863314"/>
              <a:chOff x="2127683" y="593334"/>
              <a:chExt cx="2871763" cy="4863314"/>
            </a:xfrm>
          </p:grpSpPr>
          <p:pic>
            <p:nvPicPr>
              <p:cNvPr id="20" name="Picture 19">
                <a:extLst>
                  <a:ext uri="{FF2B5EF4-FFF2-40B4-BE49-F238E27FC236}">
                    <a16:creationId xmlns:a16="http://schemas.microsoft.com/office/drawing/2014/main" id="{19F9B64A-64F0-4235-A4EA-AEF4BFFE43A6}"/>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2" name="Rectangle: Rounded Corners 21">
                <a:extLst>
                  <a:ext uri="{FF2B5EF4-FFF2-40B4-BE49-F238E27FC236}">
                    <a16:creationId xmlns:a16="http://schemas.microsoft.com/office/drawing/2014/main" id="{2923908F-253D-4C60-88C3-AE57E1B3BF8B}"/>
                  </a:ext>
                </a:extLst>
              </p:cNvPr>
              <p:cNvSpPr/>
              <p:nvPr/>
            </p:nvSpPr>
            <p:spPr>
              <a:xfrm>
                <a:off x="2415442" y="2278764"/>
                <a:ext cx="2584004" cy="3177884"/>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xửa</a:t>
                </a:r>
                <a:endPar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D1BA9943-92E9-488F-A881-4A0A3C488E7F}"/>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8" name="Picture 27">
              <a:extLst>
                <a:ext uri="{FF2B5EF4-FFF2-40B4-BE49-F238E27FC236}">
                  <a16:creationId xmlns:a16="http://schemas.microsoft.com/office/drawing/2014/main" id="{2A8C647E-5462-4B9E-BF62-5522AFDC4F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10284" y="1828800"/>
              <a:ext cx="203554" cy="371918"/>
            </a:xfrm>
            <a:prstGeom prst="rect">
              <a:avLst/>
            </a:prstGeom>
          </p:spPr>
        </p:pic>
      </p:grpSp>
      <p:grpSp>
        <p:nvGrpSpPr>
          <p:cNvPr id="30" name="Group 29">
            <a:extLst>
              <a:ext uri="{FF2B5EF4-FFF2-40B4-BE49-F238E27FC236}">
                <a16:creationId xmlns:a16="http://schemas.microsoft.com/office/drawing/2014/main" id="{9E058C7A-A5B2-478E-B897-D0F79E6CBD12}"/>
              </a:ext>
            </a:extLst>
          </p:cNvPr>
          <p:cNvGrpSpPr/>
          <p:nvPr/>
        </p:nvGrpSpPr>
        <p:grpSpPr>
          <a:xfrm>
            <a:off x="3169598" y="1654697"/>
            <a:ext cx="3076129" cy="4863314"/>
            <a:chOff x="321841" y="457200"/>
            <a:chExt cx="3076129" cy="4863314"/>
          </a:xfrm>
        </p:grpSpPr>
        <p:grpSp>
          <p:nvGrpSpPr>
            <p:cNvPr id="31" name="Group 30">
              <a:extLst>
                <a:ext uri="{FF2B5EF4-FFF2-40B4-BE49-F238E27FC236}">
                  <a16:creationId xmlns:a16="http://schemas.microsoft.com/office/drawing/2014/main" id="{46228B6D-415F-46B2-919B-4C5A2F94AB15}"/>
                </a:ext>
              </a:extLst>
            </p:cNvPr>
            <p:cNvGrpSpPr/>
            <p:nvPr/>
          </p:nvGrpSpPr>
          <p:grpSpPr>
            <a:xfrm>
              <a:off x="321841" y="457200"/>
              <a:ext cx="3076129" cy="4863314"/>
              <a:chOff x="2127683" y="593334"/>
              <a:chExt cx="3076129" cy="4863314"/>
            </a:xfrm>
          </p:grpSpPr>
          <p:pic>
            <p:nvPicPr>
              <p:cNvPr id="33" name="Picture 32">
                <a:extLst>
                  <a:ext uri="{FF2B5EF4-FFF2-40B4-BE49-F238E27FC236}">
                    <a16:creationId xmlns:a16="http://schemas.microsoft.com/office/drawing/2014/main" id="{E74844EE-D4F5-4E8E-BAB6-5C7E8546C358}"/>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34" name="Rectangle: Rounded Corners 33">
                <a:extLst>
                  <a:ext uri="{FF2B5EF4-FFF2-40B4-BE49-F238E27FC236}">
                    <a16:creationId xmlns:a16="http://schemas.microsoft.com/office/drawing/2014/main" id="{79126653-DBCE-4722-AEE5-FF870F56677A}"/>
                  </a:ext>
                </a:extLst>
              </p:cNvPr>
              <p:cNvSpPr/>
              <p:nvPr/>
            </p:nvSpPr>
            <p:spPr>
              <a:xfrm>
                <a:off x="2415441" y="2278763"/>
                <a:ext cx="2788371"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lõm</a:t>
                </a:r>
                <a:endPar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5" name="Picture 34">
                <a:extLst>
                  <a:ext uri="{FF2B5EF4-FFF2-40B4-BE49-F238E27FC236}">
                    <a16:creationId xmlns:a16="http://schemas.microsoft.com/office/drawing/2014/main" id="{A4F8755F-4331-4929-81CD-3391DFCC3E22}"/>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32" name="Picture 31">
              <a:extLst>
                <a:ext uri="{FF2B5EF4-FFF2-40B4-BE49-F238E27FC236}">
                  <a16:creationId xmlns:a16="http://schemas.microsoft.com/office/drawing/2014/main" id="{AFC4DFC8-3B00-4A0C-9CFD-EFE3EE2BC10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810283" y="1802669"/>
              <a:ext cx="296017" cy="393645"/>
            </a:xfrm>
            <a:prstGeom prst="rect">
              <a:avLst/>
            </a:prstGeom>
          </p:spPr>
        </p:pic>
      </p:grpSp>
      <p:grpSp>
        <p:nvGrpSpPr>
          <p:cNvPr id="36" name="Group 35">
            <a:extLst>
              <a:ext uri="{FF2B5EF4-FFF2-40B4-BE49-F238E27FC236}">
                <a16:creationId xmlns:a16="http://schemas.microsoft.com/office/drawing/2014/main" id="{C2AE1C43-AE45-4353-92AD-D8158B823279}"/>
              </a:ext>
            </a:extLst>
          </p:cNvPr>
          <p:cNvGrpSpPr/>
          <p:nvPr/>
        </p:nvGrpSpPr>
        <p:grpSpPr>
          <a:xfrm>
            <a:off x="6391162" y="1654697"/>
            <a:ext cx="2696263" cy="4863314"/>
            <a:chOff x="321841" y="457200"/>
            <a:chExt cx="2696263" cy="4863314"/>
          </a:xfrm>
        </p:grpSpPr>
        <p:grpSp>
          <p:nvGrpSpPr>
            <p:cNvPr id="37" name="Group 36">
              <a:extLst>
                <a:ext uri="{FF2B5EF4-FFF2-40B4-BE49-F238E27FC236}">
                  <a16:creationId xmlns:a16="http://schemas.microsoft.com/office/drawing/2014/main" id="{52B7D6FF-C84F-46E8-9BD8-1D2AC6221683}"/>
                </a:ext>
              </a:extLst>
            </p:cNvPr>
            <p:cNvGrpSpPr/>
            <p:nvPr/>
          </p:nvGrpSpPr>
          <p:grpSpPr>
            <a:xfrm>
              <a:off x="321841" y="457200"/>
              <a:ext cx="2696263" cy="4863314"/>
              <a:chOff x="2127683" y="593334"/>
              <a:chExt cx="2696263" cy="4863314"/>
            </a:xfrm>
          </p:grpSpPr>
          <p:pic>
            <p:nvPicPr>
              <p:cNvPr id="39" name="Picture 38">
                <a:extLst>
                  <a:ext uri="{FF2B5EF4-FFF2-40B4-BE49-F238E27FC236}">
                    <a16:creationId xmlns:a16="http://schemas.microsoft.com/office/drawing/2014/main" id="{10151B05-4FEB-4ABC-95D8-4B070FC2B563}"/>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40" name="Rectangle: Rounded Corners 39">
                <a:extLst>
                  <a:ext uri="{FF2B5EF4-FFF2-40B4-BE49-F238E27FC236}">
                    <a16:creationId xmlns:a16="http://schemas.microsoft.com/office/drawing/2014/main" id="{37F8E437-75F4-44EE-97F2-CDEC5EC1EAE3}"/>
                  </a:ext>
                </a:extLst>
              </p:cNvPr>
              <p:cNvSpPr/>
              <p:nvPr/>
            </p:nvSpPr>
            <p:spPr>
              <a:xfrm>
                <a:off x="2415441" y="2278763"/>
                <a:ext cx="2408505"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chằng</a:t>
                </a:r>
                <a:r>
                  <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chịt</a:t>
                </a:r>
                <a:endPar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41" name="Picture 40">
                <a:extLst>
                  <a:ext uri="{FF2B5EF4-FFF2-40B4-BE49-F238E27FC236}">
                    <a16:creationId xmlns:a16="http://schemas.microsoft.com/office/drawing/2014/main" id="{0129A577-B287-4339-B862-5FCA5F996EF5}"/>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38" name="Picture 37">
              <a:extLst>
                <a:ext uri="{FF2B5EF4-FFF2-40B4-BE49-F238E27FC236}">
                  <a16:creationId xmlns:a16="http://schemas.microsoft.com/office/drawing/2014/main" id="{B66D2740-B03D-4207-BDE4-5F56F672C969}"/>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746512" y="1813276"/>
              <a:ext cx="331098" cy="402964"/>
            </a:xfrm>
            <a:prstGeom prst="rect">
              <a:avLst/>
            </a:prstGeom>
          </p:spPr>
        </p:pic>
      </p:grpSp>
      <p:grpSp>
        <p:nvGrpSpPr>
          <p:cNvPr id="42" name="Group 41">
            <a:extLst>
              <a:ext uri="{FF2B5EF4-FFF2-40B4-BE49-F238E27FC236}">
                <a16:creationId xmlns:a16="http://schemas.microsoft.com/office/drawing/2014/main" id="{FBE28097-5119-4E0D-91AD-8B6A5B8F9FF7}"/>
              </a:ext>
            </a:extLst>
          </p:cNvPr>
          <p:cNvGrpSpPr/>
          <p:nvPr/>
        </p:nvGrpSpPr>
        <p:grpSpPr>
          <a:xfrm>
            <a:off x="9232859" y="1654697"/>
            <a:ext cx="2841697" cy="4863314"/>
            <a:chOff x="321841" y="457200"/>
            <a:chExt cx="2841697" cy="4863314"/>
          </a:xfrm>
        </p:grpSpPr>
        <p:grpSp>
          <p:nvGrpSpPr>
            <p:cNvPr id="43" name="Group 42">
              <a:extLst>
                <a:ext uri="{FF2B5EF4-FFF2-40B4-BE49-F238E27FC236}">
                  <a16:creationId xmlns:a16="http://schemas.microsoft.com/office/drawing/2014/main" id="{31E754B9-3F75-44BB-8867-613E3EB41163}"/>
                </a:ext>
              </a:extLst>
            </p:cNvPr>
            <p:cNvGrpSpPr/>
            <p:nvPr/>
          </p:nvGrpSpPr>
          <p:grpSpPr>
            <a:xfrm>
              <a:off x="321841" y="457200"/>
              <a:ext cx="2841697" cy="4863314"/>
              <a:chOff x="2127683" y="593334"/>
              <a:chExt cx="2841697" cy="4863314"/>
            </a:xfrm>
          </p:grpSpPr>
          <p:pic>
            <p:nvPicPr>
              <p:cNvPr id="45" name="Picture 44">
                <a:extLst>
                  <a:ext uri="{FF2B5EF4-FFF2-40B4-BE49-F238E27FC236}">
                    <a16:creationId xmlns:a16="http://schemas.microsoft.com/office/drawing/2014/main" id="{C6D43DBB-ABD3-4348-96AB-BA53AEE31785}"/>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46" name="Rectangle: Rounded Corners 45">
                <a:extLst>
                  <a:ext uri="{FF2B5EF4-FFF2-40B4-BE49-F238E27FC236}">
                    <a16:creationId xmlns:a16="http://schemas.microsoft.com/office/drawing/2014/main" id="{8062DDE6-0762-410A-9C8F-E29093DFC54F}"/>
                  </a:ext>
                </a:extLst>
              </p:cNvPr>
              <p:cNvSpPr/>
              <p:nvPr/>
            </p:nvSpPr>
            <p:spPr>
              <a:xfrm>
                <a:off x="2415441" y="2278763"/>
                <a:ext cx="2553939"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ngoằn</a:t>
                </a:r>
                <a:r>
                  <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lang="en-US" sz="4800" i="1" dirty="0" err="1">
                    <a:solidFill>
                      <a:srgbClr val="C00000"/>
                    </a:solidFill>
                    <a:latin typeface="Calibri" panose="020F0502020204030204" pitchFamily="34" charset="0"/>
                    <a:cs typeface="Calibri" panose="020F0502020204030204" pitchFamily="34" charset="0"/>
                  </a:rPr>
                  <a:t>ngoèo</a:t>
                </a:r>
                <a:endPar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47" name="Picture 46">
                <a:extLst>
                  <a:ext uri="{FF2B5EF4-FFF2-40B4-BE49-F238E27FC236}">
                    <a16:creationId xmlns:a16="http://schemas.microsoft.com/office/drawing/2014/main" id="{DB590453-BC1F-4583-BCB5-A46841ADC0BE}"/>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44" name="Picture 43">
              <a:extLst>
                <a:ext uri="{FF2B5EF4-FFF2-40B4-BE49-F238E27FC236}">
                  <a16:creationId xmlns:a16="http://schemas.microsoft.com/office/drawing/2014/main" id="{2E1D62C6-5053-4192-A691-4EB854DB4D3E}"/>
                </a:ext>
              </a:extLst>
            </p:cNvPr>
            <p:cNvPicPr>
              <a:picLocks noChangeAspect="1"/>
            </p:cNvPicPr>
            <p:nvPr/>
          </p:nvPicPr>
          <p:blipFill>
            <a:blip r:embed="rId12">
              <a:duotone>
                <a:prstClr val="black"/>
                <a:schemeClr val="accent6">
                  <a:tint val="45000"/>
                  <a:satMod val="400000"/>
                </a:schemeClr>
              </a:duotone>
              <a:extLst>
                <a:ext uri="{28A0092B-C50C-407E-A947-70E740481C1C}">
                  <a14:useLocalDpi xmlns:a14="http://schemas.microsoft.com/office/drawing/2010/main" val="0"/>
                </a:ext>
              </a:extLst>
            </a:blip>
            <a:srcRect/>
            <a:stretch/>
          </p:blipFill>
          <p:spPr>
            <a:xfrm>
              <a:off x="1750231" y="1813276"/>
              <a:ext cx="323660" cy="402964"/>
            </a:xfrm>
            <a:prstGeom prst="rect">
              <a:avLst/>
            </a:prstGeom>
          </p:spPr>
        </p:pic>
      </p:grpSp>
    </p:spTree>
    <p:extLst>
      <p:ext uri="{BB962C8B-B14F-4D97-AF65-F5344CB8AC3E}">
        <p14:creationId xmlns:p14="http://schemas.microsoft.com/office/powerpoint/2010/main" val="3228643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Scale>
                                      <p:cBhvr>
                                        <p:cTn id="14" dur="5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500" decel="50000" fill="hold">
                                          <p:stCondLst>
                                            <p:cond delay="0"/>
                                          </p:stCondLst>
                                        </p:cTn>
                                        <p:tgtEl>
                                          <p:spTgt spid="29"/>
                                        </p:tgtEl>
                                        <p:attrNameLst>
                                          <p:attrName>ppt_x</p:attrName>
                                          <p:attrName>ppt_y</p:attrName>
                                        </p:attrNameLst>
                                      </p:cBhvr>
                                    </p:animMotion>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Scale>
                                      <p:cBhvr>
                                        <p:cTn id="21" dur="5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500" decel="50000" fill="hold">
                                          <p:stCondLst>
                                            <p:cond delay="0"/>
                                          </p:stCondLst>
                                        </p:cTn>
                                        <p:tgtEl>
                                          <p:spTgt spid="30"/>
                                        </p:tgtEl>
                                        <p:attrNameLst>
                                          <p:attrName>ppt_x</p:attrName>
                                          <p:attrName>ppt_y</p:attrName>
                                        </p:attrNameLst>
                                      </p:cBhvr>
                                    </p:animMotion>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Scale>
                                      <p:cBhvr>
                                        <p:cTn id="28" dur="5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500" decel="50000" fill="hold">
                                          <p:stCondLst>
                                            <p:cond delay="0"/>
                                          </p:stCondLst>
                                        </p:cTn>
                                        <p:tgtEl>
                                          <p:spTgt spid="36"/>
                                        </p:tgtEl>
                                        <p:attrNameLst>
                                          <p:attrName>ppt_x</p:attrName>
                                          <p:attrName>ppt_y</p:attrName>
                                        </p:attrNameLst>
                                      </p:cBhvr>
                                    </p:animMotion>
                                    <p:animEffect transition="in" filter="fade">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Scale>
                                      <p:cBhvr>
                                        <p:cTn id="35" dur="5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500" decel="50000" fill="hold">
                                          <p:stCondLst>
                                            <p:cond delay="0"/>
                                          </p:stCondLst>
                                        </p:cTn>
                                        <p:tgtEl>
                                          <p:spTgt spid="42"/>
                                        </p:tgtEl>
                                        <p:attrNameLst>
                                          <p:attrName>ppt_x</p:attrName>
                                          <p:attrName>ppt_y</p:attrName>
                                        </p:attrNameLst>
                                      </p:cBhvr>
                                    </p:animMotion>
                                    <p:animEffect transition="in" filter="fade">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grpSp>
        <p:nvGrpSpPr>
          <p:cNvPr id="16" name="Group 15">
            <a:extLst>
              <a:ext uri="{FF2B5EF4-FFF2-40B4-BE49-F238E27FC236}">
                <a16:creationId xmlns:a16="http://schemas.microsoft.com/office/drawing/2014/main" id="{3EE4932A-79E8-4AAB-A28A-FCC2188FA502}"/>
              </a:ext>
            </a:extLst>
          </p:cNvPr>
          <p:cNvGrpSpPr/>
          <p:nvPr/>
        </p:nvGrpSpPr>
        <p:grpSpPr>
          <a:xfrm>
            <a:off x="-1381226" y="-2435052"/>
            <a:ext cx="4429226" cy="4423952"/>
            <a:chOff x="-1381226" y="-2435052"/>
            <a:chExt cx="4429226" cy="4423952"/>
          </a:xfrm>
        </p:grpSpPr>
        <p:grpSp>
          <p:nvGrpSpPr>
            <p:cNvPr id="17" name="Group 16">
              <a:extLst>
                <a:ext uri="{FF2B5EF4-FFF2-40B4-BE49-F238E27FC236}">
                  <a16:creationId xmlns:a16="http://schemas.microsoft.com/office/drawing/2014/main" id="{90C8BE18-CC23-4013-8731-888D820789C4}"/>
                </a:ext>
              </a:extLst>
            </p:cNvPr>
            <p:cNvGrpSpPr/>
            <p:nvPr/>
          </p:nvGrpSpPr>
          <p:grpSpPr>
            <a:xfrm>
              <a:off x="-1381226" y="-2435052"/>
              <a:ext cx="4429226" cy="4423952"/>
              <a:chOff x="-1600200" y="-2819400"/>
              <a:chExt cx="4562374" cy="4556942"/>
            </a:xfrm>
          </p:grpSpPr>
          <p:pic>
            <p:nvPicPr>
              <p:cNvPr id="19" name="Picture 18">
                <a:extLst>
                  <a:ext uri="{FF2B5EF4-FFF2-40B4-BE49-F238E27FC236}">
                    <a16:creationId xmlns:a16="http://schemas.microsoft.com/office/drawing/2014/main" id="{58B8EDBB-2D63-495B-ACBB-5455510BB3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20" name="Freeform: Shape 19">
                <a:extLst>
                  <a:ext uri="{FF2B5EF4-FFF2-40B4-BE49-F238E27FC236}">
                    <a16:creationId xmlns:a16="http://schemas.microsoft.com/office/drawing/2014/main" id="{3C373AD8-F843-43FE-8221-EBCA339C677E}"/>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8" name="TextBox 17">
              <a:extLst>
                <a:ext uri="{FF2B5EF4-FFF2-40B4-BE49-F238E27FC236}">
                  <a16:creationId xmlns:a16="http://schemas.microsoft.com/office/drawing/2014/main" id="{A4671EB2-FED7-4982-8213-832E0B9F2587}"/>
                </a:ext>
              </a:extLst>
            </p:cNvPr>
            <p:cNvSpPr txBox="1"/>
            <p:nvPr/>
          </p:nvSpPr>
          <p:spPr>
            <a:xfrm>
              <a:off x="-323850" y="85051"/>
              <a:ext cx="298169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Luyện</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đọc</a:t>
              </a:r>
              <a:b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dài</a:t>
              </a:r>
              <a:endPar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grpSp>
        <p:nvGrpSpPr>
          <p:cNvPr id="10" name="Group 9">
            <a:extLst>
              <a:ext uri="{FF2B5EF4-FFF2-40B4-BE49-F238E27FC236}">
                <a16:creationId xmlns:a16="http://schemas.microsoft.com/office/drawing/2014/main" id="{DC8461D9-8278-4799-8606-3ACAD46DD6D7}"/>
              </a:ext>
            </a:extLst>
          </p:cNvPr>
          <p:cNvGrpSpPr/>
          <p:nvPr/>
        </p:nvGrpSpPr>
        <p:grpSpPr>
          <a:xfrm>
            <a:off x="833387" y="2172887"/>
            <a:ext cx="10441858" cy="3330833"/>
            <a:chOff x="963564" y="1344406"/>
            <a:chExt cx="10441858" cy="3330833"/>
          </a:xfrm>
        </p:grpSpPr>
        <p:sp>
          <p:nvSpPr>
            <p:cNvPr id="11" name="Rounded Rectangle 9">
              <a:extLst>
                <a:ext uri="{FF2B5EF4-FFF2-40B4-BE49-F238E27FC236}">
                  <a16:creationId xmlns:a16="http://schemas.microsoft.com/office/drawing/2014/main" id="{16961C48-FBDA-47E3-BDD8-46103639D0AA}"/>
                </a:ext>
              </a:extLst>
            </p:cNvPr>
            <p:cNvSpPr/>
            <p:nvPr/>
          </p:nvSpPr>
          <p:spPr>
            <a:xfrm>
              <a:off x="963564" y="1344406"/>
              <a:ext cx="10441858" cy="3330833"/>
            </a:xfrm>
            <a:prstGeom prst="roundRect">
              <a:avLst/>
            </a:prstGeom>
            <a:solidFill>
              <a:srgbClr val="FF6600"/>
            </a:solidFill>
            <a:ln w="571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3" name="Rounded Rectangle 10">
              <a:extLst>
                <a:ext uri="{FF2B5EF4-FFF2-40B4-BE49-F238E27FC236}">
                  <a16:creationId xmlns:a16="http://schemas.microsoft.com/office/drawing/2014/main" id="{747DB343-0C7B-42D9-8F3D-375C02268CA2}"/>
                </a:ext>
              </a:extLst>
            </p:cNvPr>
            <p:cNvSpPr/>
            <p:nvPr/>
          </p:nvSpPr>
          <p:spPr>
            <a:xfrm>
              <a:off x="1120877" y="1354234"/>
              <a:ext cx="10102646" cy="3087615"/>
            </a:xfrm>
            <a:prstGeom prst="roundRect">
              <a:avLst/>
            </a:prstGeom>
            <a:solidFill>
              <a:schemeClr val="bg1"/>
            </a:solidFill>
            <a:ln w="762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4" name="TextBox 13">
              <a:extLst>
                <a:ext uri="{FF2B5EF4-FFF2-40B4-BE49-F238E27FC236}">
                  <a16:creationId xmlns:a16="http://schemas.microsoft.com/office/drawing/2014/main" id="{F89FFD9A-7D57-4C17-88F5-CF229BAC28F7}"/>
                </a:ext>
              </a:extLst>
            </p:cNvPr>
            <p:cNvSpPr txBox="1"/>
            <p:nvPr/>
          </p:nvSpPr>
          <p:spPr>
            <a:xfrm>
              <a:off x="1502181" y="1807686"/>
              <a:ext cx="960907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Chỉ</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một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ngày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ông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bà</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đã</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nhổ</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san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đất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làm</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thành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đồng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bằng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phẳng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rộng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rãi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lấy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chỗ</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dân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ở, </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cày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cấy</a:t>
              </a:r>
              <a:r>
                <a:rPr lang="en-US" sz="4000" b="1" dirty="0">
                  <a:solidFill>
                    <a:srgbClr val="002060"/>
                  </a:solidFill>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6712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sp>
        <p:nvSpPr>
          <p:cNvPr id="38" name="Rectangle: Rounded Corners 37">
            <a:extLst>
              <a:ext uri="{FF2B5EF4-FFF2-40B4-BE49-F238E27FC236}">
                <a16:creationId xmlns:a16="http://schemas.microsoft.com/office/drawing/2014/main" id="{7DFBD476-AD4E-C5FF-25AD-837642A25E98}"/>
              </a:ext>
            </a:extLst>
          </p:cNvPr>
          <p:cNvSpPr/>
          <p:nvPr/>
        </p:nvSpPr>
        <p:spPr>
          <a:xfrm>
            <a:off x="152400" y="133350"/>
            <a:ext cx="11868150" cy="6248400"/>
          </a:xfrm>
          <a:prstGeom prst="roundRect">
            <a:avLst>
              <a:gd name="adj" fmla="val 6301"/>
            </a:avLst>
          </a:prstGeom>
          <a:solidFill>
            <a:srgbClr val="FFFFFF"/>
          </a:solidFill>
          <a:ln w="12700" cap="flat" cmpd="sng" algn="ctr">
            <a:solidFill>
              <a:srgbClr val="E53238">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39" name="Rectangle: Rounded Corners 38">
            <a:extLst>
              <a:ext uri="{FF2B5EF4-FFF2-40B4-BE49-F238E27FC236}">
                <a16:creationId xmlns:a16="http://schemas.microsoft.com/office/drawing/2014/main" id="{6F546A75-1DA4-8FCB-8208-C8F5BB8BE415}"/>
              </a:ext>
            </a:extLst>
          </p:cNvPr>
          <p:cNvSpPr/>
          <p:nvPr/>
        </p:nvSpPr>
        <p:spPr>
          <a:xfrm>
            <a:off x="236477" y="787878"/>
            <a:ext cx="11519998" cy="1021872"/>
          </a:xfrm>
          <a:prstGeom prst="roundRect">
            <a:avLst/>
          </a:prstGeom>
          <a:solidFill>
            <a:srgbClr val="FEAD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0" name="Picture 39">
            <a:extLst>
              <a:ext uri="{FF2B5EF4-FFF2-40B4-BE49-F238E27FC236}">
                <a16:creationId xmlns:a16="http://schemas.microsoft.com/office/drawing/2014/main" id="{0987D3A6-5571-5F17-1579-02971C5D97D3}"/>
              </a:ext>
            </a:extLst>
          </p:cNvPr>
          <p:cNvPicPr>
            <a:picLocks noChangeAspect="1"/>
          </p:cNvPicPr>
          <p:nvPr/>
        </p:nvPicPr>
        <p:blipFill>
          <a:blip r:embed="rId5"/>
          <a:stretch>
            <a:fillRect/>
          </a:stretch>
        </p:blipFill>
        <p:spPr>
          <a:xfrm>
            <a:off x="61553" y="547881"/>
            <a:ext cx="349831" cy="720000"/>
          </a:xfrm>
          <a:prstGeom prst="rect">
            <a:avLst/>
          </a:prstGeom>
          <a:effectLst>
            <a:glow rad="38100">
              <a:srgbClr val="FFFFFF"/>
            </a:glow>
            <a:innerShdw blurRad="63500" dist="38100" dir="2700000">
              <a:srgbClr val="FFFFFF">
                <a:lumMod val="50000"/>
                <a:alpha val="50000"/>
              </a:srgbClr>
            </a:innerShdw>
          </a:effectLst>
        </p:spPr>
      </p:pic>
      <p:sp>
        <p:nvSpPr>
          <p:cNvPr id="41" name="Rectangle: Rounded Corners 40">
            <a:extLst>
              <a:ext uri="{FF2B5EF4-FFF2-40B4-BE49-F238E27FC236}">
                <a16:creationId xmlns:a16="http://schemas.microsoft.com/office/drawing/2014/main" id="{86F4472A-533F-79A8-4D4F-627EF3AFD87D}"/>
              </a:ext>
            </a:extLst>
          </p:cNvPr>
          <p:cNvSpPr/>
          <p:nvPr/>
        </p:nvSpPr>
        <p:spPr>
          <a:xfrm>
            <a:off x="255527" y="1836523"/>
            <a:ext cx="11519997" cy="1078127"/>
          </a:xfrm>
          <a:prstGeom prst="roundRect">
            <a:avLst/>
          </a:prstGeom>
          <a:solidFill>
            <a:srgbClr val="8BFB8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2" name="Picture 41">
            <a:extLst>
              <a:ext uri="{FF2B5EF4-FFF2-40B4-BE49-F238E27FC236}">
                <a16:creationId xmlns:a16="http://schemas.microsoft.com/office/drawing/2014/main" id="{4018C97E-31BF-44F2-9BD4-3C53868AA816}"/>
              </a:ext>
            </a:extLst>
          </p:cNvPr>
          <p:cNvPicPr>
            <a:picLocks noChangeAspect="1"/>
          </p:cNvPicPr>
          <p:nvPr/>
        </p:nvPicPr>
        <p:blipFill>
          <a:blip r:embed="rId6"/>
          <a:stretch>
            <a:fillRect/>
          </a:stretch>
        </p:blipFill>
        <p:spPr>
          <a:xfrm>
            <a:off x="-87290" y="1860355"/>
            <a:ext cx="528261" cy="720000"/>
          </a:xfrm>
          <a:prstGeom prst="rect">
            <a:avLst/>
          </a:prstGeom>
          <a:effectLst>
            <a:glow rad="38100">
              <a:srgbClr val="FFFFFF"/>
            </a:glow>
            <a:innerShdw blurRad="63500" dist="38100" dir="2700000">
              <a:srgbClr val="FFFFFF">
                <a:lumMod val="50000"/>
                <a:alpha val="50000"/>
              </a:srgbClr>
            </a:innerShdw>
          </a:effectLst>
        </p:spPr>
      </p:pic>
      <p:sp>
        <p:nvSpPr>
          <p:cNvPr id="43" name="Rectangle: Rounded Corners 42">
            <a:extLst>
              <a:ext uri="{FF2B5EF4-FFF2-40B4-BE49-F238E27FC236}">
                <a16:creationId xmlns:a16="http://schemas.microsoft.com/office/drawing/2014/main" id="{712D0007-59AB-DF79-FA19-47E1191A8D00}"/>
              </a:ext>
            </a:extLst>
          </p:cNvPr>
          <p:cNvSpPr/>
          <p:nvPr/>
        </p:nvSpPr>
        <p:spPr>
          <a:xfrm>
            <a:off x="219075" y="2923954"/>
            <a:ext cx="11519996" cy="1324196"/>
          </a:xfrm>
          <a:prstGeom prst="roundRect">
            <a:avLst/>
          </a:prstGeom>
          <a:solidFill>
            <a:srgbClr val="FEFB8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4" name="Picture 43">
            <a:extLst>
              <a:ext uri="{FF2B5EF4-FFF2-40B4-BE49-F238E27FC236}">
                <a16:creationId xmlns:a16="http://schemas.microsoft.com/office/drawing/2014/main" id="{C3048A50-689F-2F12-4B75-B7BEA5C2C9EE}"/>
              </a:ext>
            </a:extLst>
          </p:cNvPr>
          <p:cNvPicPr>
            <a:picLocks noChangeAspect="1"/>
          </p:cNvPicPr>
          <p:nvPr/>
        </p:nvPicPr>
        <p:blipFill>
          <a:blip r:embed="rId7"/>
          <a:stretch>
            <a:fillRect/>
          </a:stretch>
        </p:blipFill>
        <p:spPr>
          <a:xfrm>
            <a:off x="0" y="2908908"/>
            <a:ext cx="540500" cy="720000"/>
          </a:xfrm>
          <a:prstGeom prst="rect">
            <a:avLst/>
          </a:prstGeom>
          <a:effectLst>
            <a:glow rad="38100">
              <a:srgbClr val="FFFFFF"/>
            </a:glow>
            <a:innerShdw blurRad="63500" dist="38100" dir="2700000">
              <a:srgbClr val="FFFFFF">
                <a:lumMod val="50000"/>
                <a:alpha val="50000"/>
              </a:srgbClr>
            </a:innerShdw>
          </a:effectLst>
        </p:spPr>
      </p:pic>
      <p:sp>
        <p:nvSpPr>
          <p:cNvPr id="45" name="Rectangle: Rounded Corners 44">
            <a:extLst>
              <a:ext uri="{FF2B5EF4-FFF2-40B4-BE49-F238E27FC236}">
                <a16:creationId xmlns:a16="http://schemas.microsoft.com/office/drawing/2014/main" id="{7C1B481F-B898-073D-A2A8-EC8E223BF1B6}"/>
              </a:ext>
            </a:extLst>
          </p:cNvPr>
          <p:cNvSpPr/>
          <p:nvPr/>
        </p:nvSpPr>
        <p:spPr>
          <a:xfrm>
            <a:off x="255529" y="4283600"/>
            <a:ext cx="11519996" cy="1402825"/>
          </a:xfrm>
          <a:prstGeom prst="roundRect">
            <a:avLst/>
          </a:prstGeom>
          <a:solidFill>
            <a:srgbClr val="00B0F0">
              <a:alpha val="4470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6" name="Picture 45">
            <a:extLst>
              <a:ext uri="{FF2B5EF4-FFF2-40B4-BE49-F238E27FC236}">
                <a16:creationId xmlns:a16="http://schemas.microsoft.com/office/drawing/2014/main" id="{275529DB-1AA1-F549-3E32-23A4D3664674}"/>
              </a:ext>
            </a:extLst>
          </p:cNvPr>
          <p:cNvPicPr>
            <a:picLocks noChangeAspect="1"/>
          </p:cNvPicPr>
          <p:nvPr/>
        </p:nvPicPr>
        <p:blipFill>
          <a:blip r:embed="rId8"/>
          <a:stretch>
            <a:fillRect/>
          </a:stretch>
        </p:blipFill>
        <p:spPr>
          <a:xfrm>
            <a:off x="-68238" y="4499229"/>
            <a:ext cx="544000" cy="720000"/>
          </a:xfrm>
          <a:prstGeom prst="rect">
            <a:avLst/>
          </a:prstGeom>
          <a:effectLst>
            <a:glow rad="38100">
              <a:srgbClr val="FFFFFF"/>
            </a:glow>
            <a:innerShdw blurRad="63500" dist="38100" dir="2700000">
              <a:srgbClr val="FFFFFF">
                <a:lumMod val="50000"/>
                <a:alpha val="50000"/>
              </a:srgbClr>
            </a:innerShdw>
          </a:effectLst>
        </p:spPr>
      </p:pic>
      <p:sp>
        <p:nvSpPr>
          <p:cNvPr id="47" name="TextBox 46">
            <a:extLst>
              <a:ext uri="{FF2B5EF4-FFF2-40B4-BE49-F238E27FC236}">
                <a16:creationId xmlns:a16="http://schemas.microsoft.com/office/drawing/2014/main" id="{E55C12B9-2AF0-A698-9795-2EAA67FCC6FD}"/>
              </a:ext>
            </a:extLst>
          </p:cNvPr>
          <p:cNvSpPr txBox="1"/>
          <p:nvPr/>
        </p:nvSpPr>
        <p:spPr>
          <a:xfrm>
            <a:off x="346901" y="735539"/>
            <a:ext cx="11340000" cy="5375831"/>
          </a:xfrm>
          <a:prstGeom prst="rect">
            <a:avLst/>
          </a:prstGeom>
          <a:noFill/>
        </p:spPr>
        <p:txBody>
          <a:bodyPr wrap="square">
            <a:spAutoFit/>
          </a:bodyPr>
          <a:lstStyle/>
          <a:p>
            <a:pPr algn="just">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Ngày xửa ngày xưa, ở xứ Mường Bi xuất hiện một đôi vợ chồng cao lớn khác thường. Họ đứng cao hơn năm lần đỉnh núi cao nhất. Người Mường hay gọi họ là ông Đùng, bà Đùng, nghĩa là ông bà khổng lổ.</a:t>
            </a:r>
          </a:p>
          <a:p>
            <a:pPr algn="just">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algn="just">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algn="just">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algn="r">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endPar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9" name="Picture 48">
            <a:extLst>
              <a:ext uri="{FF2B5EF4-FFF2-40B4-BE49-F238E27FC236}">
                <a16:creationId xmlns:a16="http://schemas.microsoft.com/office/drawing/2014/main" id="{F9661A7B-B212-C34F-B383-E60978B636FB}"/>
              </a:ext>
            </a:extLst>
          </p:cNvPr>
          <p:cNvPicPr>
            <a:picLocks noChangeAspect="1"/>
          </p:cNvPicPr>
          <p:nvPr/>
        </p:nvPicPr>
        <p:blipFill rotWithShape="1">
          <a:blip r:embed="rId9"/>
          <a:srcRect r="9558" b="55141"/>
          <a:stretch/>
        </p:blipFill>
        <p:spPr>
          <a:xfrm>
            <a:off x="8587946" y="-180638"/>
            <a:ext cx="3187579" cy="1055944"/>
          </a:xfrm>
          <a:prstGeom prst="rect">
            <a:avLst/>
          </a:prstGeom>
        </p:spPr>
      </p:pic>
      <p:sp>
        <p:nvSpPr>
          <p:cNvPr id="50" name="TextBox 49">
            <a:extLst>
              <a:ext uri="{FF2B5EF4-FFF2-40B4-BE49-F238E27FC236}">
                <a16:creationId xmlns:a16="http://schemas.microsoft.com/office/drawing/2014/main" id="{7E94D36C-EC92-48A1-8BE0-F26FF5D26C1A}"/>
              </a:ext>
            </a:extLst>
          </p:cNvPr>
          <p:cNvSpPr txBox="1"/>
          <p:nvPr/>
        </p:nvSpPr>
        <p:spPr>
          <a:xfrm>
            <a:off x="2680792" y="259069"/>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39712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528"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anim calcmode="lin" valueType="num">
                                      <p:cBhvr>
                                        <p:cTn id="17" dur="500" fill="hold"/>
                                        <p:tgtEl>
                                          <p:spTgt spid="40"/>
                                        </p:tgtEl>
                                        <p:attrNameLst>
                                          <p:attrName>ppt_x</p:attrName>
                                        </p:attrNameLst>
                                      </p:cBhvr>
                                      <p:tavLst>
                                        <p:tav tm="0">
                                          <p:val>
                                            <p:fltVal val="0.5"/>
                                          </p:val>
                                        </p:tav>
                                        <p:tav tm="100000">
                                          <p:val>
                                            <p:strVal val="#ppt_x"/>
                                          </p:val>
                                        </p:tav>
                                      </p:tavLst>
                                    </p:anim>
                                    <p:anim calcmode="lin" valueType="num">
                                      <p:cBhvr>
                                        <p:cTn id="18" dur="500" fill="hold"/>
                                        <p:tgtEl>
                                          <p:spTgt spid="40"/>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750"/>
                                        <p:tgtEl>
                                          <p:spTgt spid="39"/>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52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500" fill="hold"/>
                                        <p:tgtEl>
                                          <p:spTgt spid="42"/>
                                        </p:tgtEl>
                                        <p:attrNameLst>
                                          <p:attrName>ppt_w</p:attrName>
                                        </p:attrNameLst>
                                      </p:cBhvr>
                                      <p:tavLst>
                                        <p:tav tm="0">
                                          <p:val>
                                            <p:fltVal val="0"/>
                                          </p:val>
                                        </p:tav>
                                        <p:tav tm="100000">
                                          <p:val>
                                            <p:strVal val="#ppt_w"/>
                                          </p:val>
                                        </p:tav>
                                      </p:tavLst>
                                    </p:anim>
                                    <p:anim calcmode="lin" valueType="num">
                                      <p:cBhvr>
                                        <p:cTn id="28" dur="500" fill="hold"/>
                                        <p:tgtEl>
                                          <p:spTgt spid="42"/>
                                        </p:tgtEl>
                                        <p:attrNameLst>
                                          <p:attrName>ppt_h</p:attrName>
                                        </p:attrNameLst>
                                      </p:cBhvr>
                                      <p:tavLst>
                                        <p:tav tm="0">
                                          <p:val>
                                            <p:fltVal val="0"/>
                                          </p:val>
                                        </p:tav>
                                        <p:tav tm="100000">
                                          <p:val>
                                            <p:strVal val="#ppt_h"/>
                                          </p:val>
                                        </p:tav>
                                      </p:tavLst>
                                    </p:anim>
                                    <p:animEffect transition="in" filter="fade">
                                      <p:cBhvr>
                                        <p:cTn id="29" dur="500"/>
                                        <p:tgtEl>
                                          <p:spTgt spid="42"/>
                                        </p:tgtEl>
                                      </p:cBhvr>
                                    </p:animEffect>
                                    <p:anim calcmode="lin" valueType="num">
                                      <p:cBhvr>
                                        <p:cTn id="30" dur="500" fill="hold"/>
                                        <p:tgtEl>
                                          <p:spTgt spid="42"/>
                                        </p:tgtEl>
                                        <p:attrNameLst>
                                          <p:attrName>ppt_x</p:attrName>
                                        </p:attrNameLst>
                                      </p:cBhvr>
                                      <p:tavLst>
                                        <p:tav tm="0">
                                          <p:val>
                                            <p:fltVal val="0.5"/>
                                          </p:val>
                                        </p:tav>
                                        <p:tav tm="100000">
                                          <p:val>
                                            <p:strVal val="#ppt_x"/>
                                          </p:val>
                                        </p:tav>
                                      </p:tavLst>
                                    </p:anim>
                                    <p:anim calcmode="lin" valueType="num">
                                      <p:cBhvr>
                                        <p:cTn id="31" dur="500" fill="hold"/>
                                        <p:tgtEl>
                                          <p:spTgt spid="42"/>
                                        </p:tgtEl>
                                        <p:attrNameLst>
                                          <p:attrName>ppt_y</p:attrName>
                                        </p:attrNameLst>
                                      </p:cBhvr>
                                      <p:tavLst>
                                        <p:tav tm="0">
                                          <p:val>
                                            <p:fltVal val="0.5"/>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750"/>
                                        <p:tgtEl>
                                          <p:spTgt spid="41"/>
                                        </p:tgtEl>
                                      </p:cBhvr>
                                    </p:animEffect>
                                  </p:childTnLst>
                                  <p:subTnLst>
                                    <p:audio>
                                      <p:cMediaNode>
                                        <p:cTn display="0" masterRel="sameClick">
                                          <p:stCondLst>
                                            <p:cond evt="begin" delay="0">
                                              <p:tn val="33"/>
                                            </p:cond>
                                          </p:stCondLst>
                                          <p:endCondLst>
                                            <p:cond evt="onStopAudio" delay="0">
                                              <p:tgtEl>
                                                <p:sldTgt/>
                                              </p:tgtEl>
                                            </p:cond>
                                          </p:endCondLst>
                                        </p:cTn>
                                        <p:tgtEl>
                                          <p:sndTgt r:embed="rId3" name="tiếng-flash-trò-chơi.wav"/>
                                        </p:tgtEl>
                                      </p:cMediaNode>
                                    </p:audio>
                                  </p:subTnLst>
                                </p:cTn>
                              </p:par>
                            </p:childTnLst>
                          </p:cTn>
                        </p:par>
                      </p:childTnLst>
                    </p:cTn>
                  </p:par>
                  <p:par>
                    <p:cTn id="36" fill="hold">
                      <p:stCondLst>
                        <p:cond delay="indefinite"/>
                      </p:stCondLst>
                      <p:childTnLst>
                        <p:par>
                          <p:cTn id="37" fill="hold">
                            <p:stCondLst>
                              <p:cond delay="0"/>
                            </p:stCondLst>
                            <p:childTnLst>
                              <p:par>
                                <p:cTn id="38" presetID="53" presetClass="entr" presetSubtype="528" fill="hold" nodeType="click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500" fill="hold"/>
                                        <p:tgtEl>
                                          <p:spTgt spid="44"/>
                                        </p:tgtEl>
                                        <p:attrNameLst>
                                          <p:attrName>ppt_w</p:attrName>
                                        </p:attrNameLst>
                                      </p:cBhvr>
                                      <p:tavLst>
                                        <p:tav tm="0">
                                          <p:val>
                                            <p:fltVal val="0"/>
                                          </p:val>
                                        </p:tav>
                                        <p:tav tm="100000">
                                          <p:val>
                                            <p:strVal val="#ppt_w"/>
                                          </p:val>
                                        </p:tav>
                                      </p:tavLst>
                                    </p:anim>
                                    <p:anim calcmode="lin" valueType="num">
                                      <p:cBhvr>
                                        <p:cTn id="41" dur="500" fill="hold"/>
                                        <p:tgtEl>
                                          <p:spTgt spid="44"/>
                                        </p:tgtEl>
                                        <p:attrNameLst>
                                          <p:attrName>ppt_h</p:attrName>
                                        </p:attrNameLst>
                                      </p:cBhvr>
                                      <p:tavLst>
                                        <p:tav tm="0">
                                          <p:val>
                                            <p:fltVal val="0"/>
                                          </p:val>
                                        </p:tav>
                                        <p:tav tm="100000">
                                          <p:val>
                                            <p:strVal val="#ppt_h"/>
                                          </p:val>
                                        </p:tav>
                                      </p:tavLst>
                                    </p:anim>
                                    <p:animEffect transition="in" filter="fade">
                                      <p:cBhvr>
                                        <p:cTn id="42" dur="500"/>
                                        <p:tgtEl>
                                          <p:spTgt spid="44"/>
                                        </p:tgtEl>
                                      </p:cBhvr>
                                    </p:animEffect>
                                    <p:anim calcmode="lin" valueType="num">
                                      <p:cBhvr>
                                        <p:cTn id="43" dur="500" fill="hold"/>
                                        <p:tgtEl>
                                          <p:spTgt spid="44"/>
                                        </p:tgtEl>
                                        <p:attrNameLst>
                                          <p:attrName>ppt_x</p:attrName>
                                        </p:attrNameLst>
                                      </p:cBhvr>
                                      <p:tavLst>
                                        <p:tav tm="0">
                                          <p:val>
                                            <p:fltVal val="0.5"/>
                                          </p:val>
                                        </p:tav>
                                        <p:tav tm="100000">
                                          <p:val>
                                            <p:strVal val="#ppt_x"/>
                                          </p:val>
                                        </p:tav>
                                      </p:tavLst>
                                    </p:anim>
                                    <p:anim calcmode="lin" valueType="num">
                                      <p:cBhvr>
                                        <p:cTn id="44" dur="500" fill="hold"/>
                                        <p:tgtEl>
                                          <p:spTgt spid="44"/>
                                        </p:tgtEl>
                                        <p:attrNameLst>
                                          <p:attrName>ppt_y</p:attrName>
                                        </p:attrNameLst>
                                      </p:cBhvr>
                                      <p:tavLst>
                                        <p:tav tm="0">
                                          <p:val>
                                            <p:fltVal val="0.5"/>
                                          </p:val>
                                        </p:tav>
                                        <p:tav tm="100000">
                                          <p:val>
                                            <p:strVal val="#ppt_y"/>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750"/>
                                        <p:tgtEl>
                                          <p:spTgt spid="43"/>
                                        </p:tgtEl>
                                      </p:cBhvr>
                                    </p:animEffect>
                                  </p:childTnLst>
                                  <p:subTnLst>
                                    <p:audio>
                                      <p:cMediaNode>
                                        <p:cTn display="0" masterRel="sameClick">
                                          <p:stCondLst>
                                            <p:cond evt="begin" delay="0">
                                              <p:tn val="46"/>
                                            </p:cond>
                                          </p:stCondLst>
                                          <p:endCondLst>
                                            <p:cond evt="onStopAudio" delay="0">
                                              <p:tgtEl>
                                                <p:sldTgt/>
                                              </p:tgtEl>
                                            </p:cond>
                                          </p:endCondLst>
                                        </p:cTn>
                                        <p:tgtEl>
                                          <p:sndTgt r:embed="rId3" name="tiếng-flash-trò-chơi.wav"/>
                                        </p:tgtEl>
                                      </p:cMediaNode>
                                    </p:audio>
                                  </p:subTnLst>
                                </p:cTn>
                              </p:par>
                            </p:childTnLst>
                          </p:cTn>
                        </p:par>
                      </p:childTnLst>
                    </p:cTn>
                  </p:par>
                  <p:par>
                    <p:cTn id="49" fill="hold">
                      <p:stCondLst>
                        <p:cond delay="indefinite"/>
                      </p:stCondLst>
                      <p:childTnLst>
                        <p:par>
                          <p:cTn id="50" fill="hold">
                            <p:stCondLst>
                              <p:cond delay="0"/>
                            </p:stCondLst>
                            <p:childTnLst>
                              <p:par>
                                <p:cTn id="51" presetID="53" presetClass="entr" presetSubtype="528"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fltVal val="0"/>
                                          </p:val>
                                        </p:tav>
                                        <p:tav tm="100000">
                                          <p:val>
                                            <p:strVal val="#ppt_h"/>
                                          </p:val>
                                        </p:tav>
                                      </p:tavLst>
                                    </p:anim>
                                    <p:animEffect transition="in" filter="fade">
                                      <p:cBhvr>
                                        <p:cTn id="55" dur="500"/>
                                        <p:tgtEl>
                                          <p:spTgt spid="46"/>
                                        </p:tgtEl>
                                      </p:cBhvr>
                                    </p:animEffect>
                                    <p:anim calcmode="lin" valueType="num">
                                      <p:cBhvr>
                                        <p:cTn id="56" dur="500" fill="hold"/>
                                        <p:tgtEl>
                                          <p:spTgt spid="46"/>
                                        </p:tgtEl>
                                        <p:attrNameLst>
                                          <p:attrName>ppt_x</p:attrName>
                                        </p:attrNameLst>
                                      </p:cBhvr>
                                      <p:tavLst>
                                        <p:tav tm="0">
                                          <p:val>
                                            <p:fltVal val="0.5"/>
                                          </p:val>
                                        </p:tav>
                                        <p:tav tm="100000">
                                          <p:val>
                                            <p:strVal val="#ppt_x"/>
                                          </p:val>
                                        </p:tav>
                                      </p:tavLst>
                                    </p:anim>
                                    <p:anim calcmode="lin" valueType="num">
                                      <p:cBhvr>
                                        <p:cTn id="57" dur="500" fill="hold"/>
                                        <p:tgtEl>
                                          <p:spTgt spid="46"/>
                                        </p:tgtEl>
                                        <p:attrNameLst>
                                          <p:attrName>ppt_y</p:attrName>
                                        </p:attrNameLst>
                                      </p:cBhvr>
                                      <p:tavLst>
                                        <p:tav tm="0">
                                          <p:val>
                                            <p:fltVal val="0.5"/>
                                          </p:val>
                                        </p:tav>
                                        <p:tav tm="100000">
                                          <p:val>
                                            <p:strVal val="#ppt_y"/>
                                          </p:val>
                                        </p:tav>
                                      </p:tavLst>
                                    </p:anim>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left)">
                                      <p:cBhvr>
                                        <p:cTn id="61" dur="750"/>
                                        <p:tgtEl>
                                          <p:spTgt spid="45"/>
                                        </p:tgtEl>
                                      </p:cBhvr>
                                    </p:animEffect>
                                  </p:childTnLst>
                                  <p:subTnLst>
                                    <p:audio>
                                      <p:cMediaNode>
                                        <p:cTn display="0" masterRel="sameClick">
                                          <p:stCondLst>
                                            <p:cond evt="begin" delay="0">
                                              <p:tn val="59"/>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3" grpId="0" animBg="1"/>
      <p:bldP spid="4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pic>
        <p:nvPicPr>
          <p:cNvPr id="2" name="Picture 1">
            <a:extLst>
              <a:ext uri="{FF2B5EF4-FFF2-40B4-BE49-F238E27FC236}">
                <a16:creationId xmlns:a16="http://schemas.microsoft.com/office/drawing/2014/main" id="{8308EB16-F008-0ED7-178F-00307A4A0C02}"/>
              </a:ext>
            </a:extLst>
          </p:cNvPr>
          <p:cNvPicPr>
            <a:picLocks noChangeAspect="1"/>
          </p:cNvPicPr>
          <p:nvPr/>
        </p:nvPicPr>
        <p:blipFill>
          <a:blip r:embed="rId4"/>
          <a:stretch>
            <a:fillRect/>
          </a:stretch>
        </p:blipFill>
        <p:spPr>
          <a:xfrm>
            <a:off x="5360357" y="2498982"/>
            <a:ext cx="6736664" cy="4359018"/>
          </a:xfrm>
          <a:prstGeom prst="rect">
            <a:avLst/>
          </a:prstGeom>
        </p:spPr>
      </p:pic>
      <p:pic>
        <p:nvPicPr>
          <p:cNvPr id="3" name="Picture 2">
            <a:extLst>
              <a:ext uri="{FF2B5EF4-FFF2-40B4-BE49-F238E27FC236}">
                <a16:creationId xmlns:a16="http://schemas.microsoft.com/office/drawing/2014/main" id="{01920FA0-6A56-91FC-4554-9E2AB2AE627A}"/>
              </a:ext>
            </a:extLst>
          </p:cNvPr>
          <p:cNvPicPr>
            <a:picLocks noChangeAspect="1"/>
          </p:cNvPicPr>
          <p:nvPr/>
        </p:nvPicPr>
        <p:blipFill>
          <a:blip r:embed="rId5"/>
          <a:stretch>
            <a:fillRect/>
          </a:stretch>
        </p:blipFill>
        <p:spPr>
          <a:xfrm>
            <a:off x="-161518" y="1288403"/>
            <a:ext cx="6078239" cy="3926164"/>
          </a:xfrm>
          <a:prstGeom prst="rect">
            <a:avLst/>
          </a:prstGeom>
        </p:spPr>
      </p:pic>
      <p:pic>
        <p:nvPicPr>
          <p:cNvPr id="4" name="Picture 3">
            <a:extLst>
              <a:ext uri="{FF2B5EF4-FFF2-40B4-BE49-F238E27FC236}">
                <a16:creationId xmlns:a16="http://schemas.microsoft.com/office/drawing/2014/main" id="{2580061E-0493-1DE1-1C74-D79EBC7D4E0F}"/>
              </a:ext>
            </a:extLst>
          </p:cNvPr>
          <p:cNvPicPr>
            <a:picLocks noChangeAspect="1"/>
          </p:cNvPicPr>
          <p:nvPr/>
        </p:nvPicPr>
        <p:blipFill>
          <a:blip r:embed="rId6"/>
          <a:stretch>
            <a:fillRect/>
          </a:stretch>
        </p:blipFill>
        <p:spPr>
          <a:xfrm>
            <a:off x="2971529" y="-76260"/>
            <a:ext cx="6248942" cy="4163929"/>
          </a:xfrm>
          <a:prstGeom prst="rect">
            <a:avLst/>
          </a:prstGeom>
        </p:spPr>
      </p:pic>
    </p:spTree>
    <p:extLst>
      <p:ext uri="{BB962C8B-B14F-4D97-AF65-F5344CB8AC3E}">
        <p14:creationId xmlns:p14="http://schemas.microsoft.com/office/powerpoint/2010/main" val="322955149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889EF94B-6E41-5666-8F50-D1F68B0DCA5E}"/>
              </a:ext>
            </a:extLst>
          </p:cNvPr>
          <p:cNvPicPr>
            <a:picLocks noChangeAspect="1"/>
          </p:cNvPicPr>
          <p:nvPr/>
        </p:nvPicPr>
        <p:blipFill>
          <a:blip r:embed="rId4"/>
          <a:stretch>
            <a:fillRect/>
          </a:stretch>
        </p:blipFill>
        <p:spPr>
          <a:xfrm>
            <a:off x="7752522" y="4642456"/>
            <a:ext cx="4439478" cy="2215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DBEE53BA-06AD-EB12-1EB3-4940F933D5C6}"/>
              </a:ext>
            </a:extLst>
          </p:cNvPr>
          <p:cNvSpPr txBox="1"/>
          <p:nvPr/>
        </p:nvSpPr>
        <p:spPr>
          <a:xfrm>
            <a:off x="2909392" y="573394"/>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B9086572-377E-B45D-EE78-74A28B544644}"/>
              </a:ext>
            </a:extLst>
          </p:cNvPr>
          <p:cNvSpPr txBox="1"/>
          <p:nvPr/>
        </p:nvSpPr>
        <p:spPr>
          <a:xfrm>
            <a:off x="397565" y="1031679"/>
            <a:ext cx="11277599" cy="507831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p>
        </p:txBody>
      </p:sp>
    </p:spTree>
    <p:extLst>
      <p:ext uri="{BB962C8B-B14F-4D97-AF65-F5344CB8AC3E}">
        <p14:creationId xmlns:p14="http://schemas.microsoft.com/office/powerpoint/2010/main" val="302526956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pic>
        <p:nvPicPr>
          <p:cNvPr id="6" name="Picture 5">
            <a:extLst>
              <a:ext uri="{FF2B5EF4-FFF2-40B4-BE49-F238E27FC236}">
                <a16:creationId xmlns:a16="http://schemas.microsoft.com/office/drawing/2014/main" id="{D98496CA-D975-5223-3EC3-97810159C456}"/>
              </a:ext>
            </a:extLst>
          </p:cNvPr>
          <p:cNvPicPr>
            <a:picLocks noChangeAspect="1"/>
          </p:cNvPicPr>
          <p:nvPr/>
        </p:nvPicPr>
        <p:blipFill>
          <a:blip r:embed="rId4"/>
          <a:stretch>
            <a:fillRect/>
          </a:stretch>
        </p:blipFill>
        <p:spPr>
          <a:xfrm>
            <a:off x="3325128" y="0"/>
            <a:ext cx="5541744" cy="3700593"/>
          </a:xfrm>
          <a:prstGeom prst="rect">
            <a:avLst/>
          </a:prstGeom>
        </p:spPr>
      </p:pic>
      <p:pic>
        <p:nvPicPr>
          <p:cNvPr id="7" name="Picture 6">
            <a:extLst>
              <a:ext uri="{FF2B5EF4-FFF2-40B4-BE49-F238E27FC236}">
                <a16:creationId xmlns:a16="http://schemas.microsoft.com/office/drawing/2014/main" id="{FB3F6C7D-23B0-8CA3-BE9F-0CF4390C43C6}"/>
              </a:ext>
            </a:extLst>
          </p:cNvPr>
          <p:cNvPicPr>
            <a:picLocks noChangeAspect="1"/>
          </p:cNvPicPr>
          <p:nvPr/>
        </p:nvPicPr>
        <p:blipFill>
          <a:blip r:embed="rId5"/>
          <a:stretch>
            <a:fillRect/>
          </a:stretch>
        </p:blipFill>
        <p:spPr>
          <a:xfrm>
            <a:off x="1478680" y="1151676"/>
            <a:ext cx="8358340" cy="5401524"/>
          </a:xfrm>
          <a:prstGeom prst="rect">
            <a:avLst/>
          </a:prstGeom>
        </p:spPr>
      </p:pic>
    </p:spTree>
    <p:extLst>
      <p:ext uri="{BB962C8B-B14F-4D97-AF65-F5344CB8AC3E}">
        <p14:creationId xmlns:p14="http://schemas.microsoft.com/office/powerpoint/2010/main" val="67564256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889EF94B-6E41-5666-8F50-D1F68B0DCA5E}"/>
              </a:ext>
            </a:extLst>
          </p:cNvPr>
          <p:cNvPicPr>
            <a:picLocks noChangeAspect="1"/>
          </p:cNvPicPr>
          <p:nvPr/>
        </p:nvPicPr>
        <p:blipFill>
          <a:blip r:embed="rId4"/>
          <a:stretch>
            <a:fillRect/>
          </a:stretch>
        </p:blipFill>
        <p:spPr>
          <a:xfrm>
            <a:off x="7752522" y="4642456"/>
            <a:ext cx="4439478" cy="2215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DBEE53BA-06AD-EB12-1EB3-4940F933D5C6}"/>
              </a:ext>
            </a:extLst>
          </p:cNvPr>
          <p:cNvSpPr txBox="1"/>
          <p:nvPr/>
        </p:nvSpPr>
        <p:spPr>
          <a:xfrm>
            <a:off x="2909392" y="573394"/>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B9086572-377E-B45D-EE78-74A28B544644}"/>
              </a:ext>
            </a:extLst>
          </p:cNvPr>
          <p:cNvSpPr txBox="1"/>
          <p:nvPr/>
        </p:nvSpPr>
        <p:spPr>
          <a:xfrm>
            <a:off x="397565" y="1031679"/>
            <a:ext cx="11277599" cy="507831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p>
        </p:txBody>
      </p:sp>
    </p:spTree>
    <p:extLst>
      <p:ext uri="{BB962C8B-B14F-4D97-AF65-F5344CB8AC3E}">
        <p14:creationId xmlns:p14="http://schemas.microsoft.com/office/powerpoint/2010/main" val="267013042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707E41-F09D-4AFD-941C-CE03AA612688}"/>
              </a:ext>
            </a:extLst>
          </p:cNvPr>
          <p:cNvPicPr>
            <a:picLocks noChangeAspect="1"/>
          </p:cNvPicPr>
          <p:nvPr/>
        </p:nvPicPr>
        <p:blipFill>
          <a:blip r:embed="rId2"/>
          <a:stretch>
            <a:fillRect/>
          </a:stretch>
        </p:blipFill>
        <p:spPr>
          <a:xfrm>
            <a:off x="0" y="0"/>
            <a:ext cx="12192000" cy="6857999"/>
          </a:xfrm>
          <a:prstGeom prst="rect">
            <a:avLst/>
          </a:prstGeom>
        </p:spPr>
      </p:pic>
      <p:pic>
        <p:nvPicPr>
          <p:cNvPr id="12" name="Picture 11">
            <a:extLst>
              <a:ext uri="{FF2B5EF4-FFF2-40B4-BE49-F238E27FC236}">
                <a16:creationId xmlns:a16="http://schemas.microsoft.com/office/drawing/2014/main" id="{63BA57A1-909B-497F-96BF-62A6174CEB23}"/>
              </a:ext>
            </a:extLst>
          </p:cNvPr>
          <p:cNvPicPr>
            <a:picLocks noChangeAspect="1"/>
          </p:cNvPicPr>
          <p:nvPr/>
        </p:nvPicPr>
        <p:blipFill>
          <a:blip r:embed="rId3"/>
          <a:stretch>
            <a:fillRect/>
          </a:stretch>
        </p:blipFill>
        <p:spPr>
          <a:xfrm>
            <a:off x="-1" y="2133600"/>
            <a:ext cx="12192000" cy="4895088"/>
          </a:xfrm>
          <a:prstGeom prst="rect">
            <a:avLst/>
          </a:prstGeom>
        </p:spPr>
      </p:pic>
      <p:pic>
        <p:nvPicPr>
          <p:cNvPr id="18" name="Graphic 17">
            <a:extLst>
              <a:ext uri="{FF2B5EF4-FFF2-40B4-BE49-F238E27FC236}">
                <a16:creationId xmlns:a16="http://schemas.microsoft.com/office/drawing/2014/main" id="{635984B5-523B-4258-91E8-9508C36C17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7423" y="396524"/>
            <a:ext cx="10897153" cy="6456993"/>
          </a:xfrm>
          <a:prstGeom prst="rect">
            <a:avLst/>
          </a:prstGeom>
        </p:spPr>
      </p:pic>
      <p:pic>
        <p:nvPicPr>
          <p:cNvPr id="40" name="Picture 39">
            <a:extLst>
              <a:ext uri="{FF2B5EF4-FFF2-40B4-BE49-F238E27FC236}">
                <a16:creationId xmlns:a16="http://schemas.microsoft.com/office/drawing/2014/main" id="{EB8D833E-F068-4282-8651-3B647D2175C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582" y="-609599"/>
            <a:ext cx="8086826" cy="8077198"/>
          </a:xfrm>
          <a:prstGeom prst="rect">
            <a:avLst/>
          </a:prstGeom>
        </p:spPr>
      </p:pic>
      <p:pic>
        <p:nvPicPr>
          <p:cNvPr id="47" name="Picture 46">
            <a:extLst>
              <a:ext uri="{FF2B5EF4-FFF2-40B4-BE49-F238E27FC236}">
                <a16:creationId xmlns:a16="http://schemas.microsoft.com/office/drawing/2014/main" id="{CB854796-D9F7-4CC4-B8F3-96577B897E45}"/>
              </a:ext>
            </a:extLst>
          </p:cNvPr>
          <p:cNvPicPr>
            <a:picLocks noChangeAspect="1"/>
          </p:cNvPicPr>
          <p:nvPr/>
        </p:nvPicPr>
        <p:blipFill>
          <a:blip r:embed="rId7"/>
          <a:stretch>
            <a:fillRect/>
          </a:stretch>
        </p:blipFill>
        <p:spPr>
          <a:xfrm flipH="1">
            <a:off x="211933" y="4067907"/>
            <a:ext cx="1263710" cy="2645893"/>
          </a:xfrm>
          <a:prstGeom prst="rect">
            <a:avLst/>
          </a:prstGeom>
        </p:spPr>
      </p:pic>
      <p:pic>
        <p:nvPicPr>
          <p:cNvPr id="48" name="Picture 47">
            <a:extLst>
              <a:ext uri="{FF2B5EF4-FFF2-40B4-BE49-F238E27FC236}">
                <a16:creationId xmlns:a16="http://schemas.microsoft.com/office/drawing/2014/main" id="{4092ED22-8D2F-4573-A1F6-A2749CDB4AC7}"/>
              </a:ext>
            </a:extLst>
          </p:cNvPr>
          <p:cNvPicPr>
            <a:picLocks noChangeAspect="1"/>
          </p:cNvPicPr>
          <p:nvPr/>
        </p:nvPicPr>
        <p:blipFill>
          <a:blip r:embed="rId8"/>
          <a:stretch>
            <a:fillRect/>
          </a:stretch>
        </p:blipFill>
        <p:spPr>
          <a:xfrm>
            <a:off x="3948139" y="4483"/>
            <a:ext cx="1903383" cy="2394401"/>
          </a:xfrm>
          <a:prstGeom prst="rect">
            <a:avLst/>
          </a:prstGeom>
        </p:spPr>
      </p:pic>
      <p:pic>
        <p:nvPicPr>
          <p:cNvPr id="15" name="Picture 14">
            <a:extLst>
              <a:ext uri="{FF2B5EF4-FFF2-40B4-BE49-F238E27FC236}">
                <a16:creationId xmlns:a16="http://schemas.microsoft.com/office/drawing/2014/main" id="{F8336889-8DF7-417C-BD42-BDAF699F49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94869" y="1925071"/>
            <a:ext cx="3581400" cy="3952957"/>
          </a:xfrm>
          <a:prstGeom prst="rect">
            <a:avLst/>
          </a:prstGeom>
        </p:spPr>
      </p:pic>
      <p:pic>
        <p:nvPicPr>
          <p:cNvPr id="49" name="Graphic 48">
            <a:extLst>
              <a:ext uri="{FF2B5EF4-FFF2-40B4-BE49-F238E27FC236}">
                <a16:creationId xmlns:a16="http://schemas.microsoft.com/office/drawing/2014/main" id="{2EBFA5FC-4E06-4915-9790-F0D23AB232B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63039" y="5371282"/>
            <a:ext cx="2526588" cy="1029351"/>
          </a:xfrm>
          <a:prstGeom prst="rect">
            <a:avLst/>
          </a:prstGeom>
        </p:spPr>
      </p:pic>
      <p:pic>
        <p:nvPicPr>
          <p:cNvPr id="50" name="Graphic 49">
            <a:extLst>
              <a:ext uri="{FF2B5EF4-FFF2-40B4-BE49-F238E27FC236}">
                <a16:creationId xmlns:a16="http://schemas.microsoft.com/office/drawing/2014/main" id="{937C7823-9253-4EB6-B848-79C1433D661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04800" y="946648"/>
            <a:ext cx="2051540" cy="1066802"/>
          </a:xfrm>
          <a:prstGeom prst="rect">
            <a:avLst/>
          </a:prstGeom>
        </p:spPr>
      </p:pic>
      <p:pic>
        <p:nvPicPr>
          <p:cNvPr id="3" name="Picture 2">
            <a:extLst>
              <a:ext uri="{FF2B5EF4-FFF2-40B4-BE49-F238E27FC236}">
                <a16:creationId xmlns:a16="http://schemas.microsoft.com/office/drawing/2014/main" id="{C08E87AB-0660-7345-2FAB-A3AD0237793F}"/>
              </a:ext>
            </a:extLst>
          </p:cNvPr>
          <p:cNvPicPr>
            <a:picLocks noChangeAspect="1"/>
          </p:cNvPicPr>
          <p:nvPr/>
        </p:nvPicPr>
        <p:blipFill>
          <a:blip r:embed="rId14"/>
          <a:stretch>
            <a:fillRect/>
          </a:stretch>
        </p:blipFill>
        <p:spPr>
          <a:xfrm>
            <a:off x="1144874" y="1809965"/>
            <a:ext cx="5688061" cy="3456732"/>
          </a:xfrm>
          <a:prstGeom prst="rect">
            <a:avLst/>
          </a:prstGeom>
        </p:spPr>
      </p:pic>
    </p:spTree>
    <p:extLst>
      <p:ext uri="{BB962C8B-B14F-4D97-AF65-F5344CB8AC3E}">
        <p14:creationId xmlns:p14="http://schemas.microsoft.com/office/powerpoint/2010/main" val="2726076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44" presetClass="path" presetSubtype="0" accel="50000" decel="50000" fill="hold" nodeType="withEffect">
                                  <p:stCondLst>
                                    <p:cond delay="250"/>
                                  </p:stCondLst>
                                  <p:childTnLst>
                                    <p:animMotion origin="layout" path="M 2.70833E-6 -1.48148E-6 L -0.12071 -0.34792 C -0.14584 -0.42639 -0.18347 -0.4669 -0.22266 -0.4669 C -0.26758 -0.4669 -0.30339 -0.42639 -0.32852 -0.34792 L -0.44831 -1.48148E-6 " pathEditMode="relative" rAng="0" ptsTypes="AAAAA">
                                      <p:cBhvr>
                                        <p:cTn id="10" dur="750" fill="hold"/>
                                        <p:tgtEl>
                                          <p:spTgt spid="15"/>
                                        </p:tgtEl>
                                        <p:attrNameLst>
                                          <p:attrName>ppt_x</p:attrName>
                                          <p:attrName>ppt_y</p:attrName>
                                        </p:attrNameLst>
                                      </p:cBhvr>
                                      <p:rCtr x="-22422" y="-23356"/>
                                    </p:animMotion>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par>
                                <p:cTn id="14" presetID="2" presetClass="entr" presetSubtype="2" decel="4700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2000" fill="hold"/>
                                        <p:tgtEl>
                                          <p:spTgt spid="49"/>
                                        </p:tgtEl>
                                        <p:attrNameLst>
                                          <p:attrName>ppt_x</p:attrName>
                                        </p:attrNameLst>
                                      </p:cBhvr>
                                      <p:tavLst>
                                        <p:tav tm="0">
                                          <p:val>
                                            <p:strVal val="1+#ppt_w/2"/>
                                          </p:val>
                                        </p:tav>
                                        <p:tav tm="100000">
                                          <p:val>
                                            <p:strVal val="#ppt_x"/>
                                          </p:val>
                                        </p:tav>
                                      </p:tavLst>
                                    </p:anim>
                                    <p:anim calcmode="lin" valueType="num">
                                      <p:cBhvr additive="base">
                                        <p:cTn id="17" dur="2000" fill="hold"/>
                                        <p:tgtEl>
                                          <p:spTgt spid="49"/>
                                        </p:tgtEl>
                                        <p:attrNameLst>
                                          <p:attrName>ppt_y</p:attrName>
                                        </p:attrNameLst>
                                      </p:cBhvr>
                                      <p:tavLst>
                                        <p:tav tm="0">
                                          <p:val>
                                            <p:strVal val="#ppt_y"/>
                                          </p:val>
                                        </p:tav>
                                        <p:tav tm="100000">
                                          <p:val>
                                            <p:strVal val="#ppt_y"/>
                                          </p:val>
                                        </p:tav>
                                      </p:tavLst>
                                    </p:anim>
                                  </p:childTnLst>
                                </p:cTn>
                              </p:par>
                              <p:par>
                                <p:cTn id="18" presetID="2" presetClass="entr" presetSubtype="8" decel="4700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1250" fill="hold"/>
                                        <p:tgtEl>
                                          <p:spTgt spid="50"/>
                                        </p:tgtEl>
                                        <p:attrNameLst>
                                          <p:attrName>ppt_x</p:attrName>
                                        </p:attrNameLst>
                                      </p:cBhvr>
                                      <p:tavLst>
                                        <p:tav tm="0">
                                          <p:val>
                                            <p:strVal val="0-#ppt_w/2"/>
                                          </p:val>
                                        </p:tav>
                                        <p:tav tm="100000">
                                          <p:val>
                                            <p:strVal val="#ppt_x"/>
                                          </p:val>
                                        </p:tav>
                                      </p:tavLst>
                                    </p:anim>
                                    <p:anim calcmode="lin" valueType="num">
                                      <p:cBhvr additive="base">
                                        <p:cTn id="21" dur="1250" fill="hold"/>
                                        <p:tgtEl>
                                          <p:spTgt spid="50"/>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75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nodeType="withEffect">
                                  <p:stCondLst>
                                    <p:cond delay="75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0">
            <a:extLst>
              <a:ext uri="{FF2B5EF4-FFF2-40B4-BE49-F238E27FC236}">
                <a16:creationId xmlns:a16="http://schemas.microsoft.com/office/drawing/2014/main" id="{92978E45-7D8D-DB61-4654-B6E578157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6695" y="-723573"/>
            <a:ext cx="6720028" cy="6500614"/>
          </a:xfrm>
          <a:prstGeom prst="rect">
            <a:avLst/>
          </a:prstGeom>
        </p:spPr>
      </p:pic>
      <p:pic>
        <p:nvPicPr>
          <p:cNvPr id="30" name="图片 14">
            <a:extLst>
              <a:ext uri="{FF2B5EF4-FFF2-40B4-BE49-F238E27FC236}">
                <a16:creationId xmlns:a16="http://schemas.microsoft.com/office/drawing/2014/main" id="{BAB18B44-7A97-49E4-1F67-77E071AB3DD0}"/>
              </a:ext>
            </a:extLst>
          </p:cNvPr>
          <p:cNvPicPr>
            <a:picLocks noChangeAspect="1"/>
          </p:cNvPicPr>
          <p:nvPr/>
        </p:nvPicPr>
        <p:blipFill rotWithShape="1">
          <a:blip r:embed="rId4">
            <a:extLst>
              <a:ext uri="{28A0092B-C50C-407E-A947-70E740481C1C}">
                <a14:useLocalDpi xmlns:a14="http://schemas.microsoft.com/office/drawing/2010/main" val="0"/>
              </a:ext>
            </a:extLst>
          </a:blip>
          <a:srcRect l="47908"/>
          <a:stretch/>
        </p:blipFill>
        <p:spPr>
          <a:xfrm>
            <a:off x="10102646" y="54219"/>
            <a:ext cx="2196601" cy="4209752"/>
          </a:xfrm>
          <a:prstGeom prst="rect">
            <a:avLst/>
          </a:prstGeom>
        </p:spPr>
      </p:pic>
      <p:pic>
        <p:nvPicPr>
          <p:cNvPr id="20" name="图片 14">
            <a:extLst>
              <a:ext uri="{FF2B5EF4-FFF2-40B4-BE49-F238E27FC236}">
                <a16:creationId xmlns:a16="http://schemas.microsoft.com/office/drawing/2014/main" id="{B3A015C5-6796-3CAB-E7A8-5FD99F2D6AE3}"/>
              </a:ext>
            </a:extLst>
          </p:cNvPr>
          <p:cNvPicPr>
            <a:picLocks noChangeAspect="1"/>
          </p:cNvPicPr>
          <p:nvPr/>
        </p:nvPicPr>
        <p:blipFill rotWithShape="1">
          <a:blip r:embed="rId4">
            <a:extLst>
              <a:ext uri="{28A0092B-C50C-407E-A947-70E740481C1C}">
                <a14:useLocalDpi xmlns:a14="http://schemas.microsoft.com/office/drawing/2010/main" val="0"/>
              </a:ext>
            </a:extLst>
          </a:blip>
          <a:srcRect l="47908"/>
          <a:stretch/>
        </p:blipFill>
        <p:spPr>
          <a:xfrm flipH="1">
            <a:off x="-103025" y="23346"/>
            <a:ext cx="2192940" cy="4209752"/>
          </a:xfrm>
          <a:prstGeom prst="rect">
            <a:avLst/>
          </a:prstGeom>
        </p:spPr>
      </p:pic>
      <p:pic>
        <p:nvPicPr>
          <p:cNvPr id="26" name="图片 21">
            <a:extLst>
              <a:ext uri="{FF2B5EF4-FFF2-40B4-BE49-F238E27FC236}">
                <a16:creationId xmlns:a16="http://schemas.microsoft.com/office/drawing/2014/main" id="{2153308A-5882-9FE6-EB7B-721E1161A677}"/>
              </a:ext>
            </a:extLst>
          </p:cNvPr>
          <p:cNvPicPr>
            <a:picLocks noChangeAspect="1"/>
          </p:cNvPicPr>
          <p:nvPr/>
        </p:nvPicPr>
        <p:blipFill rotWithShape="1">
          <a:blip r:embed="rId5">
            <a:extLst>
              <a:ext uri="{28A0092B-C50C-407E-A947-70E740481C1C}">
                <a14:useLocalDpi xmlns:a14="http://schemas.microsoft.com/office/drawing/2010/main" val="0"/>
              </a:ext>
            </a:extLst>
          </a:blip>
          <a:srcRect l="-1" r="3848"/>
          <a:stretch/>
        </p:blipFill>
        <p:spPr>
          <a:xfrm flipH="1">
            <a:off x="0" y="3297076"/>
            <a:ext cx="4471403" cy="3560925"/>
          </a:xfrm>
          <a:prstGeom prst="rect">
            <a:avLst/>
          </a:prstGeom>
        </p:spPr>
      </p:pic>
      <p:pic>
        <p:nvPicPr>
          <p:cNvPr id="22" name="图片 21">
            <a:extLst>
              <a:ext uri="{FF2B5EF4-FFF2-40B4-BE49-F238E27FC236}">
                <a16:creationId xmlns:a16="http://schemas.microsoft.com/office/drawing/2014/main" id="{7F6AB05F-4D93-8E73-8D1D-ACBE5C8527AF}"/>
              </a:ext>
            </a:extLst>
          </p:cNvPr>
          <p:cNvPicPr>
            <a:picLocks noChangeAspect="1"/>
          </p:cNvPicPr>
          <p:nvPr/>
        </p:nvPicPr>
        <p:blipFill rotWithShape="1">
          <a:blip r:embed="rId5">
            <a:extLst>
              <a:ext uri="{28A0092B-C50C-407E-A947-70E740481C1C}">
                <a14:useLocalDpi xmlns:a14="http://schemas.microsoft.com/office/drawing/2010/main" val="0"/>
              </a:ext>
            </a:extLst>
          </a:blip>
          <a:srcRect l="-1" r="3848"/>
          <a:stretch/>
        </p:blipFill>
        <p:spPr>
          <a:xfrm>
            <a:off x="7321286" y="3705817"/>
            <a:ext cx="4930313" cy="3152183"/>
          </a:xfrm>
          <a:prstGeom prst="rect">
            <a:avLst/>
          </a:prstGeom>
        </p:spPr>
      </p:pic>
      <p:pic>
        <p:nvPicPr>
          <p:cNvPr id="21" name="图片 17">
            <a:extLst>
              <a:ext uri="{FF2B5EF4-FFF2-40B4-BE49-F238E27FC236}">
                <a16:creationId xmlns:a16="http://schemas.microsoft.com/office/drawing/2014/main" id="{663F4D88-C190-9B96-EC45-EE9208D4B5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371022" y="62309"/>
            <a:ext cx="1723598" cy="1723598"/>
          </a:xfrm>
          <a:prstGeom prst="rect">
            <a:avLst/>
          </a:prstGeom>
        </p:spPr>
      </p:pic>
      <p:pic>
        <p:nvPicPr>
          <p:cNvPr id="24" name="图片 39">
            <a:extLst>
              <a:ext uri="{FF2B5EF4-FFF2-40B4-BE49-F238E27FC236}">
                <a16:creationId xmlns:a16="http://schemas.microsoft.com/office/drawing/2014/main" id="{DDE2A63F-22BA-17FD-00BF-66036A10CC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473974" y="636470"/>
            <a:ext cx="1061854" cy="1061854"/>
          </a:xfrm>
          <a:prstGeom prst="rect">
            <a:avLst/>
          </a:prstGeom>
        </p:spPr>
      </p:pic>
      <p:pic>
        <p:nvPicPr>
          <p:cNvPr id="25" name="图片 40">
            <a:extLst>
              <a:ext uri="{FF2B5EF4-FFF2-40B4-BE49-F238E27FC236}">
                <a16:creationId xmlns:a16="http://schemas.microsoft.com/office/drawing/2014/main" id="{F5CC0742-FA28-C20E-EB02-3820EF71E9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820977" y="487426"/>
            <a:ext cx="728472" cy="728472"/>
          </a:xfrm>
          <a:prstGeom prst="rect">
            <a:avLst/>
          </a:prstGeom>
        </p:spPr>
      </p:pic>
      <p:pic>
        <p:nvPicPr>
          <p:cNvPr id="17" name="Picture 16">
            <a:extLst>
              <a:ext uri="{FF2B5EF4-FFF2-40B4-BE49-F238E27FC236}">
                <a16:creationId xmlns:a16="http://schemas.microsoft.com/office/drawing/2014/main" id="{F0EF850D-4CDC-48BD-B45D-0B23D3CBB16C}"/>
              </a:ext>
            </a:extLst>
          </p:cNvPr>
          <p:cNvPicPr>
            <a:picLocks noChangeAspect="1"/>
          </p:cNvPicPr>
          <p:nvPr/>
        </p:nvPicPr>
        <p:blipFill>
          <a:blip r:embed="rId7"/>
          <a:stretch>
            <a:fillRect/>
          </a:stretch>
        </p:blipFill>
        <p:spPr>
          <a:xfrm>
            <a:off x="3069073" y="117667"/>
            <a:ext cx="6053853" cy="5797798"/>
          </a:xfrm>
          <a:prstGeom prst="rect">
            <a:avLst/>
          </a:prstGeom>
        </p:spPr>
      </p:pic>
    </p:spTree>
    <p:extLst>
      <p:ext uri="{BB962C8B-B14F-4D97-AF65-F5344CB8AC3E}">
        <p14:creationId xmlns:p14="http://schemas.microsoft.com/office/powerpoint/2010/main" val="170968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6" presetClass="emph" presetSubtype="0" fill="hold" nodeType="withEffect">
                                  <p:stCondLst>
                                    <p:cond delay="0"/>
                                  </p:stCondLst>
                                  <p:childTnLst>
                                    <p:animScale>
                                      <p:cBhvr>
                                        <p:cTn id="11" dur="20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BDF0170-68D6-4799-A59D-71F061ACC4F9}"/>
              </a:ext>
            </a:extLst>
          </p:cNvPr>
          <p:cNvPicPr>
            <a:picLocks noChangeAspect="1"/>
          </p:cNvPicPr>
          <p:nvPr/>
        </p:nvPicPr>
        <p:blipFill>
          <a:blip r:embed="rId2"/>
          <a:stretch>
            <a:fillRect/>
          </a:stretch>
        </p:blipFill>
        <p:spPr>
          <a:xfrm>
            <a:off x="0" y="0"/>
            <a:ext cx="12192000" cy="6857999"/>
          </a:xfrm>
          <a:prstGeom prst="rect">
            <a:avLst/>
          </a:prstGeom>
        </p:spPr>
      </p:pic>
      <p:pic>
        <p:nvPicPr>
          <p:cNvPr id="17" name="Graphic 16">
            <a:extLst>
              <a:ext uri="{FF2B5EF4-FFF2-40B4-BE49-F238E27FC236}">
                <a16:creationId xmlns:a16="http://schemas.microsoft.com/office/drawing/2014/main" id="{05B37E64-C8E3-4CF2-89DF-8772B71579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423" y="396524"/>
            <a:ext cx="10897153" cy="6456993"/>
          </a:xfrm>
          <a:prstGeom prst="rect">
            <a:avLst/>
          </a:prstGeom>
        </p:spPr>
      </p:pic>
      <p:pic>
        <p:nvPicPr>
          <p:cNvPr id="19" name="Graphic 18">
            <a:extLst>
              <a:ext uri="{FF2B5EF4-FFF2-40B4-BE49-F238E27FC236}">
                <a16:creationId xmlns:a16="http://schemas.microsoft.com/office/drawing/2014/main" id="{7B1D5BD9-6C2B-4764-BA69-F922DC6A90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1982" y="4348776"/>
            <a:ext cx="12572582" cy="2590802"/>
          </a:xfrm>
          <a:prstGeom prst="rect">
            <a:avLst/>
          </a:prstGeom>
        </p:spPr>
      </p:pic>
      <p:pic>
        <p:nvPicPr>
          <p:cNvPr id="7" name="Picture 6">
            <a:extLst>
              <a:ext uri="{FF2B5EF4-FFF2-40B4-BE49-F238E27FC236}">
                <a16:creationId xmlns:a16="http://schemas.microsoft.com/office/drawing/2014/main" id="{8EC24777-19C0-4499-8F73-8951D2C041EE}"/>
              </a:ext>
            </a:extLst>
          </p:cNvPr>
          <p:cNvPicPr>
            <a:picLocks noChangeAspect="1"/>
          </p:cNvPicPr>
          <p:nvPr/>
        </p:nvPicPr>
        <p:blipFill>
          <a:blip r:embed="rId7"/>
          <a:stretch>
            <a:fillRect/>
          </a:stretch>
        </p:blipFill>
        <p:spPr>
          <a:xfrm flipH="1">
            <a:off x="7425830" y="414821"/>
            <a:ext cx="4842370" cy="6165642"/>
          </a:xfrm>
          <a:prstGeom prst="rect">
            <a:avLst/>
          </a:prstGeom>
        </p:spPr>
      </p:pic>
      <p:grpSp>
        <p:nvGrpSpPr>
          <p:cNvPr id="11" name="Group 10">
            <a:extLst>
              <a:ext uri="{FF2B5EF4-FFF2-40B4-BE49-F238E27FC236}">
                <a16:creationId xmlns:a16="http://schemas.microsoft.com/office/drawing/2014/main" id="{B7416458-55C1-4D56-ACEF-B9E5A72D8276}"/>
              </a:ext>
            </a:extLst>
          </p:cNvPr>
          <p:cNvGrpSpPr/>
          <p:nvPr/>
        </p:nvGrpSpPr>
        <p:grpSpPr>
          <a:xfrm>
            <a:off x="-1381226" y="-2435052"/>
            <a:ext cx="4429226" cy="4423952"/>
            <a:chOff x="-1381226" y="-2435052"/>
            <a:chExt cx="4429226" cy="4423952"/>
          </a:xfrm>
        </p:grpSpPr>
        <p:grpSp>
          <p:nvGrpSpPr>
            <p:cNvPr id="12" name="Group 11">
              <a:extLst>
                <a:ext uri="{FF2B5EF4-FFF2-40B4-BE49-F238E27FC236}">
                  <a16:creationId xmlns:a16="http://schemas.microsoft.com/office/drawing/2014/main" id="{92EAB491-8E54-40EE-A985-63CEAEBFA659}"/>
                </a:ext>
              </a:extLst>
            </p:cNvPr>
            <p:cNvGrpSpPr/>
            <p:nvPr/>
          </p:nvGrpSpPr>
          <p:grpSpPr>
            <a:xfrm>
              <a:off x="-1381226" y="-2435052"/>
              <a:ext cx="4429226" cy="4423952"/>
              <a:chOff x="-1600200" y="-2819400"/>
              <a:chExt cx="4562374" cy="4556942"/>
            </a:xfrm>
          </p:grpSpPr>
          <p:pic>
            <p:nvPicPr>
              <p:cNvPr id="14" name="Picture 13">
                <a:extLst>
                  <a:ext uri="{FF2B5EF4-FFF2-40B4-BE49-F238E27FC236}">
                    <a16:creationId xmlns:a16="http://schemas.microsoft.com/office/drawing/2014/main" id="{BFC551EF-91E1-4D74-A93F-000B685E38D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15" name="Freeform: Shape 14">
                <a:extLst>
                  <a:ext uri="{FF2B5EF4-FFF2-40B4-BE49-F238E27FC236}">
                    <a16:creationId xmlns:a16="http://schemas.microsoft.com/office/drawing/2014/main" id="{F9761732-AA6D-43DD-AF80-11CC81C7707F}"/>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3" name="TextBox 12">
              <a:extLst>
                <a:ext uri="{FF2B5EF4-FFF2-40B4-BE49-F238E27FC236}">
                  <a16:creationId xmlns:a16="http://schemas.microsoft.com/office/drawing/2014/main" id="{519AF7E5-1954-4D82-AB10-9F96FB5FF545}"/>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BD45">
                        <a:satMod val="175000"/>
                        <a:alpha val="40000"/>
                      </a:srgbClr>
                    </a:glow>
                  </a:effectLst>
                  <a:uLnTx/>
                  <a:uFillTx/>
                  <a:latin typeface="Calibri" panose="020F0502020204030204" pitchFamily="34" charset="0"/>
                  <a:ea typeface="+mn-ea"/>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BD45">
                        <a:satMod val="175000"/>
                        <a:alpha val="40000"/>
                      </a:srgbClr>
                    </a:glow>
                  </a:effectLst>
                  <a:uLnTx/>
                  <a:uFillTx/>
                  <a:latin typeface="Calibri" panose="020F0502020204030204" pitchFamily="34" charset="0"/>
                  <a:ea typeface="+mn-ea"/>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BD45">
                        <a:satMod val="175000"/>
                        <a:alpha val="40000"/>
                      </a:srgbClr>
                    </a:glow>
                  </a:effectLst>
                  <a:uLnTx/>
                  <a:uFillTx/>
                  <a:latin typeface="Calibri" panose="020F0502020204030204" pitchFamily="34" charset="0"/>
                  <a:ea typeface="+mn-ea"/>
                  <a:cs typeface="Calibri" panose="020F0502020204030204" pitchFamily="34" charset="0"/>
                </a:rPr>
                <a:t>từ khó hiểu</a:t>
              </a:r>
            </a:p>
          </p:txBody>
        </p:sp>
      </p:grpSp>
      <p:sp>
        <p:nvSpPr>
          <p:cNvPr id="20" name="Speech Bubble: Rectangle with Corners Rounded 19">
            <a:extLst>
              <a:ext uri="{FF2B5EF4-FFF2-40B4-BE49-F238E27FC236}">
                <a16:creationId xmlns:a16="http://schemas.microsoft.com/office/drawing/2014/main" id="{9F7AC880-B060-45D4-B7DA-4D4EED368AD1}"/>
              </a:ext>
            </a:extLst>
          </p:cNvPr>
          <p:cNvSpPr/>
          <p:nvPr/>
        </p:nvSpPr>
        <p:spPr>
          <a:xfrm>
            <a:off x="2897892" y="1407314"/>
            <a:ext cx="4299338" cy="2743200"/>
          </a:xfrm>
          <a:prstGeom prst="wedgeRoundRectCallout">
            <a:avLst>
              <a:gd name="adj1" fmla="val 57412"/>
              <a:gd name="adj2" fmla="val 18864"/>
              <a:gd name="adj3" fmla="val 16667"/>
            </a:avLst>
          </a:prstGeom>
          <a:solidFill>
            <a:schemeClr val="accent4">
              <a:lumMod val="20000"/>
              <a:lumOff val="80000"/>
            </a:schemeClr>
          </a:solid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Trong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đọc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algn="ctr">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lang="en-US" sz="3200" b="1" dirty="0">
                <a:solidFill>
                  <a:srgbClr val="002060"/>
                </a:solidFill>
                <a:latin typeface="Calibri" panose="020F0502020204030204" pitchFamily="34" charset="0"/>
                <a:cs typeface="Calibri" panose="020F0502020204030204" pitchFamily="34" charset="0"/>
              </a:rPr>
              <a:t>SỰ TÍCH ÔNG ĐÙNG, BÀ ĐÙNG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có</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từ</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nào</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em</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chưa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hiểu</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78937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CDE7ED-5FF0-4093-B7A0-79A143FDB3A5}"/>
              </a:ext>
            </a:extLst>
          </p:cNvPr>
          <p:cNvGrpSpPr/>
          <p:nvPr/>
        </p:nvGrpSpPr>
        <p:grpSpPr>
          <a:xfrm>
            <a:off x="235337" y="456999"/>
            <a:ext cx="9482047" cy="6570844"/>
            <a:chOff x="753616" y="199563"/>
            <a:chExt cx="9011292" cy="6667500"/>
          </a:xfrm>
        </p:grpSpPr>
        <p:pic>
          <p:nvPicPr>
            <p:cNvPr id="4" name="Graphic 3">
              <a:extLst>
                <a:ext uri="{FF2B5EF4-FFF2-40B4-BE49-F238E27FC236}">
                  <a16:creationId xmlns:a16="http://schemas.microsoft.com/office/drawing/2014/main" id="{80BB0D1C-701A-4758-9455-CFD982D1D6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id="{17A8A252-DA67-4606-8651-8693783AC6F1}"/>
                </a:ext>
              </a:extLst>
            </p:cNvPr>
            <p:cNvSpPr txBox="1"/>
            <p:nvPr/>
          </p:nvSpPr>
          <p:spPr>
            <a:xfrm>
              <a:off x="753616" y="4539509"/>
              <a:ext cx="9011292" cy="17801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i="0" dirty="0" err="1">
                  <a:solidFill>
                    <a:srgbClr val="FFFF00"/>
                  </a:solidFill>
                  <a:effectLst/>
                  <a:latin typeface="Calibri" panose="020F0502020204030204" pitchFamily="34" charset="0"/>
                  <a:cs typeface="Calibri" panose="020F0502020204030204" pitchFamily="34" charset="0"/>
                </a:rPr>
                <a:t>Địa</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danh</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thuộc</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huyện</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Tân</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Lạc</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tỉnh</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Hòa</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Bình</a:t>
              </a:r>
              <a:r>
                <a:rPr lang="en-US" sz="5400" b="1" i="0" dirty="0">
                  <a:solidFill>
                    <a:srgbClr val="FFFF00"/>
                  </a:solidFill>
                  <a:effectLst/>
                  <a:latin typeface="Calibri" panose="020F0502020204030204" pitchFamily="34" charset="0"/>
                  <a:cs typeface="Calibri" panose="020F0502020204030204" pitchFamily="34" charset="0"/>
                </a:rPr>
                <a:t>.</a:t>
              </a:r>
              <a:endParaRPr kumimoji="0" lang="en-US" sz="5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1D6979C4-5262-4EC0-8BBA-341139A87EA3}"/>
              </a:ext>
            </a:extLst>
          </p:cNvPr>
          <p:cNvGrpSpPr/>
          <p:nvPr/>
        </p:nvGrpSpPr>
        <p:grpSpPr>
          <a:xfrm>
            <a:off x="7624565" y="824100"/>
            <a:ext cx="3357155" cy="3847192"/>
            <a:chOff x="7751132" y="2096407"/>
            <a:chExt cx="3357155" cy="3847192"/>
          </a:xfrm>
        </p:grpSpPr>
        <p:pic>
          <p:nvPicPr>
            <p:cNvPr id="21" name="Picture 20">
              <a:extLst>
                <a:ext uri="{FF2B5EF4-FFF2-40B4-BE49-F238E27FC236}">
                  <a16:creationId xmlns:a16="http://schemas.microsoft.com/office/drawing/2014/main" id="{1F0AEB0D-2919-42EE-943C-DCC03DD4DB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7" name="Rectangle: Rounded Corners 6">
              <a:extLst>
                <a:ext uri="{FF2B5EF4-FFF2-40B4-BE49-F238E27FC236}">
                  <a16:creationId xmlns:a16="http://schemas.microsoft.com/office/drawing/2014/main" id="{8F1AF990-BC58-4EC8-91E2-CD61C8F5439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Mường</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Bi</a:t>
              </a:r>
            </a:p>
          </p:txBody>
        </p:sp>
      </p:grpSp>
      <p:grpSp>
        <p:nvGrpSpPr>
          <p:cNvPr id="28" name="Group 27">
            <a:extLst>
              <a:ext uri="{FF2B5EF4-FFF2-40B4-BE49-F238E27FC236}">
                <a16:creationId xmlns:a16="http://schemas.microsoft.com/office/drawing/2014/main"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id="{3E17E1D2-49B1-4C81-861C-B2F9AB38C85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nghĩa</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b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khó</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hiểu</a:t>
              </a:r>
              <a:endPar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pic>
        <p:nvPicPr>
          <p:cNvPr id="1026" name="Picture 2" descr="Mường Bi sẵn sàng đón khách">
            <a:extLst>
              <a:ext uri="{FF2B5EF4-FFF2-40B4-BE49-F238E27FC236}">
                <a16:creationId xmlns:a16="http://schemas.microsoft.com/office/drawing/2014/main" id="{B6783B12-4742-A98E-3F1C-BF15F60779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3450" y="608408"/>
            <a:ext cx="5810250" cy="3849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017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290">
                                          <p:stCondLst>
                                            <p:cond delay="0"/>
                                          </p:stCondLst>
                                        </p:cTn>
                                        <p:tgtEl>
                                          <p:spTgt spid="8"/>
                                        </p:tgtEl>
                                      </p:cBhvr>
                                    </p:animEffect>
                                    <p:anim calcmode="lin" valueType="num">
                                      <p:cBhvr>
                                        <p:cTn id="13"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8" dur="13">
                                          <p:stCondLst>
                                            <p:cond delay="325"/>
                                          </p:stCondLst>
                                        </p:cTn>
                                        <p:tgtEl>
                                          <p:spTgt spid="8"/>
                                        </p:tgtEl>
                                      </p:cBhvr>
                                      <p:to x="100000" y="60000"/>
                                    </p:animScale>
                                    <p:animScale>
                                      <p:cBhvr>
                                        <p:cTn id="19" dur="83" decel="50000">
                                          <p:stCondLst>
                                            <p:cond delay="338"/>
                                          </p:stCondLst>
                                        </p:cTn>
                                        <p:tgtEl>
                                          <p:spTgt spid="8"/>
                                        </p:tgtEl>
                                      </p:cBhvr>
                                      <p:to x="100000" y="100000"/>
                                    </p:animScale>
                                    <p:animScale>
                                      <p:cBhvr>
                                        <p:cTn id="20" dur="13">
                                          <p:stCondLst>
                                            <p:cond delay="656"/>
                                          </p:stCondLst>
                                        </p:cTn>
                                        <p:tgtEl>
                                          <p:spTgt spid="8"/>
                                        </p:tgtEl>
                                      </p:cBhvr>
                                      <p:to x="100000" y="80000"/>
                                    </p:animScale>
                                    <p:animScale>
                                      <p:cBhvr>
                                        <p:cTn id="21" dur="83" decel="50000">
                                          <p:stCondLst>
                                            <p:cond delay="669"/>
                                          </p:stCondLst>
                                        </p:cTn>
                                        <p:tgtEl>
                                          <p:spTgt spid="8"/>
                                        </p:tgtEl>
                                      </p:cBhvr>
                                      <p:to x="100000" y="100000"/>
                                    </p:animScale>
                                    <p:animScale>
                                      <p:cBhvr>
                                        <p:cTn id="22" dur="13">
                                          <p:stCondLst>
                                            <p:cond delay="821"/>
                                          </p:stCondLst>
                                        </p:cTn>
                                        <p:tgtEl>
                                          <p:spTgt spid="8"/>
                                        </p:tgtEl>
                                      </p:cBhvr>
                                      <p:to x="100000" y="90000"/>
                                    </p:animScale>
                                    <p:animScale>
                                      <p:cBhvr>
                                        <p:cTn id="23" dur="83" decel="50000">
                                          <p:stCondLst>
                                            <p:cond delay="834"/>
                                          </p:stCondLst>
                                        </p:cTn>
                                        <p:tgtEl>
                                          <p:spTgt spid="8"/>
                                        </p:tgtEl>
                                      </p:cBhvr>
                                      <p:to x="100000" y="100000"/>
                                    </p:animScale>
                                    <p:animScale>
                                      <p:cBhvr>
                                        <p:cTn id="24" dur="13">
                                          <p:stCondLst>
                                            <p:cond delay="904"/>
                                          </p:stCondLst>
                                        </p:cTn>
                                        <p:tgtEl>
                                          <p:spTgt spid="8"/>
                                        </p:tgtEl>
                                      </p:cBhvr>
                                      <p:to x="100000" y="95000"/>
                                    </p:animScale>
                                    <p:animScale>
                                      <p:cBhvr>
                                        <p:cTn id="25" dur="83" decel="50000">
                                          <p:stCondLst>
                                            <p:cond delay="917"/>
                                          </p:stCondLst>
                                        </p:cTn>
                                        <p:tgtEl>
                                          <p:spTgt spid="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CDE7ED-5FF0-4093-B7A0-79A143FDB3A5}"/>
              </a:ext>
            </a:extLst>
          </p:cNvPr>
          <p:cNvGrpSpPr/>
          <p:nvPr/>
        </p:nvGrpSpPr>
        <p:grpSpPr>
          <a:xfrm>
            <a:off x="0" y="456999"/>
            <a:ext cx="9114097" cy="6570844"/>
            <a:chOff x="529963" y="199563"/>
            <a:chExt cx="8661609" cy="6667500"/>
          </a:xfrm>
        </p:grpSpPr>
        <p:pic>
          <p:nvPicPr>
            <p:cNvPr id="4" name="Graphic 3">
              <a:extLst>
                <a:ext uri="{FF2B5EF4-FFF2-40B4-BE49-F238E27FC236}">
                  <a16:creationId xmlns:a16="http://schemas.microsoft.com/office/drawing/2014/main" id="{80BB0D1C-701A-4758-9455-CFD982D1D6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id="{17A8A252-DA67-4606-8651-8693783AC6F1}"/>
                </a:ext>
              </a:extLst>
            </p:cNvPr>
            <p:cNvSpPr txBox="1"/>
            <p:nvPr/>
          </p:nvSpPr>
          <p:spPr>
            <a:xfrm>
              <a:off x="529963" y="4230226"/>
              <a:ext cx="7606031" cy="1467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i="0" dirty="0">
                  <a:solidFill>
                    <a:srgbClr val="FFFF00"/>
                  </a:solidFill>
                  <a:effectLst/>
                  <a:latin typeface="Calibri" panose="020F0502020204030204" pitchFamily="34" charset="0"/>
                  <a:cs typeface="Calibri" panose="020F0502020204030204" pitchFamily="34" charset="0"/>
                </a:rPr>
                <a:t>(</a:t>
              </a:r>
              <a:r>
                <a:rPr lang="en-US" sz="4400" b="1" i="0" dirty="0" err="1">
                  <a:solidFill>
                    <a:srgbClr val="FFFF00"/>
                  </a:solidFill>
                  <a:effectLst/>
                  <a:latin typeface="Calibri" panose="020F0502020204030204" pitchFamily="34" charset="0"/>
                  <a:cs typeface="Calibri" panose="020F0502020204030204" pitchFamily="34" charset="0"/>
                </a:rPr>
                <a:t>cây</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cối</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đan</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vào</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nhau</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dày</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đặc</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và</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không</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theo</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hàng</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lối</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nhất</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định</a:t>
              </a:r>
              <a:r>
                <a:rPr lang="en-US" sz="4400" b="1" i="0" dirty="0">
                  <a:solidFill>
                    <a:srgbClr val="FFFF00"/>
                  </a:solidFill>
                  <a:effectLst/>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id="{3E17E1D2-49B1-4C81-861C-B2F9AB38C8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id="{5B670C24-00CC-4272-8313-107140B52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chằng</a:t>
              </a:r>
              <a:r>
                <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chịt</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pic>
        <p:nvPicPr>
          <p:cNvPr id="2050" name="Picture 2" descr="Đố biết cột điện nằm đâu? - Tuổi Trẻ Online">
            <a:extLst>
              <a:ext uri="{FF2B5EF4-FFF2-40B4-BE49-F238E27FC236}">
                <a16:creationId xmlns:a16="http://schemas.microsoft.com/office/drawing/2014/main" id="{AFF12616-B68C-8C16-5B6D-C3695B40D0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7713" y="752475"/>
            <a:ext cx="5907269"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217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barn(inVertical)">
                                      <p:cBhvr>
                                        <p:cTn id="3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CDE7ED-5FF0-4093-B7A0-79A143FDB3A5}"/>
              </a:ext>
            </a:extLst>
          </p:cNvPr>
          <p:cNvGrpSpPr/>
          <p:nvPr/>
        </p:nvGrpSpPr>
        <p:grpSpPr>
          <a:xfrm>
            <a:off x="133350" y="456999"/>
            <a:ext cx="8980747" cy="6570844"/>
            <a:chOff x="656693" y="199563"/>
            <a:chExt cx="8534879" cy="6667500"/>
          </a:xfrm>
        </p:grpSpPr>
        <p:pic>
          <p:nvPicPr>
            <p:cNvPr id="4" name="Graphic 3">
              <a:extLst>
                <a:ext uri="{FF2B5EF4-FFF2-40B4-BE49-F238E27FC236}">
                  <a16:creationId xmlns:a16="http://schemas.microsoft.com/office/drawing/2014/main" id="{80BB0D1C-701A-4758-9455-CFD982D1D6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id="{17A8A252-DA67-4606-8651-8693783AC6F1}"/>
                </a:ext>
              </a:extLst>
            </p:cNvPr>
            <p:cNvSpPr txBox="1"/>
            <p:nvPr/>
          </p:nvSpPr>
          <p:spPr>
            <a:xfrm>
              <a:off x="656693" y="586479"/>
              <a:ext cx="7606031" cy="1467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FF00"/>
                  </a:solidFill>
                  <a:latin typeface="Calibri" panose="020F0502020204030204" pitchFamily="34" charset="0"/>
                  <a:cs typeface="Calibri" panose="020F0502020204030204" pitchFamily="34" charset="0"/>
                </a:rPr>
                <a:t>B</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ắt</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đầu</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làm</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để</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tỏ</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rõ</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khả</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năng</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tài</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trí</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của</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mình</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a:t>
              </a:r>
            </a:p>
          </p:txBody>
        </p:sp>
      </p:grpSp>
      <p:grpSp>
        <p:nvGrpSpPr>
          <p:cNvPr id="28" name="Group 27">
            <a:extLst>
              <a:ext uri="{FF2B5EF4-FFF2-40B4-BE49-F238E27FC236}">
                <a16:creationId xmlns:a16="http://schemas.microsoft.com/office/drawing/2014/main"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id="{3E17E1D2-49B1-4C81-861C-B2F9AB38C8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id="{5B670C24-00CC-4272-8313-107140B52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Ra </a:t>
              </a: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tay</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445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CDE7ED-5FF0-4093-B7A0-79A143FDB3A5}"/>
              </a:ext>
            </a:extLst>
          </p:cNvPr>
          <p:cNvGrpSpPr/>
          <p:nvPr/>
        </p:nvGrpSpPr>
        <p:grpSpPr>
          <a:xfrm>
            <a:off x="133350" y="456999"/>
            <a:ext cx="8980747" cy="6570844"/>
            <a:chOff x="656693" y="199563"/>
            <a:chExt cx="8534879" cy="6667500"/>
          </a:xfrm>
        </p:grpSpPr>
        <p:pic>
          <p:nvPicPr>
            <p:cNvPr id="4" name="Graphic 3">
              <a:extLst>
                <a:ext uri="{FF2B5EF4-FFF2-40B4-BE49-F238E27FC236}">
                  <a16:creationId xmlns:a16="http://schemas.microsoft.com/office/drawing/2014/main" id="{80BB0D1C-701A-4758-9455-CFD982D1D6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id="{17A8A252-DA67-4606-8651-8693783AC6F1}"/>
                </a:ext>
              </a:extLst>
            </p:cNvPr>
            <p:cNvSpPr txBox="1"/>
            <p:nvPr/>
          </p:nvSpPr>
          <p:spPr>
            <a:xfrm>
              <a:off x="656693" y="586479"/>
              <a:ext cx="7606031" cy="1467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FF00"/>
                  </a:solidFill>
                  <a:latin typeface="Calibri" panose="020F0502020204030204" pitchFamily="34" charset="0"/>
                  <a:cs typeface="Calibri" panose="020F0502020204030204" pitchFamily="34" charset="0"/>
                </a:rPr>
                <a:t>D</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áng</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vẻ</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cặm</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cụi</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làm</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việc</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gì</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đó</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một</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cách</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khó</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nhọc</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kiên</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nhẫn</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a:t>
              </a:r>
            </a:p>
          </p:txBody>
        </p:sp>
      </p:grpSp>
      <p:grpSp>
        <p:nvGrpSpPr>
          <p:cNvPr id="28" name="Group 27">
            <a:extLst>
              <a:ext uri="{FF2B5EF4-FFF2-40B4-BE49-F238E27FC236}">
                <a16:creationId xmlns:a16="http://schemas.microsoft.com/office/drawing/2014/main"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id="{3E17E1D2-49B1-4C81-861C-B2F9AB38C8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id="{5B670C24-00CC-4272-8313-107140B52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Hì</a:t>
              </a:r>
              <a:r>
                <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hụi</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82907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CDE7ED-5FF0-4093-B7A0-79A143FDB3A5}"/>
              </a:ext>
            </a:extLst>
          </p:cNvPr>
          <p:cNvGrpSpPr/>
          <p:nvPr/>
        </p:nvGrpSpPr>
        <p:grpSpPr>
          <a:xfrm>
            <a:off x="0" y="456999"/>
            <a:ext cx="9114097" cy="6570844"/>
            <a:chOff x="529963" y="199563"/>
            <a:chExt cx="8661609" cy="6667500"/>
          </a:xfrm>
        </p:grpSpPr>
        <p:pic>
          <p:nvPicPr>
            <p:cNvPr id="4" name="Graphic 3">
              <a:extLst>
                <a:ext uri="{FF2B5EF4-FFF2-40B4-BE49-F238E27FC236}">
                  <a16:creationId xmlns:a16="http://schemas.microsoft.com/office/drawing/2014/main" id="{80BB0D1C-701A-4758-9455-CFD982D1D6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id="{17A8A252-DA67-4606-8651-8693783AC6F1}"/>
                </a:ext>
              </a:extLst>
            </p:cNvPr>
            <p:cNvSpPr txBox="1"/>
            <p:nvPr/>
          </p:nvSpPr>
          <p:spPr>
            <a:xfrm>
              <a:off x="529963" y="4201231"/>
              <a:ext cx="7606031" cy="1967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FF00"/>
                  </a:solidFill>
                  <a:latin typeface="Calibri" panose="020F0502020204030204" pitchFamily="34" charset="0"/>
                  <a:cs typeface="Calibri" panose="020F0502020204030204" pitchFamily="34" charset="0"/>
                </a:rPr>
                <a:t>C</a:t>
              </a:r>
              <a:r>
                <a:rPr kumimoji="0" lang="vi-VN" sz="40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hỗ lòng sông bị thu hẹp và nông, có đá nằm chắn ngang, làm nước dồn lại và chảy xiết.</a:t>
              </a:r>
            </a:p>
          </p:txBody>
        </p:sp>
      </p:grpSp>
      <p:grpSp>
        <p:nvGrpSpPr>
          <p:cNvPr id="28" name="Group 27">
            <a:extLst>
              <a:ext uri="{FF2B5EF4-FFF2-40B4-BE49-F238E27FC236}">
                <a16:creationId xmlns:a16="http://schemas.microsoft.com/office/drawing/2014/main"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id="{3E17E1D2-49B1-4C81-861C-B2F9AB38C8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id="{5B670C24-00CC-4272-8313-107140B52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ghềnh</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pic>
        <p:nvPicPr>
          <p:cNvPr id="3074" name="Picture 2" descr="8 lý do nhất định phải đến Ghềnh Đá Đĩa Phú Yên bằng “mọi giá”">
            <a:extLst>
              <a:ext uri="{FF2B5EF4-FFF2-40B4-BE49-F238E27FC236}">
                <a16:creationId xmlns:a16="http://schemas.microsoft.com/office/drawing/2014/main" id="{C2FB1312-F72B-3255-D6D4-ABE9925199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875" y="300038"/>
            <a:ext cx="609600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755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074"/>
                                        </p:tgtEl>
                                        <p:attrNameLst>
                                          <p:attrName>style.visibility</p:attrName>
                                        </p:attrNameLst>
                                      </p:cBhvr>
                                      <p:to>
                                        <p:strVal val="visible"/>
                                      </p:to>
                                    </p:set>
                                    <p:animEffect transition="in" filter="fade">
                                      <p:cBhvr>
                                        <p:cTn id="38" dur="1000"/>
                                        <p:tgtEl>
                                          <p:spTgt spid="3074"/>
                                        </p:tgtEl>
                                      </p:cBhvr>
                                    </p:animEffect>
                                    <p:anim calcmode="lin" valueType="num">
                                      <p:cBhvr>
                                        <p:cTn id="39" dur="1000" fill="hold"/>
                                        <p:tgtEl>
                                          <p:spTgt spid="3074"/>
                                        </p:tgtEl>
                                        <p:attrNameLst>
                                          <p:attrName>ppt_x</p:attrName>
                                        </p:attrNameLst>
                                      </p:cBhvr>
                                      <p:tavLst>
                                        <p:tav tm="0">
                                          <p:val>
                                            <p:strVal val="#ppt_x"/>
                                          </p:val>
                                        </p:tav>
                                        <p:tav tm="100000">
                                          <p:val>
                                            <p:strVal val="#ppt_x"/>
                                          </p:val>
                                        </p:tav>
                                      </p:tavLst>
                                    </p:anim>
                                    <p:anim calcmode="lin" valueType="num">
                                      <p:cBhvr>
                                        <p:cTn id="40"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0">
            <a:extLst>
              <a:ext uri="{FF2B5EF4-FFF2-40B4-BE49-F238E27FC236}">
                <a16:creationId xmlns:a16="http://schemas.microsoft.com/office/drawing/2014/main" id="{92978E45-7D8D-DB61-4654-B6E578157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773" y="-2832410"/>
            <a:ext cx="9101821" cy="8804640"/>
          </a:xfrm>
          <a:prstGeom prst="rect">
            <a:avLst/>
          </a:prstGeom>
        </p:spPr>
      </p:pic>
      <p:pic>
        <p:nvPicPr>
          <p:cNvPr id="30" name="图片 14">
            <a:extLst>
              <a:ext uri="{FF2B5EF4-FFF2-40B4-BE49-F238E27FC236}">
                <a16:creationId xmlns:a16="http://schemas.microsoft.com/office/drawing/2014/main" id="{BAB18B44-7A97-49E4-1F67-77E071AB3DD0}"/>
              </a:ext>
            </a:extLst>
          </p:cNvPr>
          <p:cNvPicPr>
            <a:picLocks noChangeAspect="1"/>
          </p:cNvPicPr>
          <p:nvPr/>
        </p:nvPicPr>
        <p:blipFill rotWithShape="1">
          <a:blip r:embed="rId4">
            <a:extLst>
              <a:ext uri="{28A0092B-C50C-407E-A947-70E740481C1C}">
                <a14:useLocalDpi xmlns:a14="http://schemas.microsoft.com/office/drawing/2010/main" val="0"/>
              </a:ext>
            </a:extLst>
          </a:blip>
          <a:srcRect l="47908"/>
          <a:stretch/>
        </p:blipFill>
        <p:spPr>
          <a:xfrm>
            <a:off x="10102646" y="54219"/>
            <a:ext cx="2196601" cy="4209752"/>
          </a:xfrm>
          <a:prstGeom prst="rect">
            <a:avLst/>
          </a:prstGeom>
        </p:spPr>
      </p:pic>
      <p:pic>
        <p:nvPicPr>
          <p:cNvPr id="20" name="图片 14">
            <a:extLst>
              <a:ext uri="{FF2B5EF4-FFF2-40B4-BE49-F238E27FC236}">
                <a16:creationId xmlns:a16="http://schemas.microsoft.com/office/drawing/2014/main" id="{B3A015C5-6796-3CAB-E7A8-5FD99F2D6AE3}"/>
              </a:ext>
            </a:extLst>
          </p:cNvPr>
          <p:cNvPicPr>
            <a:picLocks noChangeAspect="1"/>
          </p:cNvPicPr>
          <p:nvPr/>
        </p:nvPicPr>
        <p:blipFill rotWithShape="1">
          <a:blip r:embed="rId4">
            <a:extLst>
              <a:ext uri="{28A0092B-C50C-407E-A947-70E740481C1C}">
                <a14:useLocalDpi xmlns:a14="http://schemas.microsoft.com/office/drawing/2010/main" val="0"/>
              </a:ext>
            </a:extLst>
          </a:blip>
          <a:srcRect l="47908"/>
          <a:stretch/>
        </p:blipFill>
        <p:spPr>
          <a:xfrm flipH="1">
            <a:off x="-103025" y="23346"/>
            <a:ext cx="2192940" cy="4209752"/>
          </a:xfrm>
          <a:prstGeom prst="rect">
            <a:avLst/>
          </a:prstGeom>
        </p:spPr>
      </p:pic>
      <p:pic>
        <p:nvPicPr>
          <p:cNvPr id="26" name="图片 21">
            <a:extLst>
              <a:ext uri="{FF2B5EF4-FFF2-40B4-BE49-F238E27FC236}">
                <a16:creationId xmlns:a16="http://schemas.microsoft.com/office/drawing/2014/main" id="{2153308A-5882-9FE6-EB7B-721E1161A677}"/>
              </a:ext>
            </a:extLst>
          </p:cNvPr>
          <p:cNvPicPr>
            <a:picLocks noChangeAspect="1"/>
          </p:cNvPicPr>
          <p:nvPr/>
        </p:nvPicPr>
        <p:blipFill rotWithShape="1">
          <a:blip r:embed="rId5">
            <a:extLst>
              <a:ext uri="{28A0092B-C50C-407E-A947-70E740481C1C}">
                <a14:useLocalDpi xmlns:a14="http://schemas.microsoft.com/office/drawing/2010/main" val="0"/>
              </a:ext>
            </a:extLst>
          </a:blip>
          <a:srcRect l="-1" r="3848"/>
          <a:stretch/>
        </p:blipFill>
        <p:spPr>
          <a:xfrm flipH="1">
            <a:off x="0" y="3297076"/>
            <a:ext cx="4471403" cy="3560925"/>
          </a:xfrm>
          <a:prstGeom prst="rect">
            <a:avLst/>
          </a:prstGeom>
        </p:spPr>
      </p:pic>
      <p:pic>
        <p:nvPicPr>
          <p:cNvPr id="22" name="图片 21">
            <a:extLst>
              <a:ext uri="{FF2B5EF4-FFF2-40B4-BE49-F238E27FC236}">
                <a16:creationId xmlns:a16="http://schemas.microsoft.com/office/drawing/2014/main" id="{7F6AB05F-4D93-8E73-8D1D-ACBE5C8527AF}"/>
              </a:ext>
            </a:extLst>
          </p:cNvPr>
          <p:cNvPicPr>
            <a:picLocks noChangeAspect="1"/>
          </p:cNvPicPr>
          <p:nvPr/>
        </p:nvPicPr>
        <p:blipFill rotWithShape="1">
          <a:blip r:embed="rId5">
            <a:extLst>
              <a:ext uri="{28A0092B-C50C-407E-A947-70E740481C1C}">
                <a14:useLocalDpi xmlns:a14="http://schemas.microsoft.com/office/drawing/2010/main" val="0"/>
              </a:ext>
            </a:extLst>
          </a:blip>
          <a:srcRect l="-1" r="3848"/>
          <a:stretch/>
        </p:blipFill>
        <p:spPr>
          <a:xfrm>
            <a:off x="7321286" y="3705817"/>
            <a:ext cx="4930313" cy="3152183"/>
          </a:xfrm>
          <a:prstGeom prst="rect">
            <a:avLst/>
          </a:prstGeom>
        </p:spPr>
      </p:pic>
      <p:pic>
        <p:nvPicPr>
          <p:cNvPr id="21" name="图片 17">
            <a:extLst>
              <a:ext uri="{FF2B5EF4-FFF2-40B4-BE49-F238E27FC236}">
                <a16:creationId xmlns:a16="http://schemas.microsoft.com/office/drawing/2014/main" id="{663F4D88-C190-9B96-EC45-EE9208D4B5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8667" y="806898"/>
            <a:ext cx="1723598" cy="1723598"/>
          </a:xfrm>
          <a:prstGeom prst="rect">
            <a:avLst/>
          </a:prstGeom>
        </p:spPr>
      </p:pic>
      <p:pic>
        <p:nvPicPr>
          <p:cNvPr id="24" name="图片 39">
            <a:extLst>
              <a:ext uri="{FF2B5EF4-FFF2-40B4-BE49-F238E27FC236}">
                <a16:creationId xmlns:a16="http://schemas.microsoft.com/office/drawing/2014/main" id="{DDE2A63F-22BA-17FD-00BF-66036A10CC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473974" y="636470"/>
            <a:ext cx="1061854" cy="1061854"/>
          </a:xfrm>
          <a:prstGeom prst="rect">
            <a:avLst/>
          </a:prstGeom>
        </p:spPr>
      </p:pic>
      <p:pic>
        <p:nvPicPr>
          <p:cNvPr id="25" name="图片 40">
            <a:extLst>
              <a:ext uri="{FF2B5EF4-FFF2-40B4-BE49-F238E27FC236}">
                <a16:creationId xmlns:a16="http://schemas.microsoft.com/office/drawing/2014/main" id="{F5CC0742-FA28-C20E-EB02-3820EF71E9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820977" y="487426"/>
            <a:ext cx="728472" cy="728472"/>
          </a:xfrm>
          <a:prstGeom prst="rect">
            <a:avLst/>
          </a:prstGeom>
        </p:spPr>
      </p:pic>
      <p:grpSp>
        <p:nvGrpSpPr>
          <p:cNvPr id="4" name="Group 3">
            <a:extLst>
              <a:ext uri="{FF2B5EF4-FFF2-40B4-BE49-F238E27FC236}">
                <a16:creationId xmlns:a16="http://schemas.microsoft.com/office/drawing/2014/main" id="{CF90DA72-6780-2E24-3FC8-7E803587039D}"/>
              </a:ext>
            </a:extLst>
          </p:cNvPr>
          <p:cNvGrpSpPr/>
          <p:nvPr/>
        </p:nvGrpSpPr>
        <p:grpSpPr>
          <a:xfrm>
            <a:off x="1124655" y="1265570"/>
            <a:ext cx="9654026" cy="1578991"/>
            <a:chOff x="1846786" y="3077146"/>
            <a:chExt cx="9654026" cy="1578991"/>
          </a:xfrm>
        </p:grpSpPr>
        <p:sp>
          <p:nvSpPr>
            <p:cNvPr id="10" name="矩形: 圆角 9">
              <a:extLst>
                <a:ext uri="{FF2B5EF4-FFF2-40B4-BE49-F238E27FC236}">
                  <a16:creationId xmlns:a16="http://schemas.microsoft.com/office/drawing/2014/main" id="{28E5033D-0393-4F8A-B1C5-DED368A8F2D7}"/>
                </a:ext>
              </a:extLst>
            </p:cNvPr>
            <p:cNvSpPr/>
            <p:nvPr/>
          </p:nvSpPr>
          <p:spPr>
            <a:xfrm>
              <a:off x="2481741" y="3346554"/>
              <a:ext cx="9019071"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12" name="文本框 11">
              <a:extLst>
                <a:ext uri="{FF2B5EF4-FFF2-40B4-BE49-F238E27FC236}">
                  <a16:creationId xmlns:a16="http://schemas.microsoft.com/office/drawing/2014/main" id="{E2FB9AEA-7EBC-4DE6-AFA9-1B691D13DF48}"/>
                </a:ext>
              </a:extLst>
            </p:cNvPr>
            <p:cNvSpPr txBox="1"/>
            <p:nvPr/>
          </p:nvSpPr>
          <p:spPr>
            <a:xfrm>
              <a:off x="3236731" y="3471591"/>
              <a:ext cx="787793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rPr>
                <a:t>Kể lại những việc ông bà Đùng đã làm khi chứng kiến cảnh đất hoang, nước ngập. </a:t>
              </a:r>
            </a:p>
          </p:txBody>
        </p:sp>
        <p:grpSp>
          <p:nvGrpSpPr>
            <p:cNvPr id="2" name="Group 1">
              <a:extLst>
                <a:ext uri="{FF2B5EF4-FFF2-40B4-BE49-F238E27FC236}">
                  <a16:creationId xmlns:a16="http://schemas.microsoft.com/office/drawing/2014/main" id="{37C069AF-0911-F48B-EB07-6AE67BBA3086}"/>
                </a:ext>
              </a:extLst>
            </p:cNvPr>
            <p:cNvGrpSpPr/>
            <p:nvPr/>
          </p:nvGrpSpPr>
          <p:grpSpPr>
            <a:xfrm>
              <a:off x="1846786" y="3077146"/>
              <a:ext cx="1578991" cy="1578991"/>
              <a:chOff x="1201965" y="1966440"/>
              <a:chExt cx="1578991" cy="1578991"/>
            </a:xfrm>
          </p:grpSpPr>
          <p:sp>
            <p:nvSpPr>
              <p:cNvPr id="36" name="椭圆 68">
                <a:extLst>
                  <a:ext uri="{FF2B5EF4-FFF2-40B4-BE49-F238E27FC236}">
                    <a16:creationId xmlns:a16="http://schemas.microsoft.com/office/drawing/2014/main" id="{9116AA12-0A68-5195-762F-00254C96875E}"/>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2</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38" name="图片 26">
                <a:extLst>
                  <a:ext uri="{FF2B5EF4-FFF2-40B4-BE49-F238E27FC236}">
                    <a16:creationId xmlns:a16="http://schemas.microsoft.com/office/drawing/2014/main" id="{646946B9-8C95-7421-1E72-A3DB65E23D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1965" y="1966440"/>
                <a:ext cx="1578991" cy="1578991"/>
              </a:xfrm>
              <a:prstGeom prst="rect">
                <a:avLst/>
              </a:prstGeom>
            </p:spPr>
          </p:pic>
        </p:grpSp>
      </p:grpSp>
      <p:grpSp>
        <p:nvGrpSpPr>
          <p:cNvPr id="3" name="Group 2">
            <a:extLst>
              <a:ext uri="{FF2B5EF4-FFF2-40B4-BE49-F238E27FC236}">
                <a16:creationId xmlns:a16="http://schemas.microsoft.com/office/drawing/2014/main" id="{826B096D-9101-F83E-008F-DE059B3D2905}"/>
              </a:ext>
            </a:extLst>
          </p:cNvPr>
          <p:cNvGrpSpPr/>
          <p:nvPr/>
        </p:nvGrpSpPr>
        <p:grpSpPr>
          <a:xfrm>
            <a:off x="26822" y="-82828"/>
            <a:ext cx="9754844" cy="1578991"/>
            <a:chOff x="63812" y="1822813"/>
            <a:chExt cx="9754844" cy="1578991"/>
          </a:xfrm>
        </p:grpSpPr>
        <p:sp>
          <p:nvSpPr>
            <p:cNvPr id="8" name="矩形: 圆角 7">
              <a:extLst>
                <a:ext uri="{FF2B5EF4-FFF2-40B4-BE49-F238E27FC236}">
                  <a16:creationId xmlns:a16="http://schemas.microsoft.com/office/drawing/2014/main" id="{56413898-1804-489B-AADF-5C443A48F5AC}"/>
                </a:ext>
              </a:extLst>
            </p:cNvPr>
            <p:cNvSpPr/>
            <p:nvPr/>
          </p:nvSpPr>
          <p:spPr>
            <a:xfrm>
              <a:off x="507178" y="2104150"/>
              <a:ext cx="9311478"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9" name="文本框 8">
              <a:extLst>
                <a:ext uri="{FF2B5EF4-FFF2-40B4-BE49-F238E27FC236}">
                  <a16:creationId xmlns:a16="http://schemas.microsoft.com/office/drawing/2014/main" id="{65516FE2-6A1B-48BD-BBCC-F0B0F5FD9763}"/>
                </a:ext>
              </a:extLst>
            </p:cNvPr>
            <p:cNvSpPr txBox="1"/>
            <p:nvPr/>
          </p:nvSpPr>
          <p:spPr>
            <a:xfrm>
              <a:off x="1461541" y="2176519"/>
              <a:ext cx="794647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rPr>
                <a:t>Ông Đùng, bà Đùng có điểm gì khác thường về ngoại hình.  </a:t>
              </a:r>
            </a:p>
          </p:txBody>
        </p:sp>
        <p:grpSp>
          <p:nvGrpSpPr>
            <p:cNvPr id="39" name="Group 38">
              <a:extLst>
                <a:ext uri="{FF2B5EF4-FFF2-40B4-BE49-F238E27FC236}">
                  <a16:creationId xmlns:a16="http://schemas.microsoft.com/office/drawing/2014/main" id="{EA081E12-6DBB-F1FE-3F1C-20FDEFA09DE8}"/>
                </a:ext>
              </a:extLst>
            </p:cNvPr>
            <p:cNvGrpSpPr/>
            <p:nvPr/>
          </p:nvGrpSpPr>
          <p:grpSpPr>
            <a:xfrm>
              <a:off x="63812" y="1822813"/>
              <a:ext cx="1578991" cy="1578991"/>
              <a:chOff x="1223107" y="1912170"/>
              <a:chExt cx="1578991" cy="1578991"/>
            </a:xfrm>
          </p:grpSpPr>
          <p:sp>
            <p:nvSpPr>
              <p:cNvPr id="40" name="椭圆 68">
                <a:extLst>
                  <a:ext uri="{FF2B5EF4-FFF2-40B4-BE49-F238E27FC236}">
                    <a16:creationId xmlns:a16="http://schemas.microsoft.com/office/drawing/2014/main" id="{E189275A-CDF2-85B6-04AE-82237F0A9AB9}"/>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1</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41" name="图片 26">
                <a:extLst>
                  <a:ext uri="{FF2B5EF4-FFF2-40B4-BE49-F238E27FC236}">
                    <a16:creationId xmlns:a16="http://schemas.microsoft.com/office/drawing/2014/main" id="{45509654-FD73-CAAB-274D-BEBE03E792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3107" y="1912170"/>
                <a:ext cx="1578991" cy="1578991"/>
              </a:xfrm>
              <a:prstGeom prst="rect">
                <a:avLst/>
              </a:prstGeom>
            </p:spPr>
          </p:pic>
        </p:grpSp>
      </p:grpSp>
      <p:grpSp>
        <p:nvGrpSpPr>
          <p:cNvPr id="5" name="Group 4">
            <a:extLst>
              <a:ext uri="{FF2B5EF4-FFF2-40B4-BE49-F238E27FC236}">
                <a16:creationId xmlns:a16="http://schemas.microsoft.com/office/drawing/2014/main" id="{87BE08FD-6C14-D944-E1C0-E89CF878D495}"/>
              </a:ext>
            </a:extLst>
          </p:cNvPr>
          <p:cNvGrpSpPr/>
          <p:nvPr/>
        </p:nvGrpSpPr>
        <p:grpSpPr>
          <a:xfrm>
            <a:off x="470188" y="2589220"/>
            <a:ext cx="8447979" cy="1719591"/>
            <a:chOff x="137854" y="4303171"/>
            <a:chExt cx="8447979" cy="1719591"/>
          </a:xfrm>
        </p:grpSpPr>
        <p:sp>
          <p:nvSpPr>
            <p:cNvPr id="13" name="矩形: 圆角 12">
              <a:extLst>
                <a:ext uri="{FF2B5EF4-FFF2-40B4-BE49-F238E27FC236}">
                  <a16:creationId xmlns:a16="http://schemas.microsoft.com/office/drawing/2014/main" id="{DB1A5993-4C37-4861-A9C6-CA022E42CB1A}"/>
                </a:ext>
              </a:extLst>
            </p:cNvPr>
            <p:cNvSpPr/>
            <p:nvPr/>
          </p:nvSpPr>
          <p:spPr>
            <a:xfrm>
              <a:off x="137854" y="4596601"/>
              <a:ext cx="8177670"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14" name="文本框 13">
              <a:extLst>
                <a:ext uri="{FF2B5EF4-FFF2-40B4-BE49-F238E27FC236}">
                  <a16:creationId xmlns:a16="http://schemas.microsoft.com/office/drawing/2014/main" id="{5B928815-6A76-4FF0-9350-B63B4452A2AA}"/>
                </a:ext>
              </a:extLst>
            </p:cNvPr>
            <p:cNvSpPr txBox="1"/>
            <p:nvPr/>
          </p:nvSpPr>
          <p:spPr>
            <a:xfrm>
              <a:off x="330311" y="4637767"/>
              <a:ext cx="682378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dirty="0">
                  <a:solidFill>
                    <a:srgbClr val="000000"/>
                  </a:solidFill>
                  <a:effectLst/>
                  <a:latin typeface="Calibri" panose="020F0502020204030204" pitchFamily="34" charset="0"/>
                  <a:cs typeface="Calibri" panose="020F0502020204030204" pitchFamily="34" charset="0"/>
                </a:rPr>
                <a:t>Việc làm của ông bà Đùng đã đem lại kết quả như thế nào? </a:t>
              </a:r>
              <a:br>
                <a:rPr lang="vi-VN" sz="2800" b="1" i="0" dirty="0">
                  <a:solidFill>
                    <a:srgbClr val="000000"/>
                  </a:solidFill>
                  <a:effectLst/>
                  <a:latin typeface="Calibri" panose="020F0502020204030204" pitchFamily="34" charset="0"/>
                  <a:cs typeface="Calibri" panose="020F0502020204030204" pitchFamily="34" charset="0"/>
                </a:rPr>
              </a:br>
              <a:endParaRPr kumimoji="0" lang="en-US"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grpSp>
          <p:nvGrpSpPr>
            <p:cNvPr id="42" name="Group 41">
              <a:extLst>
                <a:ext uri="{FF2B5EF4-FFF2-40B4-BE49-F238E27FC236}">
                  <a16:creationId xmlns:a16="http://schemas.microsoft.com/office/drawing/2014/main" id="{744214B4-17D0-6AD2-4179-EDD4D05274F9}"/>
                </a:ext>
              </a:extLst>
            </p:cNvPr>
            <p:cNvGrpSpPr/>
            <p:nvPr/>
          </p:nvGrpSpPr>
          <p:grpSpPr>
            <a:xfrm>
              <a:off x="7006842" y="4303171"/>
              <a:ext cx="1578991" cy="1578991"/>
              <a:chOff x="1196124" y="1941861"/>
              <a:chExt cx="1578991" cy="1578991"/>
            </a:xfrm>
          </p:grpSpPr>
          <p:sp>
            <p:nvSpPr>
              <p:cNvPr id="43" name="椭圆 68">
                <a:extLst>
                  <a:ext uri="{FF2B5EF4-FFF2-40B4-BE49-F238E27FC236}">
                    <a16:creationId xmlns:a16="http://schemas.microsoft.com/office/drawing/2014/main" id="{5BA33061-0134-7CF7-C81A-F028E0571697}"/>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3</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44" name="图片 26">
                <a:extLst>
                  <a:ext uri="{FF2B5EF4-FFF2-40B4-BE49-F238E27FC236}">
                    <a16:creationId xmlns:a16="http://schemas.microsoft.com/office/drawing/2014/main" id="{D6083431-21A5-6259-2B08-CB034BABE8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6124" y="1941861"/>
                <a:ext cx="1578991" cy="1578991"/>
              </a:xfrm>
              <a:prstGeom prst="rect">
                <a:avLst/>
              </a:prstGeom>
            </p:spPr>
          </p:pic>
        </p:grpSp>
      </p:grpSp>
      <p:grpSp>
        <p:nvGrpSpPr>
          <p:cNvPr id="6" name="Group 5">
            <a:extLst>
              <a:ext uri="{FF2B5EF4-FFF2-40B4-BE49-F238E27FC236}">
                <a16:creationId xmlns:a16="http://schemas.microsoft.com/office/drawing/2014/main" id="{7DAA6D2B-8ED1-EC9F-B104-1BF5A16120F6}"/>
              </a:ext>
            </a:extLst>
          </p:cNvPr>
          <p:cNvGrpSpPr/>
          <p:nvPr/>
        </p:nvGrpSpPr>
        <p:grpSpPr>
          <a:xfrm>
            <a:off x="1924050" y="3705817"/>
            <a:ext cx="8085696" cy="1578991"/>
            <a:chOff x="2645704" y="5346952"/>
            <a:chExt cx="8085696" cy="1578991"/>
          </a:xfrm>
        </p:grpSpPr>
        <p:sp>
          <p:nvSpPr>
            <p:cNvPr id="15" name="矩形: 圆角 14">
              <a:extLst>
                <a:ext uri="{FF2B5EF4-FFF2-40B4-BE49-F238E27FC236}">
                  <a16:creationId xmlns:a16="http://schemas.microsoft.com/office/drawing/2014/main" id="{B43385E9-CA47-405D-A94C-E0818205C2A9}"/>
                </a:ext>
              </a:extLst>
            </p:cNvPr>
            <p:cNvSpPr/>
            <p:nvPr/>
          </p:nvSpPr>
          <p:spPr>
            <a:xfrm>
              <a:off x="2645704" y="5814893"/>
              <a:ext cx="7869075" cy="885770"/>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16" name="文本框 15">
              <a:extLst>
                <a:ext uri="{FF2B5EF4-FFF2-40B4-BE49-F238E27FC236}">
                  <a16:creationId xmlns:a16="http://schemas.microsoft.com/office/drawing/2014/main" id="{65A08102-3F5D-4CCE-9C79-E31E5D58E0BF}"/>
                </a:ext>
              </a:extLst>
            </p:cNvPr>
            <p:cNvSpPr txBox="1"/>
            <p:nvPr/>
          </p:nvSpPr>
          <p:spPr>
            <a:xfrm>
              <a:off x="2691462" y="5781659"/>
              <a:ext cx="682378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rPr>
                <a:t>Theo em, ông Đùng, bà Đùng có những phẩm chất tốt đẹp nào?  </a:t>
              </a:r>
            </a:p>
          </p:txBody>
        </p:sp>
        <p:grpSp>
          <p:nvGrpSpPr>
            <p:cNvPr id="45" name="Group 44">
              <a:extLst>
                <a:ext uri="{FF2B5EF4-FFF2-40B4-BE49-F238E27FC236}">
                  <a16:creationId xmlns:a16="http://schemas.microsoft.com/office/drawing/2014/main" id="{B406A51A-BBE3-EB92-4C57-9038872FB430}"/>
                </a:ext>
              </a:extLst>
            </p:cNvPr>
            <p:cNvGrpSpPr/>
            <p:nvPr/>
          </p:nvGrpSpPr>
          <p:grpSpPr>
            <a:xfrm>
              <a:off x="9152409" y="5346952"/>
              <a:ext cx="1578991" cy="1578991"/>
              <a:chOff x="1226179" y="1962237"/>
              <a:chExt cx="1578991" cy="1578991"/>
            </a:xfrm>
          </p:grpSpPr>
          <p:sp>
            <p:nvSpPr>
              <p:cNvPr id="46" name="椭圆 68">
                <a:extLst>
                  <a:ext uri="{FF2B5EF4-FFF2-40B4-BE49-F238E27FC236}">
                    <a16:creationId xmlns:a16="http://schemas.microsoft.com/office/drawing/2014/main" id="{502C3617-2C32-57AC-0F6C-87FD02BB509D}"/>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4</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47" name="图片 26">
                <a:extLst>
                  <a:ext uri="{FF2B5EF4-FFF2-40B4-BE49-F238E27FC236}">
                    <a16:creationId xmlns:a16="http://schemas.microsoft.com/office/drawing/2014/main" id="{30DB5205-250D-297D-012F-34C6D589D9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6179" y="1962237"/>
                <a:ext cx="1578991" cy="1578991"/>
              </a:xfrm>
              <a:prstGeom prst="rect">
                <a:avLst/>
              </a:prstGeom>
            </p:spPr>
          </p:pic>
        </p:grpSp>
      </p:grpSp>
      <p:grpSp>
        <p:nvGrpSpPr>
          <p:cNvPr id="35" name="Group 34">
            <a:extLst>
              <a:ext uri="{FF2B5EF4-FFF2-40B4-BE49-F238E27FC236}">
                <a16:creationId xmlns:a16="http://schemas.microsoft.com/office/drawing/2014/main" id="{580FFA7A-2296-4B5C-82F1-12F6236BA1A3}"/>
              </a:ext>
            </a:extLst>
          </p:cNvPr>
          <p:cNvGrpSpPr/>
          <p:nvPr/>
        </p:nvGrpSpPr>
        <p:grpSpPr>
          <a:xfrm>
            <a:off x="2684890" y="5100178"/>
            <a:ext cx="9213460" cy="1578991"/>
            <a:chOff x="1782200" y="2974777"/>
            <a:chExt cx="9213460" cy="1578991"/>
          </a:xfrm>
        </p:grpSpPr>
        <p:sp>
          <p:nvSpPr>
            <p:cNvPr id="37" name="矩形: 圆角 9">
              <a:extLst>
                <a:ext uri="{FF2B5EF4-FFF2-40B4-BE49-F238E27FC236}">
                  <a16:creationId xmlns:a16="http://schemas.microsoft.com/office/drawing/2014/main" id="{9E49D60F-EED0-4DAD-BE8A-2194C3D20431}"/>
                </a:ext>
              </a:extLst>
            </p:cNvPr>
            <p:cNvSpPr/>
            <p:nvPr/>
          </p:nvSpPr>
          <p:spPr>
            <a:xfrm>
              <a:off x="2481742" y="3346554"/>
              <a:ext cx="8513918"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48" name="文本框 11">
              <a:extLst>
                <a:ext uri="{FF2B5EF4-FFF2-40B4-BE49-F238E27FC236}">
                  <a16:creationId xmlns:a16="http://schemas.microsoft.com/office/drawing/2014/main" id="{C123853E-BEF6-49B2-96C1-89AAD9096E8D}"/>
                </a:ext>
              </a:extLst>
            </p:cNvPr>
            <p:cNvSpPr txBox="1"/>
            <p:nvPr/>
          </p:nvSpPr>
          <p:spPr>
            <a:xfrm>
              <a:off x="3221635" y="3445118"/>
              <a:ext cx="774186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000000"/>
                  </a:solidFill>
                  <a:effectLst/>
                  <a:latin typeface="Calibri" panose="020F0502020204030204" pitchFamily="34" charset="0"/>
                  <a:cs typeface="Calibri" panose="020F0502020204030204" pitchFamily="34" charset="0"/>
                </a:rPr>
                <a:t>Câu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chuyện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đã</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giải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thích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điều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gì</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về</a:t>
              </a:r>
              <a:r>
                <a:rPr lang="en-US" sz="2800" b="1" i="0" dirty="0">
                  <a:solidFill>
                    <a:srgbClr val="000000"/>
                  </a:solidFill>
                  <a:effectLst/>
                  <a:latin typeface="Calibri" panose="020F0502020204030204" pitchFamily="34" charset="0"/>
                  <a:cs typeface="Calibri" panose="020F0502020204030204" pitchFamily="34" charset="0"/>
                </a:rPr>
                <a:t> con </a:t>
              </a:r>
              <a:r>
                <a:rPr lang="en-US" sz="2800" b="1" i="0" dirty="0" err="1">
                  <a:solidFill>
                    <a:srgbClr val="000000"/>
                  </a:solidFill>
                  <a:effectLst/>
                  <a:latin typeface="Calibri" panose="020F0502020204030204" pitchFamily="34" charset="0"/>
                  <a:cs typeface="Calibri" panose="020F0502020204030204" pitchFamily="34" charset="0"/>
                </a:rPr>
                <a:t>sông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Đà</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ngày</a:t>
              </a:r>
              <a:r>
                <a:rPr lang="en-US" sz="2800" b="1" i="0" dirty="0">
                  <a:solidFill>
                    <a:srgbClr val="000000"/>
                  </a:solidFill>
                  <a:effectLst/>
                  <a:latin typeface="Calibri" panose="020F0502020204030204" pitchFamily="34" charset="0"/>
                  <a:cs typeface="Calibri" panose="020F0502020204030204" pitchFamily="34" charset="0"/>
                </a:rPr>
                <a:t> nay? </a:t>
              </a:r>
              <a:endParaRPr kumimoji="0" lang="zh-CN" altLang="en-US"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grpSp>
          <p:nvGrpSpPr>
            <p:cNvPr id="49" name="Group 48">
              <a:extLst>
                <a:ext uri="{FF2B5EF4-FFF2-40B4-BE49-F238E27FC236}">
                  <a16:creationId xmlns:a16="http://schemas.microsoft.com/office/drawing/2014/main" id="{E597D8E0-2C8F-4954-8DD3-A1DD59493DAE}"/>
                </a:ext>
              </a:extLst>
            </p:cNvPr>
            <p:cNvGrpSpPr/>
            <p:nvPr/>
          </p:nvGrpSpPr>
          <p:grpSpPr>
            <a:xfrm>
              <a:off x="1782200" y="2974777"/>
              <a:ext cx="1578991" cy="1578991"/>
              <a:chOff x="1137379" y="1864071"/>
              <a:chExt cx="1578991" cy="1578991"/>
            </a:xfrm>
          </p:grpSpPr>
          <p:sp>
            <p:nvSpPr>
              <p:cNvPr id="50" name="椭圆 68">
                <a:extLst>
                  <a:ext uri="{FF2B5EF4-FFF2-40B4-BE49-F238E27FC236}">
                    <a16:creationId xmlns:a16="http://schemas.microsoft.com/office/drawing/2014/main" id="{B1A0E08C-D2C6-4C4C-A107-85687DF69E29}"/>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5</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51" name="图片 26">
                <a:extLst>
                  <a:ext uri="{FF2B5EF4-FFF2-40B4-BE49-F238E27FC236}">
                    <a16:creationId xmlns:a16="http://schemas.microsoft.com/office/drawing/2014/main" id="{4A8901B3-B314-4FEA-95F4-EB9726134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7379" y="1864071"/>
                <a:ext cx="1578991" cy="1578991"/>
              </a:xfrm>
              <a:prstGeom prst="rect">
                <a:avLst/>
              </a:prstGeom>
            </p:spPr>
          </p:pic>
        </p:grpSp>
      </p:grpSp>
    </p:spTree>
    <p:extLst>
      <p:ext uri="{BB962C8B-B14F-4D97-AF65-F5344CB8AC3E}">
        <p14:creationId xmlns:p14="http://schemas.microsoft.com/office/powerpoint/2010/main" val="3612019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righ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right)">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7E32E69-A025-48AB-9975-8E92199D318B}"/>
              </a:ext>
            </a:extLst>
          </p:cNvPr>
          <p:cNvGrpSpPr/>
          <p:nvPr/>
        </p:nvGrpSpPr>
        <p:grpSpPr>
          <a:xfrm>
            <a:off x="219075" y="574976"/>
            <a:ext cx="3906694" cy="6031899"/>
            <a:chOff x="254970" y="457200"/>
            <a:chExt cx="3047478" cy="4705278"/>
          </a:xfrm>
        </p:grpSpPr>
        <p:grpSp>
          <p:nvGrpSpPr>
            <p:cNvPr id="14" name="Group 13">
              <a:extLst>
                <a:ext uri="{FF2B5EF4-FFF2-40B4-BE49-F238E27FC236}">
                  <a16:creationId xmlns:a16="http://schemas.microsoft.com/office/drawing/2014/main" id="{D95B523F-9714-49EB-9D68-F49FB2437BFF}"/>
                </a:ext>
              </a:extLst>
            </p:cNvPr>
            <p:cNvGrpSpPr/>
            <p:nvPr/>
          </p:nvGrpSpPr>
          <p:grpSpPr>
            <a:xfrm>
              <a:off x="254970" y="457200"/>
              <a:ext cx="3047478" cy="4705278"/>
              <a:chOff x="2060812" y="593334"/>
              <a:chExt cx="3047478" cy="4705278"/>
            </a:xfrm>
          </p:grpSpPr>
          <p:pic>
            <p:nvPicPr>
              <p:cNvPr id="16" name="Picture 15">
                <a:extLst>
                  <a:ext uri="{FF2B5EF4-FFF2-40B4-BE49-F238E27FC236}">
                    <a16:creationId xmlns:a16="http://schemas.microsoft.com/office/drawing/2014/main" id="{182AFC0D-32D8-4165-94A1-85DC24E74E15}"/>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17" name="Rectangle: Rounded Corners 16">
                <a:extLst>
                  <a:ext uri="{FF2B5EF4-FFF2-40B4-BE49-F238E27FC236}">
                    <a16:creationId xmlns:a16="http://schemas.microsoft.com/office/drawing/2014/main" id="{8A59B292-8C66-412A-8DFD-29380ACB52D2}"/>
                  </a:ext>
                </a:extLst>
              </p:cNvPr>
              <p:cNvSpPr/>
              <p:nvPr/>
            </p:nvSpPr>
            <p:spPr>
              <a:xfrm>
                <a:off x="2060812" y="2477875"/>
                <a:ext cx="3047478" cy="2820737"/>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Ông Đùng, bà Đùng có điểm gì khác thường về ngoại hình. </a:t>
                </a:r>
              </a:p>
            </p:txBody>
          </p:sp>
          <p:pic>
            <p:nvPicPr>
              <p:cNvPr id="18" name="Picture 17">
                <a:extLst>
                  <a:ext uri="{FF2B5EF4-FFF2-40B4-BE49-F238E27FC236}">
                    <a16:creationId xmlns:a16="http://schemas.microsoft.com/office/drawing/2014/main" id="{257AE2CB-43DA-40E3-8232-E7C2BC1E710D}"/>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15" name="Picture 14">
              <a:extLst>
                <a:ext uri="{FF2B5EF4-FFF2-40B4-BE49-F238E27FC236}">
                  <a16:creationId xmlns:a16="http://schemas.microsoft.com/office/drawing/2014/main" id="{07698E91-B431-4318-9156-CFD3CBD87F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0284" y="1828800"/>
              <a:ext cx="203554" cy="371918"/>
            </a:xfrm>
            <a:prstGeom prst="rect">
              <a:avLst/>
            </a:prstGeom>
          </p:spPr>
        </p:pic>
      </p:grpSp>
      <p:grpSp>
        <p:nvGrpSpPr>
          <p:cNvPr id="20" name="Group 19">
            <a:extLst>
              <a:ext uri="{FF2B5EF4-FFF2-40B4-BE49-F238E27FC236}">
                <a16:creationId xmlns:a16="http://schemas.microsoft.com/office/drawing/2014/main" id="{E61529DD-5E77-4CD6-A66A-C97A40DF5113}"/>
              </a:ext>
            </a:extLst>
          </p:cNvPr>
          <p:cNvGrpSpPr/>
          <p:nvPr/>
        </p:nvGrpSpPr>
        <p:grpSpPr>
          <a:xfrm>
            <a:off x="4363894" y="-169287"/>
            <a:ext cx="7218506" cy="7534154"/>
            <a:chOff x="4363894" y="-169287"/>
            <a:chExt cx="7218506" cy="7534154"/>
          </a:xfrm>
        </p:grpSpPr>
        <p:grpSp>
          <p:nvGrpSpPr>
            <p:cNvPr id="9" name="Group 8">
              <a:extLst>
                <a:ext uri="{FF2B5EF4-FFF2-40B4-BE49-F238E27FC236}">
                  <a16:creationId xmlns:a16="http://schemas.microsoft.com/office/drawing/2014/main" id="{3B1F9384-3B8E-4F3F-B3D9-0C86159B2A52}"/>
                </a:ext>
              </a:extLst>
            </p:cNvPr>
            <p:cNvGrpSpPr/>
            <p:nvPr/>
          </p:nvGrpSpPr>
          <p:grpSpPr>
            <a:xfrm>
              <a:off x="4363894" y="-169287"/>
              <a:ext cx="7218506" cy="7534154"/>
              <a:chOff x="4363894" y="-169287"/>
              <a:chExt cx="7218506" cy="7534154"/>
            </a:xfrm>
          </p:grpSpPr>
          <p:sp>
            <p:nvSpPr>
              <p:cNvPr id="7" name="Oval 6">
                <a:extLst>
                  <a:ext uri="{FF2B5EF4-FFF2-40B4-BE49-F238E27FC236}">
                    <a16:creationId xmlns:a16="http://schemas.microsoft.com/office/drawing/2014/main" id="{C19702EC-EC7C-4DB4-AFC0-080D8597A783}"/>
                  </a:ext>
                </a:extLst>
              </p:cNvPr>
              <p:cNvSpPr/>
              <p:nvPr/>
            </p:nvSpPr>
            <p:spPr>
              <a:xfrm>
                <a:off x="4363894" y="-169287"/>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9" name="图片 7">
                <a:extLst>
                  <a:ext uri="{FF2B5EF4-FFF2-40B4-BE49-F238E27FC236}">
                    <a16:creationId xmlns:a16="http://schemas.microsoft.com/office/drawing/2014/main" id="{024E1550-B195-4422-8C9E-57385B08E92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50517" y="3519607"/>
                <a:ext cx="3845260" cy="3845260"/>
              </a:xfrm>
              <a:prstGeom prst="rect">
                <a:avLst/>
              </a:prstGeom>
            </p:spPr>
          </p:pic>
        </p:grpSp>
        <p:sp>
          <p:nvSpPr>
            <p:cNvPr id="8" name="TextBox 7">
              <a:extLst>
                <a:ext uri="{FF2B5EF4-FFF2-40B4-BE49-F238E27FC236}">
                  <a16:creationId xmlns:a16="http://schemas.microsoft.com/office/drawing/2014/main" id="{A71D926A-72E7-41A9-8B42-ABD3F59D359E}"/>
                </a:ext>
              </a:extLst>
            </p:cNvPr>
            <p:cNvSpPr txBox="1"/>
            <p:nvPr/>
          </p:nvSpPr>
          <p:spPr>
            <a:xfrm>
              <a:off x="5340390" y="1362075"/>
              <a:ext cx="5327610" cy="2554545"/>
            </a:xfrm>
            <a:prstGeom prst="rect">
              <a:avLst/>
            </a:prstGeom>
            <a:noFill/>
          </p:spPr>
          <p:txBody>
            <a:bodyPr wrap="square" rtlCol="0">
              <a:spAutoFit/>
            </a:bodyPr>
            <a:lstStyle/>
            <a:p>
              <a:pPr marL="0" marR="0" algn="ctr">
                <a:spcBef>
                  <a:spcPts val="0"/>
                </a:spcBef>
                <a:spcAft>
                  <a:spcPts val="0"/>
                </a:spcAft>
              </a:pPr>
              <a:r>
                <a:rPr lang="nl-NL"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Ông Đùng, bà Đùng cao lớn khác thường. Họ đứng cao hơn năm lần đỉnh núi cao nhất.</a:t>
              </a:r>
              <a:endParaRPr lang="en-US"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73832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Scale>
                                      <p:cBhvr>
                                        <p:cTn id="7" dur="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1"/>
                                        </p:tgtEl>
                                        <p:attrNameLst>
                                          <p:attrName>ppt_x</p:attrName>
                                          <p:attrName>ppt_y</p:attrName>
                                        </p:attrNameLst>
                                      </p:cBhvr>
                                    </p:animMotion>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heel(1)">
                                      <p:cBhvr>
                                        <p:cTn id="1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DCCB1E8-78BE-455C-AC8D-1673837E86BA}"/>
              </a:ext>
            </a:extLst>
          </p:cNvPr>
          <p:cNvGrpSpPr/>
          <p:nvPr/>
        </p:nvGrpSpPr>
        <p:grpSpPr>
          <a:xfrm>
            <a:off x="0" y="380870"/>
            <a:ext cx="3448051" cy="6096260"/>
            <a:chOff x="321841" y="457200"/>
            <a:chExt cx="2750694" cy="4863314"/>
          </a:xfrm>
        </p:grpSpPr>
        <p:grpSp>
          <p:nvGrpSpPr>
            <p:cNvPr id="21" name="Group 20">
              <a:extLst>
                <a:ext uri="{FF2B5EF4-FFF2-40B4-BE49-F238E27FC236}">
                  <a16:creationId xmlns:a16="http://schemas.microsoft.com/office/drawing/2014/main" id="{047546A9-DD48-48E6-8614-9435B218E752}"/>
                </a:ext>
              </a:extLst>
            </p:cNvPr>
            <p:cNvGrpSpPr/>
            <p:nvPr/>
          </p:nvGrpSpPr>
          <p:grpSpPr>
            <a:xfrm>
              <a:off x="321841" y="457200"/>
              <a:ext cx="2750694" cy="4863314"/>
              <a:chOff x="2127683" y="593334"/>
              <a:chExt cx="2750694" cy="4863314"/>
            </a:xfrm>
          </p:grpSpPr>
          <p:pic>
            <p:nvPicPr>
              <p:cNvPr id="23" name="Picture 22">
                <a:extLst>
                  <a:ext uri="{FF2B5EF4-FFF2-40B4-BE49-F238E27FC236}">
                    <a16:creationId xmlns:a16="http://schemas.microsoft.com/office/drawing/2014/main" id="{B59CCE73-3013-4029-A6E2-8B39535F66DF}"/>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4" name="Rectangle: Rounded Corners 23">
                <a:extLst>
                  <a:ext uri="{FF2B5EF4-FFF2-40B4-BE49-F238E27FC236}">
                    <a16:creationId xmlns:a16="http://schemas.microsoft.com/office/drawing/2014/main" id="{2748534B-9BE3-4BF9-BD41-AABDD9658E49}"/>
                  </a:ext>
                </a:extLst>
              </p:cNvPr>
              <p:cNvSpPr/>
              <p:nvPr/>
            </p:nvSpPr>
            <p:spPr>
              <a:xfrm>
                <a:off x="2415441" y="2278763"/>
                <a:ext cx="2462936"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Kể lại những việc ông bà Đùng đã làm khi chứng kiến cảnh đất hoang, nước ngập. </a:t>
                </a:r>
              </a:p>
            </p:txBody>
          </p:sp>
          <p:pic>
            <p:nvPicPr>
              <p:cNvPr id="25" name="Picture 24">
                <a:extLst>
                  <a:ext uri="{FF2B5EF4-FFF2-40B4-BE49-F238E27FC236}">
                    <a16:creationId xmlns:a16="http://schemas.microsoft.com/office/drawing/2014/main" id="{7E1C1BDA-4E23-437D-A692-CABCB22A2FD2}"/>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2" name="Picture 21">
              <a:extLst>
                <a:ext uri="{FF2B5EF4-FFF2-40B4-BE49-F238E27FC236}">
                  <a16:creationId xmlns:a16="http://schemas.microsoft.com/office/drawing/2014/main" id="{CE52B9A4-DC5B-4CF8-B9CF-62327105B8A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810283" y="1802669"/>
              <a:ext cx="296017" cy="393645"/>
            </a:xfrm>
            <a:prstGeom prst="rect">
              <a:avLst/>
            </a:prstGeom>
          </p:spPr>
        </p:pic>
      </p:grpSp>
      <p:grpSp>
        <p:nvGrpSpPr>
          <p:cNvPr id="2" name="Group 1">
            <a:extLst>
              <a:ext uri="{FF2B5EF4-FFF2-40B4-BE49-F238E27FC236}">
                <a16:creationId xmlns:a16="http://schemas.microsoft.com/office/drawing/2014/main" id="{5A2E5C2D-4D63-417B-AF28-A43E0F54BC66}"/>
              </a:ext>
            </a:extLst>
          </p:cNvPr>
          <p:cNvGrpSpPr/>
          <p:nvPr/>
        </p:nvGrpSpPr>
        <p:grpSpPr>
          <a:xfrm>
            <a:off x="3581400" y="-31155"/>
            <a:ext cx="7218506" cy="7186242"/>
            <a:chOff x="3581400" y="132966"/>
            <a:chExt cx="7218506" cy="7186242"/>
          </a:xfrm>
        </p:grpSpPr>
        <p:sp>
          <p:nvSpPr>
            <p:cNvPr id="7" name="Oval 6">
              <a:extLst>
                <a:ext uri="{FF2B5EF4-FFF2-40B4-BE49-F238E27FC236}">
                  <a16:creationId xmlns:a16="http://schemas.microsoft.com/office/drawing/2014/main" id="{C19702EC-EC7C-4DB4-AFC0-080D8597A783}"/>
                </a:ext>
              </a:extLst>
            </p:cNvPr>
            <p:cNvSpPr/>
            <p:nvPr/>
          </p:nvSpPr>
          <p:spPr>
            <a:xfrm>
              <a:off x="3581400" y="132966"/>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6" name="TextBox 25">
              <a:extLst>
                <a:ext uri="{FF2B5EF4-FFF2-40B4-BE49-F238E27FC236}">
                  <a16:creationId xmlns:a16="http://schemas.microsoft.com/office/drawing/2014/main" id="{905FAB0F-8844-4A36-8841-1B21D26BF2BF}"/>
                </a:ext>
              </a:extLst>
            </p:cNvPr>
            <p:cNvSpPr txBox="1"/>
            <p:nvPr/>
          </p:nvSpPr>
          <p:spPr>
            <a:xfrm>
              <a:off x="4658175" y="1968584"/>
              <a:ext cx="5579305"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Ông bà đã nhổ cây, san đất.</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Tiếp đó ông Đùng lom khom dùng tay bới đất đằng trước, bà Đùng hì hục vết đất đằng sau làm một con đường dẫn nước.</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14" name="图片 3">
            <a:extLst>
              <a:ext uri="{FF2B5EF4-FFF2-40B4-BE49-F238E27FC236}">
                <a16:creationId xmlns:a16="http://schemas.microsoft.com/office/drawing/2014/main" id="{EA320DF3-8822-4E08-A04C-3E41C852DC8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9445843" y="4313940"/>
            <a:ext cx="3109242" cy="3109242"/>
          </a:xfrm>
          <a:prstGeom prst="rect">
            <a:avLst/>
          </a:prstGeom>
        </p:spPr>
      </p:pic>
    </p:spTree>
    <p:extLst>
      <p:ext uri="{BB962C8B-B14F-4D97-AF65-F5344CB8AC3E}">
        <p14:creationId xmlns:p14="http://schemas.microsoft.com/office/powerpoint/2010/main" val="3957365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5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3"/>
                                        </p:tgtEl>
                                        <p:attrNameLst>
                                          <p:attrName>ppt_x</p:attrName>
                                          <p:attrName>ppt_y</p:attrName>
                                        </p:attrNameLst>
                                      </p:cBhvr>
                                    </p:animMotion>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par>
                                <p:cTn id="15" presetID="9"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711C17A-4AE6-4CDE-A149-B74A945258B1}"/>
              </a:ext>
            </a:extLst>
          </p:cNvPr>
          <p:cNvGrpSpPr/>
          <p:nvPr/>
        </p:nvGrpSpPr>
        <p:grpSpPr>
          <a:xfrm>
            <a:off x="337720" y="444661"/>
            <a:ext cx="4063076" cy="5968678"/>
            <a:chOff x="321841" y="457200"/>
            <a:chExt cx="3310616" cy="4863314"/>
          </a:xfrm>
        </p:grpSpPr>
        <p:grpSp>
          <p:nvGrpSpPr>
            <p:cNvPr id="15" name="Group 14">
              <a:extLst>
                <a:ext uri="{FF2B5EF4-FFF2-40B4-BE49-F238E27FC236}">
                  <a16:creationId xmlns:a16="http://schemas.microsoft.com/office/drawing/2014/main" id="{F1AD5B30-ECE5-4ED9-A176-7EBA23DDA435}"/>
                </a:ext>
              </a:extLst>
            </p:cNvPr>
            <p:cNvGrpSpPr/>
            <p:nvPr/>
          </p:nvGrpSpPr>
          <p:grpSpPr>
            <a:xfrm>
              <a:off x="321841" y="457200"/>
              <a:ext cx="3310616" cy="4863314"/>
              <a:chOff x="2127683" y="593334"/>
              <a:chExt cx="3310616" cy="4863314"/>
            </a:xfrm>
          </p:grpSpPr>
          <p:pic>
            <p:nvPicPr>
              <p:cNvPr id="17" name="Picture 16">
                <a:extLst>
                  <a:ext uri="{FF2B5EF4-FFF2-40B4-BE49-F238E27FC236}">
                    <a16:creationId xmlns:a16="http://schemas.microsoft.com/office/drawing/2014/main" id="{12EE472A-47D3-4108-86AE-5BAA821D8AA0}"/>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18" name="Rectangle: Rounded Corners 17">
                <a:extLst>
                  <a:ext uri="{FF2B5EF4-FFF2-40B4-BE49-F238E27FC236}">
                    <a16:creationId xmlns:a16="http://schemas.microsoft.com/office/drawing/2014/main" id="{22D26C16-BD13-4178-B1A7-584F2A65D8CF}"/>
                  </a:ext>
                </a:extLst>
              </p:cNvPr>
              <p:cNvSpPr/>
              <p:nvPr/>
            </p:nvSpPr>
            <p:spPr>
              <a:xfrm>
                <a:off x="2415440" y="2278763"/>
                <a:ext cx="3022859"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ông</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bà</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Đùng</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đã</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đem</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lại</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kết</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quả</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như</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thế</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19" name="Picture 18">
                <a:extLst>
                  <a:ext uri="{FF2B5EF4-FFF2-40B4-BE49-F238E27FC236}">
                    <a16:creationId xmlns:a16="http://schemas.microsoft.com/office/drawing/2014/main" id="{C6235669-C905-40CE-A664-7949378FEEFB}"/>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16" name="Picture 15">
              <a:extLst>
                <a:ext uri="{FF2B5EF4-FFF2-40B4-BE49-F238E27FC236}">
                  <a16:creationId xmlns:a16="http://schemas.microsoft.com/office/drawing/2014/main" id="{B7FED5AC-398C-4A76-997F-A805F82F63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46512" y="1813276"/>
              <a:ext cx="331098" cy="402964"/>
            </a:xfrm>
            <a:prstGeom prst="rect">
              <a:avLst/>
            </a:prstGeom>
          </p:spPr>
        </p:pic>
      </p:grpSp>
      <p:grpSp>
        <p:nvGrpSpPr>
          <p:cNvPr id="4" name="Group 3">
            <a:extLst>
              <a:ext uri="{FF2B5EF4-FFF2-40B4-BE49-F238E27FC236}">
                <a16:creationId xmlns:a16="http://schemas.microsoft.com/office/drawing/2014/main" id="{FD858040-5BE7-420D-BDCA-7A6E3083D173}"/>
              </a:ext>
            </a:extLst>
          </p:cNvPr>
          <p:cNvGrpSpPr/>
          <p:nvPr/>
        </p:nvGrpSpPr>
        <p:grpSpPr>
          <a:xfrm>
            <a:off x="3683490" y="-164121"/>
            <a:ext cx="7704977" cy="7186242"/>
            <a:chOff x="3683490" y="-164121"/>
            <a:chExt cx="7704977" cy="7186242"/>
          </a:xfrm>
        </p:grpSpPr>
        <p:sp>
          <p:nvSpPr>
            <p:cNvPr id="7" name="Oval 6">
              <a:extLst>
                <a:ext uri="{FF2B5EF4-FFF2-40B4-BE49-F238E27FC236}">
                  <a16:creationId xmlns:a16="http://schemas.microsoft.com/office/drawing/2014/main" id="{C19702EC-EC7C-4DB4-AFC0-080D8597A783}"/>
                </a:ext>
              </a:extLst>
            </p:cNvPr>
            <p:cNvSpPr/>
            <p:nvPr/>
          </p:nvSpPr>
          <p:spPr>
            <a:xfrm>
              <a:off x="4169961" y="-164121"/>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TextBox 19">
              <a:extLst>
                <a:ext uri="{FF2B5EF4-FFF2-40B4-BE49-F238E27FC236}">
                  <a16:creationId xmlns:a16="http://schemas.microsoft.com/office/drawing/2014/main" id="{5312482E-EE1E-4F90-AE99-467D8CC596D8}"/>
                </a:ext>
              </a:extLst>
            </p:cNvPr>
            <p:cNvSpPr txBox="1"/>
            <p:nvPr/>
          </p:nvSpPr>
          <p:spPr>
            <a:xfrm>
              <a:off x="3683490" y="889843"/>
              <a:ext cx="6576726" cy="5078313"/>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Ông bà Đùng đã làm thành cánh đồng bằng phẳng, rộng rãi, lấy chỗ cho dân ở , và cày cấy. Còn con đường ông bà đào bới, nước chảy thành dòng, vượt qua đồi núi, đổ về xuôi tạo thành con sông Đà.</a:t>
              </a:r>
            </a:p>
          </p:txBody>
        </p:sp>
      </p:grpSp>
      <p:pic>
        <p:nvPicPr>
          <p:cNvPr id="27" name="图片 3">
            <a:extLst>
              <a:ext uri="{FF2B5EF4-FFF2-40B4-BE49-F238E27FC236}">
                <a16:creationId xmlns:a16="http://schemas.microsoft.com/office/drawing/2014/main" id="{44799404-91FA-43B9-B3E8-34D9DA833B4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9445843" y="4313940"/>
            <a:ext cx="3109242" cy="3109242"/>
          </a:xfrm>
          <a:prstGeom prst="rect">
            <a:avLst/>
          </a:prstGeom>
        </p:spPr>
      </p:pic>
    </p:spTree>
    <p:extLst>
      <p:ext uri="{BB962C8B-B14F-4D97-AF65-F5344CB8AC3E}">
        <p14:creationId xmlns:p14="http://schemas.microsoft.com/office/powerpoint/2010/main" val="3757046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par>
                                <p:cTn id="8" presetID="5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Scale>
                                      <p:cBhvr>
                                        <p:cTn id="10" dur="5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500" decel="50000" fill="hold">
                                          <p:stCondLst>
                                            <p:cond delay="0"/>
                                          </p:stCondLst>
                                        </p:cTn>
                                        <p:tgtEl>
                                          <p:spTgt spid="14"/>
                                        </p:tgtEl>
                                        <p:attrNameLst>
                                          <p:attrName>ppt_x</p:attrName>
                                          <p:attrName>ppt_y</p:attrName>
                                        </p:attrNameLst>
                                      </p:cBhvr>
                                    </p:animMotion>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374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374321" y="263891"/>
            <a:ext cx="9499021" cy="6150616"/>
          </a:xfrm>
          <a:prstGeom prst="rect">
            <a:avLst/>
          </a:prstGeom>
        </p:spPr>
      </p:pic>
      <p:pic>
        <p:nvPicPr>
          <p:cNvPr id="15" name="light"/>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2620" y="1531801"/>
            <a:ext cx="1757495" cy="1645655"/>
          </a:xfrm>
          <a:prstGeom prst="rect">
            <a:avLst/>
          </a:prstGeom>
        </p:spPr>
      </p:pic>
      <p:pic>
        <p:nvPicPr>
          <p:cNvPr id="4" name="Picture 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41627" y="4114800"/>
            <a:ext cx="2444877" cy="2743200"/>
          </a:xfrm>
          <a:prstGeom prst="rect">
            <a:avLst/>
          </a:prstGeom>
        </p:spPr>
      </p:pic>
      <p:pic>
        <p:nvPicPr>
          <p:cNvPr id="5" name="Picture 5">
            <a:hlinkClick r:id="rId8" action="ppaction://hlinksldjump"/>
          </p:cNvPr>
          <p:cNvPicPr>
            <a:picLocks noChangeAspect="1"/>
          </p:cNvPicPr>
          <p:nvPr/>
        </p:nvPicPr>
        <p:blipFill>
          <a:blip r:embed="rId11"/>
          <a:srcRect/>
          <a:stretch>
            <a:fillRect/>
          </a:stretch>
        </p:blipFill>
        <p:spPr>
          <a:xfrm>
            <a:off x="9991274" y="2883955"/>
            <a:ext cx="2032482" cy="4075151"/>
          </a:xfrm>
          <a:prstGeom prst="rect">
            <a:avLst/>
          </a:prstGeom>
        </p:spPr>
      </p:pic>
      <p:pic>
        <p:nvPicPr>
          <p:cNvPr id="20" name="Picture 17">
            <a:extLst>
              <a:ext uri="{FF2B5EF4-FFF2-40B4-BE49-F238E27FC236}">
                <a16:creationId xmlns:a16="http://schemas.microsoft.com/office/drawing/2014/main" id="{2E298275-933A-42A9-8182-23FDA12C93E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181460" y="-183815"/>
            <a:ext cx="1008126" cy="2743200"/>
          </a:xfrm>
          <a:prstGeom prst="rect">
            <a:avLst/>
          </a:prstGeom>
        </p:spPr>
      </p:pic>
      <p:pic>
        <p:nvPicPr>
          <p:cNvPr id="22" name="light">
            <a:extLst>
              <a:ext uri="{FF2B5EF4-FFF2-40B4-BE49-F238E27FC236}">
                <a16:creationId xmlns:a16="http://schemas.microsoft.com/office/drawing/2014/main" id="{D18BF4CD-470A-4938-AC9D-690B2D9AFA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69462" y="1531801"/>
            <a:ext cx="1757495" cy="1645655"/>
          </a:xfrm>
          <a:prstGeom prst="rect">
            <a:avLst/>
          </a:prstGeom>
        </p:spPr>
      </p:pic>
      <p:pic>
        <p:nvPicPr>
          <p:cNvPr id="25" name="light">
            <a:extLst>
              <a:ext uri="{FF2B5EF4-FFF2-40B4-BE49-F238E27FC236}">
                <a16:creationId xmlns:a16="http://schemas.microsoft.com/office/drawing/2014/main" id="{5000A515-82B9-47E2-93D8-D9A6989F0F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97875" y="1531801"/>
            <a:ext cx="1757495" cy="1645655"/>
          </a:xfrm>
          <a:prstGeom prst="rect">
            <a:avLst/>
          </a:prstGeom>
        </p:spPr>
      </p:pic>
      <p:pic>
        <p:nvPicPr>
          <p:cNvPr id="28" name="light">
            <a:extLst>
              <a:ext uri="{FF2B5EF4-FFF2-40B4-BE49-F238E27FC236}">
                <a16:creationId xmlns:a16="http://schemas.microsoft.com/office/drawing/2014/main" id="{FFD97C57-4235-48C9-9C16-E6EAB00C02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554620" y="1531801"/>
            <a:ext cx="1757495" cy="1645655"/>
          </a:xfrm>
          <a:prstGeom prst="rect">
            <a:avLst/>
          </a:prstGeom>
        </p:spPr>
      </p:pic>
      <p:pic>
        <p:nvPicPr>
          <p:cNvPr id="31" name="light">
            <a:extLst>
              <a:ext uri="{FF2B5EF4-FFF2-40B4-BE49-F238E27FC236}">
                <a16:creationId xmlns:a16="http://schemas.microsoft.com/office/drawing/2014/main" id="{59287FC9-EEDD-4BF6-BFEB-6B52D000D87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0280" y="3162480"/>
            <a:ext cx="1757495" cy="1645655"/>
          </a:xfrm>
          <a:prstGeom prst="rect">
            <a:avLst/>
          </a:prstGeom>
        </p:spPr>
      </p:pic>
      <p:pic>
        <p:nvPicPr>
          <p:cNvPr id="32" name="g1">
            <a:hlinkClick r:id="rId14" action="ppaction://hlinksldjump"/>
            <a:extLst>
              <a:ext uri="{FF2B5EF4-FFF2-40B4-BE49-F238E27FC236}">
                <a16:creationId xmlns:a16="http://schemas.microsoft.com/office/drawing/2014/main" id="{9EECA51D-A743-4E28-8943-AA0A9FA6AFC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727816" y="3345085"/>
            <a:ext cx="996419" cy="1280445"/>
          </a:xfrm>
          <a:prstGeom prst="rect">
            <a:avLst/>
          </a:prstGeom>
        </p:spPr>
      </p:pic>
      <p:pic>
        <p:nvPicPr>
          <p:cNvPr id="34" name="light">
            <a:extLst>
              <a:ext uri="{FF2B5EF4-FFF2-40B4-BE49-F238E27FC236}">
                <a16:creationId xmlns:a16="http://schemas.microsoft.com/office/drawing/2014/main" id="{F293BAA9-3805-44F1-8D45-A1373EAF3A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17122" y="3162480"/>
            <a:ext cx="1757495" cy="1645655"/>
          </a:xfrm>
          <a:prstGeom prst="rect">
            <a:avLst/>
          </a:prstGeom>
        </p:spPr>
      </p:pic>
      <p:pic>
        <p:nvPicPr>
          <p:cNvPr id="37" name="light">
            <a:extLst>
              <a:ext uri="{FF2B5EF4-FFF2-40B4-BE49-F238E27FC236}">
                <a16:creationId xmlns:a16="http://schemas.microsoft.com/office/drawing/2014/main" id="{811636F5-6AD9-424A-8961-265AFCAB455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45535" y="3162480"/>
            <a:ext cx="1757495" cy="1645655"/>
          </a:xfrm>
          <a:prstGeom prst="rect">
            <a:avLst/>
          </a:prstGeom>
        </p:spPr>
      </p:pic>
      <p:pic>
        <p:nvPicPr>
          <p:cNvPr id="38" name="g1">
            <a:hlinkClick r:id="rId17" action="ppaction://hlinksldjump"/>
            <a:extLst>
              <a:ext uri="{FF2B5EF4-FFF2-40B4-BE49-F238E27FC236}">
                <a16:creationId xmlns:a16="http://schemas.microsoft.com/office/drawing/2014/main" id="{B2EDC54B-611D-43E3-9FAC-656F466739D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893071" y="3345085"/>
            <a:ext cx="996419" cy="1280445"/>
          </a:xfrm>
          <a:prstGeom prst="rect">
            <a:avLst/>
          </a:prstGeom>
        </p:spPr>
      </p:pic>
      <p:pic>
        <p:nvPicPr>
          <p:cNvPr id="39" name="mask1">
            <a:extLst>
              <a:ext uri="{FF2B5EF4-FFF2-40B4-BE49-F238E27FC236}">
                <a16:creationId xmlns:a16="http://schemas.microsoft.com/office/drawing/2014/main" id="{474636D0-79ED-4D5E-916A-B6EB7453F9C8}"/>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5341983" y="3245855"/>
            <a:ext cx="2126157" cy="2078805"/>
          </a:xfrm>
          <a:prstGeom prst="rect">
            <a:avLst/>
          </a:prstGeom>
        </p:spPr>
      </p:pic>
      <p:pic>
        <p:nvPicPr>
          <p:cNvPr id="40" name="light">
            <a:extLst>
              <a:ext uri="{FF2B5EF4-FFF2-40B4-BE49-F238E27FC236}">
                <a16:creationId xmlns:a16="http://schemas.microsoft.com/office/drawing/2014/main" id="{385BEBCD-DB05-4E88-AA66-5B55A2E94F3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31165" y="2787746"/>
            <a:ext cx="1757495" cy="1645655"/>
          </a:xfrm>
          <a:prstGeom prst="rect">
            <a:avLst/>
          </a:prstGeom>
        </p:spPr>
      </p:pic>
      <p:pic>
        <p:nvPicPr>
          <p:cNvPr id="47" name="autumn 2">
            <a:hlinkClick r:id="" action="ppaction://media"/>
            <a:extLst>
              <a:ext uri="{FF2B5EF4-FFF2-40B4-BE49-F238E27FC236}">
                <a16:creationId xmlns:a16="http://schemas.microsoft.com/office/drawing/2014/main" id="{E52DBCEA-42CF-4B57-B813-6B73FDC7D2EF}"/>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274834" y="-1199351"/>
            <a:ext cx="406400" cy="406400"/>
          </a:xfrm>
          <a:prstGeom prst="rect">
            <a:avLst/>
          </a:prstGeom>
        </p:spPr>
      </p:pic>
      <p:pic>
        <p:nvPicPr>
          <p:cNvPr id="7" name="Picture 6">
            <a:extLst>
              <a:ext uri="{FF2B5EF4-FFF2-40B4-BE49-F238E27FC236}">
                <a16:creationId xmlns:a16="http://schemas.microsoft.com/office/drawing/2014/main" id="{18680F56-5E94-4585-AF70-CDB682EEEBF7}"/>
              </a:ext>
            </a:extLst>
          </p:cNvPr>
          <p:cNvPicPr>
            <a:picLocks noChangeAspect="1"/>
          </p:cNvPicPr>
          <p:nvPr/>
        </p:nvPicPr>
        <p:blipFill>
          <a:blip r:embed="rId20"/>
          <a:stretch>
            <a:fillRect/>
          </a:stretch>
        </p:blipFill>
        <p:spPr>
          <a:xfrm>
            <a:off x="1610845" y="917320"/>
            <a:ext cx="6846401" cy="829128"/>
          </a:xfrm>
          <a:prstGeom prst="rect">
            <a:avLst/>
          </a:prstGeom>
        </p:spPr>
      </p:pic>
      <p:pic>
        <p:nvPicPr>
          <p:cNvPr id="43" name="Picture 42" descr="Hình ảnh Vẽ Tay đèn Lồng đỏ Trang Trí Lễ Hội đèn Lồng Phim Hoạt Hình đèn  Lồng đỏ Trang Trí Lễ Hội, Đèn Lồng đỏ Kiểu Trung Quốc, đèn Lồng đỏ">
            <a:extLst>
              <a:ext uri="{FF2B5EF4-FFF2-40B4-BE49-F238E27FC236}">
                <a16:creationId xmlns:a16="http://schemas.microsoft.com/office/drawing/2014/main" id="{D4101D0F-B246-4A6A-8791-EF4C0590BEFF}"/>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00" b="95938" l="10000" r="90000">
                        <a14:foregroundMark x1="61250" y1="91406" x2="62500" y2="95938"/>
                      </a14:backgroundRemoval>
                    </a14:imgEffect>
                  </a14:imgLayer>
                </a14:imgProps>
              </a:ext>
              <a:ext uri="{28A0092B-C50C-407E-A947-70E740481C1C}">
                <a14:useLocalDpi xmlns:a14="http://schemas.microsoft.com/office/drawing/2010/main" val="0"/>
              </a:ext>
            </a:extLst>
          </a:blip>
          <a:srcRect l="17114" t="6706" r="22524"/>
          <a:stretch/>
        </p:blipFill>
        <p:spPr bwMode="auto">
          <a:xfrm rot="1175026">
            <a:off x="2231756" y="3295295"/>
            <a:ext cx="1721351" cy="26604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504" fill="hold"/>
                                        <p:tgtEl>
                                          <p:spTgt spid="47"/>
                                        </p:tgtEl>
                                      </p:cBhvr>
                                    </p:cmd>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2000" fill="hold"/>
                                        <p:tgtEl>
                                          <p:spTgt spid="40"/>
                                        </p:tgtEl>
                                        <p:attrNameLst>
                                          <p:attrName>r</p:attrName>
                                        </p:attrNameLst>
                                      </p:cBhvr>
                                    </p:animRot>
                                  </p:childTnLst>
                                </p:cTn>
                              </p:par>
                              <p:par>
                                <p:cTn id="11" presetID="1" presetClass="exit" presetSubtype="0" fill="hold" nodeType="withEffect">
                                  <p:stCondLst>
                                    <p:cond delay="2000"/>
                                  </p:stCondLst>
                                  <p:childTnLst>
                                    <p:set>
                                      <p:cBhvr>
                                        <p:cTn id="12" dur="1" fill="hold">
                                          <p:stCondLst>
                                            <p:cond delay="0"/>
                                          </p:stCondLst>
                                        </p:cTn>
                                        <p:tgtEl>
                                          <p:spTgt spid="4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8" presetClass="emph" presetSubtype="0" fill="hold" nodeType="withEffect">
                                  <p:stCondLst>
                                    <p:cond delay="0"/>
                                  </p:stCondLst>
                                  <p:childTnLst>
                                    <p:animRot by="21600000">
                                      <p:cBhvr>
                                        <p:cTn id="16" dur="2000" fill="hold"/>
                                        <p:tgtEl>
                                          <p:spTgt spid="34"/>
                                        </p:tgtEl>
                                        <p:attrNameLst>
                                          <p:attrName>r</p:attrName>
                                        </p:attrNameLst>
                                      </p:cBhvr>
                                    </p:animRot>
                                  </p:childTnLst>
                                </p:cTn>
                              </p:par>
                              <p:par>
                                <p:cTn id="17" presetID="1" presetClass="exit" presetSubtype="0" fill="hold" nodeType="withEffect">
                                  <p:stCondLst>
                                    <p:cond delay="2000"/>
                                  </p:stCondLst>
                                  <p:childTnLst>
                                    <p:set>
                                      <p:cBhvr>
                                        <p:cTn id="18" dur="1" fill="hold">
                                          <p:stCondLst>
                                            <p:cond delay="0"/>
                                          </p:stCondLst>
                                        </p:cTn>
                                        <p:tgtEl>
                                          <p:spTgt spid="3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8" presetClass="emph" presetSubtype="0" fill="hold" nodeType="withEffect">
                                  <p:stCondLst>
                                    <p:cond delay="0"/>
                                  </p:stCondLst>
                                  <p:childTnLst>
                                    <p:animRot by="21600000">
                                      <p:cBhvr>
                                        <p:cTn id="22" dur="2000" fill="hold"/>
                                        <p:tgtEl>
                                          <p:spTgt spid="28"/>
                                        </p:tgtEl>
                                        <p:attrNameLst>
                                          <p:attrName>r</p:attrName>
                                        </p:attrNameLst>
                                      </p:cBhvr>
                                    </p:animRot>
                                  </p:childTnLst>
                                </p:cTn>
                              </p:par>
                              <p:par>
                                <p:cTn id="23" presetID="1" presetClass="exit" presetSubtype="0" fill="hold" nodeType="withEffect">
                                  <p:stCondLst>
                                    <p:cond delay="200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8" presetClass="emph" presetSubtype="0" fill="hold" nodeType="withEffect">
                                  <p:stCondLst>
                                    <p:cond delay="0"/>
                                  </p:stCondLst>
                                  <p:childTnLst>
                                    <p:animRot by="21600000">
                                      <p:cBhvr>
                                        <p:cTn id="28" dur="2000" fill="hold"/>
                                        <p:tgtEl>
                                          <p:spTgt spid="22"/>
                                        </p:tgtEl>
                                        <p:attrNameLst>
                                          <p:attrName>r</p:attrName>
                                        </p:attrNameLst>
                                      </p:cBhvr>
                                    </p:animRot>
                                  </p:childTnLst>
                                </p:cTn>
                              </p:par>
                              <p:par>
                                <p:cTn id="29" presetID="1" presetClass="exit" presetSubtype="0" fill="hold" nodeType="withEffect">
                                  <p:stCondLst>
                                    <p:cond delay="2000"/>
                                  </p:stCondLst>
                                  <p:childTnLst>
                                    <p:set>
                                      <p:cBhvr>
                                        <p:cTn id="30" dur="1" fill="hold">
                                          <p:stCondLst>
                                            <p:cond delay="0"/>
                                          </p:stCondLst>
                                        </p:cTn>
                                        <p:tgtEl>
                                          <p:spTgt spid="2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8" presetClass="emph" presetSubtype="0" fill="hold" nodeType="withEffect">
                                  <p:stCondLst>
                                    <p:cond delay="0"/>
                                  </p:stCondLst>
                                  <p:childTnLst>
                                    <p:animRot by="21600000">
                                      <p:cBhvr>
                                        <p:cTn id="34" dur="2000" fill="hold"/>
                                        <p:tgtEl>
                                          <p:spTgt spid="15"/>
                                        </p:tgtEl>
                                        <p:attrNameLst>
                                          <p:attrName>r</p:attrName>
                                        </p:attrNameLst>
                                      </p:cBhvr>
                                    </p:animRot>
                                  </p:childTnLst>
                                </p:cTn>
                              </p:par>
                              <p:par>
                                <p:cTn id="35" presetID="1" presetClass="exit" presetSubtype="0" fill="hold" nodeType="withEffect">
                                  <p:stCondLst>
                                    <p:cond delay="200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8" presetClass="emph" presetSubtype="0" fill="hold" nodeType="withEffect">
                                  <p:stCondLst>
                                    <p:cond delay="0"/>
                                  </p:stCondLst>
                                  <p:childTnLst>
                                    <p:animRot by="21600000">
                                      <p:cBhvr>
                                        <p:cTn id="40" dur="2000" fill="hold"/>
                                        <p:tgtEl>
                                          <p:spTgt spid="25"/>
                                        </p:tgtEl>
                                        <p:attrNameLst>
                                          <p:attrName>r</p:attrName>
                                        </p:attrNameLst>
                                      </p:cBhvr>
                                    </p:animRot>
                                  </p:childTnLst>
                                </p:cTn>
                              </p:par>
                              <p:par>
                                <p:cTn id="41" presetID="1" presetClass="exit" presetSubtype="0" fill="hold" nodeType="withEffect">
                                  <p:stCondLst>
                                    <p:cond delay="2000"/>
                                  </p:stCondLst>
                                  <p:childTnLst>
                                    <p:set>
                                      <p:cBhvr>
                                        <p:cTn id="42"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2"/>
                    </p:tgtEl>
                  </p:cond>
                </p:stCondLst>
                <p:endSync evt="end" delay="0">
                  <p:rtn val="all"/>
                </p:endSync>
                <p:childTnLst>
                  <p:par>
                    <p:cTn id="44" fill="hold">
                      <p:stCondLst>
                        <p:cond delay="0"/>
                      </p:stCondLst>
                      <p:childTnLst>
                        <p:par>
                          <p:cTn id="45" fill="hold">
                            <p:stCondLst>
                              <p:cond delay="0"/>
                            </p:stCondLst>
                            <p:childTnLst>
                              <p:par>
                                <p:cTn id="46" presetID="32" presetClass="emph" presetSubtype="0" fill="hold" nodeType="clickEffect">
                                  <p:stCondLst>
                                    <p:cond delay="0"/>
                                  </p:stCondLst>
                                  <p:childTnLst>
                                    <p:animRot by="120000">
                                      <p:cBhvr>
                                        <p:cTn id="47" dur="200" fill="hold">
                                          <p:stCondLst>
                                            <p:cond delay="0"/>
                                          </p:stCondLst>
                                        </p:cTn>
                                        <p:tgtEl>
                                          <p:spTgt spid="32"/>
                                        </p:tgtEl>
                                        <p:attrNameLst>
                                          <p:attrName>r</p:attrName>
                                        </p:attrNameLst>
                                      </p:cBhvr>
                                    </p:animRot>
                                    <p:animRot by="-240000">
                                      <p:cBhvr>
                                        <p:cTn id="48" dur="400" fill="hold">
                                          <p:stCondLst>
                                            <p:cond delay="400"/>
                                          </p:stCondLst>
                                        </p:cTn>
                                        <p:tgtEl>
                                          <p:spTgt spid="32"/>
                                        </p:tgtEl>
                                        <p:attrNameLst>
                                          <p:attrName>r</p:attrName>
                                        </p:attrNameLst>
                                      </p:cBhvr>
                                    </p:animRot>
                                    <p:animRot by="240000">
                                      <p:cBhvr>
                                        <p:cTn id="49" dur="400" fill="hold">
                                          <p:stCondLst>
                                            <p:cond delay="800"/>
                                          </p:stCondLst>
                                        </p:cTn>
                                        <p:tgtEl>
                                          <p:spTgt spid="32"/>
                                        </p:tgtEl>
                                        <p:attrNameLst>
                                          <p:attrName>r</p:attrName>
                                        </p:attrNameLst>
                                      </p:cBhvr>
                                    </p:animRot>
                                    <p:animRot by="-240000">
                                      <p:cBhvr>
                                        <p:cTn id="50" dur="400" fill="hold">
                                          <p:stCondLst>
                                            <p:cond delay="1200"/>
                                          </p:stCondLst>
                                        </p:cTn>
                                        <p:tgtEl>
                                          <p:spTgt spid="32"/>
                                        </p:tgtEl>
                                        <p:attrNameLst>
                                          <p:attrName>r</p:attrName>
                                        </p:attrNameLst>
                                      </p:cBhvr>
                                    </p:animRot>
                                    <p:animRot by="120000">
                                      <p:cBhvr>
                                        <p:cTn id="51" dur="400" fill="hold">
                                          <p:stCondLst>
                                            <p:cond delay="1600"/>
                                          </p:stCondLst>
                                        </p:cTn>
                                        <p:tgtEl>
                                          <p:spTgt spid="32"/>
                                        </p:tgtEl>
                                        <p:attrNameLst>
                                          <p:attrName>r</p:attrName>
                                        </p:attrNameLst>
                                      </p:cBhvr>
                                    </p:animRot>
                                  </p:childTnLst>
                                </p:cTn>
                              </p:par>
                              <p:par>
                                <p:cTn id="52" presetID="1"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par>
                                <p:cTn id="54" presetID="8" presetClass="emph" presetSubtype="0" fill="hold" nodeType="withEffect">
                                  <p:stCondLst>
                                    <p:cond delay="0"/>
                                  </p:stCondLst>
                                  <p:childTnLst>
                                    <p:animRot by="21600000">
                                      <p:cBhvr>
                                        <p:cTn id="55" dur="2000" fill="hold"/>
                                        <p:tgtEl>
                                          <p:spTgt spid="31"/>
                                        </p:tgtEl>
                                        <p:attrNameLst>
                                          <p:attrName>r</p:attrName>
                                        </p:attrNameLst>
                                      </p:cBhvr>
                                    </p:animRot>
                                  </p:childTnLst>
                                </p:cTn>
                              </p:par>
                              <p:par>
                                <p:cTn id="56" presetID="14" presetClass="entr" presetSubtype="10" fill="hold"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randombar(horizontal)">
                                      <p:cBhvr>
                                        <p:cTn id="58" dur="500"/>
                                        <p:tgtEl>
                                          <p:spTgt spid="43"/>
                                        </p:tgtEl>
                                      </p:cBhvr>
                                    </p:animEffect>
                                  </p:childTnLst>
                                </p:cTn>
                              </p:par>
                              <p:par>
                                <p:cTn id="59" presetID="1" presetClass="exit" presetSubtype="0" fill="hold" nodeType="withEffect">
                                  <p:stCondLst>
                                    <p:cond delay="2000"/>
                                  </p:stCondLst>
                                  <p:childTnLst>
                                    <p:set>
                                      <p:cBhvr>
                                        <p:cTn id="60" dur="1" fill="hold">
                                          <p:stCondLst>
                                            <p:cond delay="0"/>
                                          </p:stCondLst>
                                        </p:cTn>
                                        <p:tgtEl>
                                          <p:spTgt spid="31"/>
                                        </p:tgtEl>
                                        <p:attrNameLst>
                                          <p:attrName>style.visibility</p:attrName>
                                        </p:attrNameLst>
                                      </p:cBhvr>
                                      <p:to>
                                        <p:strVal val="hidden"/>
                                      </p:to>
                                    </p:set>
                                  </p:childTnLst>
                                </p:cTn>
                              </p:par>
                              <p:par>
                                <p:cTn id="61" presetID="1" presetClass="exit" presetSubtype="0" fill="hold" nodeType="withEffect">
                                  <p:stCondLst>
                                    <p:cond delay="2000"/>
                                  </p:stCondLst>
                                  <p:childTnLst>
                                    <p:set>
                                      <p:cBhvr>
                                        <p:cTn id="62"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32" presetClass="emph" presetSubtype="0" fill="hold" nodeType="clickEffect">
                                  <p:stCondLst>
                                    <p:cond delay="0"/>
                                  </p:stCondLst>
                                  <p:childTnLst>
                                    <p:animRot by="120000">
                                      <p:cBhvr>
                                        <p:cTn id="67" dur="200" fill="hold">
                                          <p:stCondLst>
                                            <p:cond delay="0"/>
                                          </p:stCondLst>
                                        </p:cTn>
                                        <p:tgtEl>
                                          <p:spTgt spid="38"/>
                                        </p:tgtEl>
                                        <p:attrNameLst>
                                          <p:attrName>r</p:attrName>
                                        </p:attrNameLst>
                                      </p:cBhvr>
                                    </p:animRot>
                                    <p:animRot by="-240000">
                                      <p:cBhvr>
                                        <p:cTn id="68" dur="400" fill="hold">
                                          <p:stCondLst>
                                            <p:cond delay="400"/>
                                          </p:stCondLst>
                                        </p:cTn>
                                        <p:tgtEl>
                                          <p:spTgt spid="38"/>
                                        </p:tgtEl>
                                        <p:attrNameLst>
                                          <p:attrName>r</p:attrName>
                                        </p:attrNameLst>
                                      </p:cBhvr>
                                    </p:animRot>
                                    <p:animRot by="240000">
                                      <p:cBhvr>
                                        <p:cTn id="69" dur="400" fill="hold">
                                          <p:stCondLst>
                                            <p:cond delay="800"/>
                                          </p:stCondLst>
                                        </p:cTn>
                                        <p:tgtEl>
                                          <p:spTgt spid="38"/>
                                        </p:tgtEl>
                                        <p:attrNameLst>
                                          <p:attrName>r</p:attrName>
                                        </p:attrNameLst>
                                      </p:cBhvr>
                                    </p:animRot>
                                    <p:animRot by="-240000">
                                      <p:cBhvr>
                                        <p:cTn id="70" dur="400" fill="hold">
                                          <p:stCondLst>
                                            <p:cond delay="1200"/>
                                          </p:stCondLst>
                                        </p:cTn>
                                        <p:tgtEl>
                                          <p:spTgt spid="38"/>
                                        </p:tgtEl>
                                        <p:attrNameLst>
                                          <p:attrName>r</p:attrName>
                                        </p:attrNameLst>
                                      </p:cBhvr>
                                    </p:animRot>
                                    <p:animRot by="120000">
                                      <p:cBhvr>
                                        <p:cTn id="71" dur="400" fill="hold">
                                          <p:stCondLst>
                                            <p:cond delay="1600"/>
                                          </p:stCondLst>
                                        </p:cTn>
                                        <p:tgtEl>
                                          <p:spTgt spid="38"/>
                                        </p:tgtEl>
                                        <p:attrNameLst>
                                          <p:attrName>r</p:attrName>
                                        </p:attrNameLst>
                                      </p:cBhvr>
                                    </p:animRot>
                                  </p:childTnLst>
                                </p:cTn>
                              </p:par>
                              <p:par>
                                <p:cTn id="72" presetID="1" presetClass="entr" presetSubtype="0" fill="hold" nodeType="withEffect">
                                  <p:stCondLst>
                                    <p:cond delay="0"/>
                                  </p:stCondLst>
                                  <p:childTnLst>
                                    <p:set>
                                      <p:cBhvr>
                                        <p:cTn id="73" dur="1" fill="hold">
                                          <p:stCondLst>
                                            <p:cond delay="0"/>
                                          </p:stCondLst>
                                        </p:cTn>
                                        <p:tgtEl>
                                          <p:spTgt spid="37"/>
                                        </p:tgtEl>
                                        <p:attrNameLst>
                                          <p:attrName>style.visibility</p:attrName>
                                        </p:attrNameLst>
                                      </p:cBhvr>
                                      <p:to>
                                        <p:strVal val="visible"/>
                                      </p:to>
                                    </p:set>
                                  </p:childTnLst>
                                </p:cTn>
                              </p:par>
                              <p:par>
                                <p:cTn id="74" presetID="8" presetClass="emph" presetSubtype="0" fill="hold" nodeType="withEffect">
                                  <p:stCondLst>
                                    <p:cond delay="0"/>
                                  </p:stCondLst>
                                  <p:childTnLst>
                                    <p:animRot by="21600000">
                                      <p:cBhvr>
                                        <p:cTn id="75" dur="2000" fill="hold"/>
                                        <p:tgtEl>
                                          <p:spTgt spid="37"/>
                                        </p:tgtEl>
                                        <p:attrNameLst>
                                          <p:attrName>r</p:attrName>
                                        </p:attrNameLst>
                                      </p:cBhvr>
                                    </p:animRot>
                                  </p:childTnLst>
                                </p:cTn>
                              </p:par>
                              <p:par>
                                <p:cTn id="76" presetID="1" presetClass="exit" presetSubtype="0" fill="hold" nodeType="withEffect">
                                  <p:stCondLst>
                                    <p:cond delay="2000"/>
                                  </p:stCondLst>
                                  <p:childTnLst>
                                    <p:set>
                                      <p:cBhvr>
                                        <p:cTn id="77" dur="1" fill="hold">
                                          <p:stCondLst>
                                            <p:cond delay="0"/>
                                          </p:stCondLst>
                                        </p:cTn>
                                        <p:tgtEl>
                                          <p:spTgt spid="37"/>
                                        </p:tgtEl>
                                        <p:attrNameLst>
                                          <p:attrName>style.visibility</p:attrName>
                                        </p:attrNameLst>
                                      </p:cBhvr>
                                      <p:to>
                                        <p:strVal val="hidden"/>
                                      </p:to>
                                    </p:set>
                                  </p:childTnLst>
                                </p:cTn>
                              </p:par>
                              <p:par>
                                <p:cTn id="78" presetID="1" presetClass="exit" presetSubtype="0" fill="hold" nodeType="withEffect">
                                  <p:stCondLst>
                                    <p:cond delay="2000"/>
                                  </p:stCondLst>
                                  <p:childTnLst>
                                    <p:set>
                                      <p:cBhvr>
                                        <p:cTn id="79" dur="1" fill="hold">
                                          <p:stCondLst>
                                            <p:cond delay="0"/>
                                          </p:stCondLst>
                                        </p:cTn>
                                        <p:tgtEl>
                                          <p:spTgt spid="38"/>
                                        </p:tgtEl>
                                        <p:attrNameLst>
                                          <p:attrName>style.visibility</p:attrName>
                                        </p:attrNameLst>
                                      </p:cBhvr>
                                      <p:to>
                                        <p:strVal val="hidden"/>
                                      </p:to>
                                    </p:set>
                                  </p:childTnLst>
                                </p:cTn>
                              </p:par>
                              <p:par>
                                <p:cTn id="80" presetID="23" presetClass="entr" presetSubtype="16" fill="hold" nodeType="withEffect">
                                  <p:stCondLst>
                                    <p:cond delay="2000"/>
                                  </p:stCondLst>
                                  <p:childTnLst>
                                    <p:set>
                                      <p:cBhvr>
                                        <p:cTn id="81" dur="1" fill="hold">
                                          <p:stCondLst>
                                            <p:cond delay="0"/>
                                          </p:stCondLst>
                                        </p:cTn>
                                        <p:tgtEl>
                                          <p:spTgt spid="39"/>
                                        </p:tgtEl>
                                        <p:attrNameLst>
                                          <p:attrName>style.visibility</p:attrName>
                                        </p:attrNameLst>
                                      </p:cBhvr>
                                      <p:to>
                                        <p:strVal val="visible"/>
                                      </p:to>
                                    </p:set>
                                    <p:anim calcmode="lin" valueType="num">
                                      <p:cBhvr>
                                        <p:cTn id="82" dur="500" fill="hold"/>
                                        <p:tgtEl>
                                          <p:spTgt spid="39"/>
                                        </p:tgtEl>
                                        <p:attrNameLst>
                                          <p:attrName>ppt_w</p:attrName>
                                        </p:attrNameLst>
                                      </p:cBhvr>
                                      <p:tavLst>
                                        <p:tav tm="0">
                                          <p:val>
                                            <p:fltVal val="0"/>
                                          </p:val>
                                        </p:tav>
                                        <p:tav tm="100000">
                                          <p:val>
                                            <p:strVal val="#ppt_w"/>
                                          </p:val>
                                        </p:tav>
                                      </p:tavLst>
                                    </p:anim>
                                    <p:anim calcmode="lin" valueType="num">
                                      <p:cBhvr>
                                        <p:cTn id="83" dur="500" fill="hold"/>
                                        <p:tgtEl>
                                          <p:spTgt spid="3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4" name="Tieng-yeah-tre-con-www_tiengdong_com (online-audio-converter.com).wav"/>
                                        </p:tgtEl>
                                      </p:cMediaNode>
                                    </p:audio>
                                  </p:subTnLst>
                                </p:cTn>
                              </p:par>
                              <p:par>
                                <p:cTn id="84" presetID="35" presetClass="emph" presetSubtype="0" repeatCount="10000" fill="hold" nodeType="withEffect">
                                  <p:stCondLst>
                                    <p:cond delay="2000"/>
                                  </p:stCondLst>
                                  <p:childTnLst>
                                    <p:anim calcmode="discrete" valueType="str">
                                      <p:cBhvr>
                                        <p:cTn id="85" dur="1000" fill="hold"/>
                                        <p:tgtEl>
                                          <p:spTgt spid="39"/>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38"/>
                  </p:tgtEl>
                </p:cond>
              </p:nextCondLst>
            </p:seq>
            <p:audio>
              <p:cMediaNode vol="80000">
                <p:cTn id="86" fill="hold" display="0">
                  <p:stCondLst>
                    <p:cond delay="indefinite"/>
                  </p:stCondLst>
                  <p:endCondLst>
                    <p:cond evt="onStopAudio" delay="0">
                      <p:tgtEl>
                        <p:sldTgt/>
                      </p:tgtEl>
                    </p:cond>
                  </p:endCondLst>
                </p:cTn>
                <p:tgtEl>
                  <p:spTgt spid="4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858040-5BE7-420D-BDCA-7A6E3083D173}"/>
              </a:ext>
            </a:extLst>
          </p:cNvPr>
          <p:cNvGrpSpPr/>
          <p:nvPr/>
        </p:nvGrpSpPr>
        <p:grpSpPr>
          <a:xfrm>
            <a:off x="3227192" y="-164121"/>
            <a:ext cx="8161275" cy="7186242"/>
            <a:chOff x="3227192" y="-164121"/>
            <a:chExt cx="8161275" cy="7186242"/>
          </a:xfrm>
        </p:grpSpPr>
        <p:sp>
          <p:nvSpPr>
            <p:cNvPr id="7" name="Oval 6">
              <a:extLst>
                <a:ext uri="{FF2B5EF4-FFF2-40B4-BE49-F238E27FC236}">
                  <a16:creationId xmlns:a16="http://schemas.microsoft.com/office/drawing/2014/main" id="{C19702EC-EC7C-4DB4-AFC0-080D8597A783}"/>
                </a:ext>
              </a:extLst>
            </p:cNvPr>
            <p:cNvSpPr/>
            <p:nvPr/>
          </p:nvSpPr>
          <p:spPr>
            <a:xfrm>
              <a:off x="4169961" y="-164121"/>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TextBox 19">
              <a:extLst>
                <a:ext uri="{FF2B5EF4-FFF2-40B4-BE49-F238E27FC236}">
                  <a16:creationId xmlns:a16="http://schemas.microsoft.com/office/drawing/2014/main" id="{5312482E-EE1E-4F90-AE99-467D8CC596D8}"/>
                </a:ext>
              </a:extLst>
            </p:cNvPr>
            <p:cNvSpPr txBox="1"/>
            <p:nvPr/>
          </p:nvSpPr>
          <p:spPr>
            <a:xfrm>
              <a:off x="3227192" y="1960275"/>
              <a:ext cx="7456942" cy="2554545"/>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alibri" panose="020F0502020204030204" pitchFamily="34" charset="0"/>
                  <a:cs typeface="Calibri" panose="020F0502020204030204" pitchFamily="34" charset="0"/>
                </a:rPr>
                <a:t>C</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hăm chỉ, chịu khó, thông minh,</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không ngại khó khăn, vất vả, xả thân vì cộng đồng...</a:t>
              </a:r>
            </a:p>
          </p:txBody>
        </p:sp>
      </p:grpSp>
      <p:grpSp>
        <p:nvGrpSpPr>
          <p:cNvPr id="21" name="Group 20">
            <a:extLst>
              <a:ext uri="{FF2B5EF4-FFF2-40B4-BE49-F238E27FC236}">
                <a16:creationId xmlns:a16="http://schemas.microsoft.com/office/drawing/2014/main" id="{12B7B7B7-856C-4E2F-BC88-EF1EC51CC92A}"/>
              </a:ext>
            </a:extLst>
          </p:cNvPr>
          <p:cNvGrpSpPr/>
          <p:nvPr/>
        </p:nvGrpSpPr>
        <p:grpSpPr>
          <a:xfrm>
            <a:off x="384123" y="467209"/>
            <a:ext cx="3225852" cy="6184227"/>
            <a:chOff x="258167" y="457200"/>
            <a:chExt cx="2648453" cy="5077306"/>
          </a:xfrm>
        </p:grpSpPr>
        <p:grpSp>
          <p:nvGrpSpPr>
            <p:cNvPr id="22" name="Group 21">
              <a:extLst>
                <a:ext uri="{FF2B5EF4-FFF2-40B4-BE49-F238E27FC236}">
                  <a16:creationId xmlns:a16="http://schemas.microsoft.com/office/drawing/2014/main" id="{3409E09E-437B-420F-BAD6-3F4BD381DA32}"/>
                </a:ext>
              </a:extLst>
            </p:cNvPr>
            <p:cNvGrpSpPr/>
            <p:nvPr/>
          </p:nvGrpSpPr>
          <p:grpSpPr>
            <a:xfrm>
              <a:off x="258167" y="457200"/>
              <a:ext cx="2648453" cy="5077306"/>
              <a:chOff x="2064009" y="593334"/>
              <a:chExt cx="2648453" cy="5077306"/>
            </a:xfrm>
          </p:grpSpPr>
          <p:pic>
            <p:nvPicPr>
              <p:cNvPr id="24" name="Picture 23">
                <a:extLst>
                  <a:ext uri="{FF2B5EF4-FFF2-40B4-BE49-F238E27FC236}">
                    <a16:creationId xmlns:a16="http://schemas.microsoft.com/office/drawing/2014/main" id="{6A0D4B94-FF28-4496-BD51-A616559C8F53}"/>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5" name="Rectangle: Rounded Corners 24">
                <a:extLst>
                  <a:ext uri="{FF2B5EF4-FFF2-40B4-BE49-F238E27FC236}">
                    <a16:creationId xmlns:a16="http://schemas.microsoft.com/office/drawing/2014/main" id="{BD422FB9-7EC5-4626-BFFC-37F8AE749117}"/>
                  </a:ext>
                </a:extLst>
              </p:cNvPr>
              <p:cNvSpPr/>
              <p:nvPr/>
            </p:nvSpPr>
            <p:spPr>
              <a:xfrm>
                <a:off x="2064009" y="2492755"/>
                <a:ext cx="2648453"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Theo em, ông Đùng, bà Đùng có những phẩm chất tốt đẹp nào?</a:t>
                </a:r>
              </a:p>
            </p:txBody>
          </p:sp>
          <p:pic>
            <p:nvPicPr>
              <p:cNvPr id="28" name="Picture 27">
                <a:extLst>
                  <a:ext uri="{FF2B5EF4-FFF2-40B4-BE49-F238E27FC236}">
                    <a16:creationId xmlns:a16="http://schemas.microsoft.com/office/drawing/2014/main" id="{417A9045-1A17-468C-8CEF-3AABD6D316BB}"/>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3" name="Picture 22">
              <a:extLst>
                <a:ext uri="{FF2B5EF4-FFF2-40B4-BE49-F238E27FC236}">
                  <a16:creationId xmlns:a16="http://schemas.microsoft.com/office/drawing/2014/main" id="{7BEBC881-C0F3-4410-B292-65C4A5094836}"/>
                </a:ext>
              </a:extLst>
            </p:cNvPr>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rcRect/>
            <a:stretch/>
          </p:blipFill>
          <p:spPr>
            <a:xfrm>
              <a:off x="1750231" y="1813276"/>
              <a:ext cx="323660" cy="402964"/>
            </a:xfrm>
            <a:prstGeom prst="rect">
              <a:avLst/>
            </a:prstGeom>
          </p:spPr>
        </p:pic>
      </p:grpSp>
      <p:pic>
        <p:nvPicPr>
          <p:cNvPr id="2050" name="Picture 2" descr="Kể về lễ hội trung thu ở quê em - Tủ sách 24h">
            <a:extLst>
              <a:ext uri="{FF2B5EF4-FFF2-40B4-BE49-F238E27FC236}">
                <a16:creationId xmlns:a16="http://schemas.microsoft.com/office/drawing/2014/main" id="{35E265F8-A306-4527-AED4-726B05BBE84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9792131" y="5122871"/>
            <a:ext cx="2567680" cy="1735129"/>
          </a:xfrm>
          <a:prstGeom prst="clou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170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52"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Scale>
                                      <p:cBhvr>
                                        <p:cTn id="10" dur="5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500" decel="50000" fill="hold">
                                          <p:stCondLst>
                                            <p:cond delay="0"/>
                                          </p:stCondLst>
                                        </p:cTn>
                                        <p:tgtEl>
                                          <p:spTgt spid="21"/>
                                        </p:tgtEl>
                                        <p:attrNameLst>
                                          <p:attrName>ppt_x</p:attrName>
                                          <p:attrName>ppt_y</p:attrName>
                                        </p:attrNameLst>
                                      </p:cBhvr>
                                    </p:animMotion>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858040-5BE7-420D-BDCA-7A6E3083D173}"/>
              </a:ext>
            </a:extLst>
          </p:cNvPr>
          <p:cNvGrpSpPr/>
          <p:nvPr/>
        </p:nvGrpSpPr>
        <p:grpSpPr>
          <a:xfrm>
            <a:off x="3039816" y="-164121"/>
            <a:ext cx="8348651" cy="7186242"/>
            <a:chOff x="3039816" y="-164121"/>
            <a:chExt cx="8348651" cy="7186242"/>
          </a:xfrm>
        </p:grpSpPr>
        <p:sp>
          <p:nvSpPr>
            <p:cNvPr id="7" name="Oval 6">
              <a:extLst>
                <a:ext uri="{FF2B5EF4-FFF2-40B4-BE49-F238E27FC236}">
                  <a16:creationId xmlns:a16="http://schemas.microsoft.com/office/drawing/2014/main" id="{C19702EC-EC7C-4DB4-AFC0-080D8597A783}"/>
                </a:ext>
              </a:extLst>
            </p:cNvPr>
            <p:cNvSpPr/>
            <p:nvPr/>
          </p:nvSpPr>
          <p:spPr>
            <a:xfrm>
              <a:off x="4169961" y="-164121"/>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TextBox 19">
              <a:extLst>
                <a:ext uri="{FF2B5EF4-FFF2-40B4-BE49-F238E27FC236}">
                  <a16:creationId xmlns:a16="http://schemas.microsoft.com/office/drawing/2014/main" id="{5312482E-EE1E-4F90-AE99-467D8CC596D8}"/>
                </a:ext>
              </a:extLst>
            </p:cNvPr>
            <p:cNvSpPr txBox="1"/>
            <p:nvPr/>
          </p:nvSpPr>
          <p:spPr>
            <a:xfrm>
              <a:off x="3039816" y="1443841"/>
              <a:ext cx="7730638" cy="3785652"/>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Câu chuyện đã giải thích  về đặc điểm ngoằn ngoè</a:t>
              </a:r>
              <a:r>
                <a:rPr kumimoji="0" lang="en-US" sz="40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o</a:t>
              </a:r>
              <a:r>
                <a:rPr kumimoji="0" lang="vi-VN" sz="40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nhiều thác ghềnh (bảy trăm mươi thác, ba trăm mươi ghềnh) của con sông Đà ngày nay.</a:t>
              </a:r>
            </a:p>
          </p:txBody>
        </p:sp>
      </p:grpSp>
      <p:grpSp>
        <p:nvGrpSpPr>
          <p:cNvPr id="22" name="Group 21">
            <a:extLst>
              <a:ext uri="{FF2B5EF4-FFF2-40B4-BE49-F238E27FC236}">
                <a16:creationId xmlns:a16="http://schemas.microsoft.com/office/drawing/2014/main" id="{3409E09E-437B-420F-BAD6-3F4BD381DA32}"/>
              </a:ext>
            </a:extLst>
          </p:cNvPr>
          <p:cNvGrpSpPr/>
          <p:nvPr/>
        </p:nvGrpSpPr>
        <p:grpSpPr>
          <a:xfrm>
            <a:off x="384123" y="467209"/>
            <a:ext cx="3321102" cy="6184227"/>
            <a:chOff x="2064009" y="593334"/>
            <a:chExt cx="2726654" cy="5077306"/>
          </a:xfrm>
        </p:grpSpPr>
        <p:pic>
          <p:nvPicPr>
            <p:cNvPr id="24" name="Picture 23">
              <a:extLst>
                <a:ext uri="{FF2B5EF4-FFF2-40B4-BE49-F238E27FC236}">
                  <a16:creationId xmlns:a16="http://schemas.microsoft.com/office/drawing/2014/main" id="{6A0D4B94-FF28-4496-BD51-A616559C8F53}"/>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5" name="Rectangle: Rounded Corners 24">
              <a:extLst>
                <a:ext uri="{FF2B5EF4-FFF2-40B4-BE49-F238E27FC236}">
                  <a16:creationId xmlns:a16="http://schemas.microsoft.com/office/drawing/2014/main" id="{BD422FB9-7EC5-4626-BFFC-37F8AE749117}"/>
                </a:ext>
              </a:extLst>
            </p:cNvPr>
            <p:cNvSpPr/>
            <p:nvPr/>
          </p:nvSpPr>
          <p:spPr>
            <a:xfrm>
              <a:off x="2064009" y="2492755"/>
              <a:ext cx="2726654"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Câu chuyện đã giải thích điều gì về con sông Đà ngày nay?</a:t>
              </a:r>
            </a:p>
          </p:txBody>
        </p:sp>
        <p:pic>
          <p:nvPicPr>
            <p:cNvPr id="28" name="Picture 27">
              <a:extLst>
                <a:ext uri="{FF2B5EF4-FFF2-40B4-BE49-F238E27FC236}">
                  <a16:creationId xmlns:a16="http://schemas.microsoft.com/office/drawing/2014/main" id="{417A9045-1A17-468C-8CEF-3AABD6D316BB}"/>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050" name="Picture 2" descr="Kể về lễ hội trung thu ở quê em - Tủ sách 24h">
            <a:extLst>
              <a:ext uri="{FF2B5EF4-FFF2-40B4-BE49-F238E27FC236}">
                <a16:creationId xmlns:a16="http://schemas.microsoft.com/office/drawing/2014/main" id="{35E265F8-A306-4527-AED4-726B05BBE8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9792131" y="5122871"/>
            <a:ext cx="2567680" cy="1735129"/>
          </a:xfrm>
          <a:prstGeom prst="cloud">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FE5B2F0-D838-44CF-8FAE-9ABBA04C803C}"/>
              </a:ext>
            </a:extLst>
          </p:cNvPr>
          <p:cNvSpPr txBox="1"/>
          <p:nvPr/>
        </p:nvSpPr>
        <p:spPr>
          <a:xfrm>
            <a:off x="2199009" y="2037065"/>
            <a:ext cx="6016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oiny" panose="02000903060500060000" pitchFamily="2" charset="0"/>
                <a:cs typeface="+mn-cs"/>
              </a:rPr>
              <a:t>5</a:t>
            </a:r>
          </a:p>
        </p:txBody>
      </p:sp>
    </p:spTree>
    <p:extLst>
      <p:ext uri="{BB962C8B-B14F-4D97-AF65-F5344CB8AC3E}">
        <p14:creationId xmlns:p14="http://schemas.microsoft.com/office/powerpoint/2010/main" val="3682453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645EB8-B930-4C05-AE6F-3B4BAC75E456}"/>
              </a:ext>
            </a:extLst>
          </p:cNvPr>
          <p:cNvPicPr>
            <a:picLocks noChangeAspect="1"/>
          </p:cNvPicPr>
          <p:nvPr/>
        </p:nvPicPr>
        <p:blipFill>
          <a:blip r:embed="rId2"/>
          <a:stretch>
            <a:fillRect/>
          </a:stretch>
        </p:blipFill>
        <p:spPr>
          <a:xfrm>
            <a:off x="0" y="0"/>
            <a:ext cx="12192000" cy="6857999"/>
          </a:xfrm>
          <a:prstGeom prst="rect">
            <a:avLst/>
          </a:prstGeom>
        </p:spPr>
      </p:pic>
      <p:pic>
        <p:nvPicPr>
          <p:cNvPr id="4" name="Graphic 3">
            <a:extLst>
              <a:ext uri="{FF2B5EF4-FFF2-40B4-BE49-F238E27FC236}">
                <a16:creationId xmlns:a16="http://schemas.microsoft.com/office/drawing/2014/main" id="{E6115D33-D4F6-4376-93AC-CE9478FF1B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423" y="396524"/>
            <a:ext cx="10897153" cy="6456993"/>
          </a:xfrm>
          <a:prstGeom prst="rect">
            <a:avLst/>
          </a:prstGeom>
        </p:spPr>
      </p:pic>
      <p:grpSp>
        <p:nvGrpSpPr>
          <p:cNvPr id="34" name="Group 33">
            <a:extLst>
              <a:ext uri="{FF2B5EF4-FFF2-40B4-BE49-F238E27FC236}">
                <a16:creationId xmlns:a16="http://schemas.microsoft.com/office/drawing/2014/main" id="{B8AA825B-797B-4EDD-84E5-A14563615F12}"/>
              </a:ext>
            </a:extLst>
          </p:cNvPr>
          <p:cNvGrpSpPr/>
          <p:nvPr/>
        </p:nvGrpSpPr>
        <p:grpSpPr>
          <a:xfrm>
            <a:off x="1836326" y="209292"/>
            <a:ext cx="8519349" cy="1041244"/>
            <a:chOff x="1836326" y="209292"/>
            <a:chExt cx="8519349" cy="1041244"/>
          </a:xfrm>
        </p:grpSpPr>
        <p:sp>
          <p:nvSpPr>
            <p:cNvPr id="33" name="Double Wave 32">
              <a:extLst>
                <a:ext uri="{FF2B5EF4-FFF2-40B4-BE49-F238E27FC236}">
                  <a16:creationId xmlns:a16="http://schemas.microsoft.com/office/drawing/2014/main" id="{C1D6BE5B-8CA0-467E-ABB1-607AC6ACA6CD}"/>
                </a:ext>
              </a:extLst>
            </p:cNvPr>
            <p:cNvSpPr/>
            <p:nvPr/>
          </p:nvSpPr>
          <p:spPr>
            <a:xfrm>
              <a:off x="2628900" y="209292"/>
              <a:ext cx="6934200" cy="1041244"/>
            </a:xfrm>
            <a:prstGeom prst="doubleWav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706B4CAB-2745-40ED-AC8B-1AA0B3F42D03}"/>
                </a:ext>
              </a:extLst>
            </p:cNvPr>
            <p:cNvSpPr txBox="1"/>
            <p:nvPr/>
          </p:nvSpPr>
          <p:spPr>
            <a:xfrm>
              <a:off x="1836326" y="422138"/>
              <a:ext cx="8519349"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C6E51">
                      <a:lumMod val="75000"/>
                    </a:srgbClr>
                  </a:solidFill>
                  <a:effectLst>
                    <a:glow rad="101600">
                      <a:srgbClr val="A0D468">
                        <a:satMod val="175000"/>
                        <a:alpha val="40000"/>
                      </a:srgbClr>
                    </a:glow>
                  </a:effectLst>
                  <a:uLnTx/>
                  <a:uFillTx/>
                  <a:latin typeface="Calibri" panose="020F0502020204030204" pitchFamily="34" charset="0"/>
                  <a:ea typeface="+mn-ea"/>
                  <a:cs typeface="Calibri" panose="020F0502020204030204" pitchFamily="34" charset="0"/>
                </a:rPr>
                <a:t>NỘI DUNG CHÍNH CỦA BÀI ĐỌC</a:t>
              </a:r>
            </a:p>
          </p:txBody>
        </p:sp>
      </p:grpSp>
      <p:grpSp>
        <p:nvGrpSpPr>
          <p:cNvPr id="32" name="Group 31">
            <a:extLst>
              <a:ext uri="{FF2B5EF4-FFF2-40B4-BE49-F238E27FC236}">
                <a16:creationId xmlns:a16="http://schemas.microsoft.com/office/drawing/2014/main" id="{EC02752B-E285-4A2F-BC1C-3C57D96A7A62}"/>
              </a:ext>
            </a:extLst>
          </p:cNvPr>
          <p:cNvGrpSpPr/>
          <p:nvPr/>
        </p:nvGrpSpPr>
        <p:grpSpPr>
          <a:xfrm>
            <a:off x="-170217" y="1412567"/>
            <a:ext cx="12532434" cy="5369233"/>
            <a:chOff x="-253942" y="1262764"/>
            <a:chExt cx="12532434" cy="5369233"/>
          </a:xfrm>
        </p:grpSpPr>
        <p:grpSp>
          <p:nvGrpSpPr>
            <p:cNvPr id="11" name="Group 10">
              <a:extLst>
                <a:ext uri="{FF2B5EF4-FFF2-40B4-BE49-F238E27FC236}">
                  <a16:creationId xmlns:a16="http://schemas.microsoft.com/office/drawing/2014/main" id="{2CB924A7-C4B8-45D6-B80E-2A58A20FB075}"/>
                </a:ext>
              </a:extLst>
            </p:cNvPr>
            <p:cNvGrpSpPr/>
            <p:nvPr/>
          </p:nvGrpSpPr>
          <p:grpSpPr>
            <a:xfrm>
              <a:off x="1215114" y="1262764"/>
              <a:ext cx="9525000" cy="5369233"/>
              <a:chOff x="457200" y="956486"/>
              <a:chExt cx="11201400" cy="6475063"/>
            </a:xfrm>
          </p:grpSpPr>
          <p:sp>
            <p:nvSpPr>
              <p:cNvPr id="10" name="Rectangle: Rounded Corners 9">
                <a:extLst>
                  <a:ext uri="{FF2B5EF4-FFF2-40B4-BE49-F238E27FC236}">
                    <a16:creationId xmlns:a16="http://schemas.microsoft.com/office/drawing/2014/main" id="{054E6A53-C43F-4B70-BE00-FCCDDC18B702}"/>
                  </a:ext>
                </a:extLst>
              </p:cNvPr>
              <p:cNvSpPr/>
              <p:nvPr/>
            </p:nvSpPr>
            <p:spPr>
              <a:xfrm>
                <a:off x="457200" y="956486"/>
                <a:ext cx="11201400" cy="6475063"/>
              </a:xfrm>
              <a:custGeom>
                <a:avLst/>
                <a:gdLst>
                  <a:gd name="connsiteX0" fmla="*/ 0 w 11201400"/>
                  <a:gd name="connsiteY0" fmla="*/ 1079199 h 6475063"/>
                  <a:gd name="connsiteX1" fmla="*/ 1079199 w 11201400"/>
                  <a:gd name="connsiteY1" fmla="*/ 0 h 6475063"/>
                  <a:gd name="connsiteX2" fmla="*/ 10122201 w 11201400"/>
                  <a:gd name="connsiteY2" fmla="*/ 0 h 6475063"/>
                  <a:gd name="connsiteX3" fmla="*/ 11201400 w 11201400"/>
                  <a:gd name="connsiteY3" fmla="*/ 1079199 h 6475063"/>
                  <a:gd name="connsiteX4" fmla="*/ 11201400 w 11201400"/>
                  <a:gd name="connsiteY4" fmla="*/ 5395864 h 6475063"/>
                  <a:gd name="connsiteX5" fmla="*/ 10122201 w 11201400"/>
                  <a:gd name="connsiteY5" fmla="*/ 6475063 h 6475063"/>
                  <a:gd name="connsiteX6" fmla="*/ 1079199 w 11201400"/>
                  <a:gd name="connsiteY6" fmla="*/ 6475063 h 6475063"/>
                  <a:gd name="connsiteX7" fmla="*/ 0 w 11201400"/>
                  <a:gd name="connsiteY7" fmla="*/ 5395864 h 6475063"/>
                  <a:gd name="connsiteX8" fmla="*/ 0 w 11201400"/>
                  <a:gd name="connsiteY8" fmla="*/ 1079199 h 647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1400" h="6475063" extrusionOk="0">
                    <a:moveTo>
                      <a:pt x="0" y="1079199"/>
                    </a:moveTo>
                    <a:cubicBezTo>
                      <a:pt x="-14493" y="508602"/>
                      <a:pt x="418650" y="-26645"/>
                      <a:pt x="1079199" y="0"/>
                    </a:cubicBezTo>
                    <a:cubicBezTo>
                      <a:pt x="3687568" y="-60713"/>
                      <a:pt x="6160484" y="61072"/>
                      <a:pt x="10122201" y="0"/>
                    </a:cubicBezTo>
                    <a:cubicBezTo>
                      <a:pt x="10621685" y="32267"/>
                      <a:pt x="11193795" y="492167"/>
                      <a:pt x="11201400" y="1079199"/>
                    </a:cubicBezTo>
                    <a:cubicBezTo>
                      <a:pt x="11225852" y="2435648"/>
                      <a:pt x="11269063" y="3771922"/>
                      <a:pt x="11201400" y="5395864"/>
                    </a:cubicBezTo>
                    <a:cubicBezTo>
                      <a:pt x="11278209" y="5918885"/>
                      <a:pt x="10799715" y="6480440"/>
                      <a:pt x="10122201" y="6475063"/>
                    </a:cubicBezTo>
                    <a:cubicBezTo>
                      <a:pt x="5732470" y="6401292"/>
                      <a:pt x="3190027" y="6319180"/>
                      <a:pt x="1079199" y="6475063"/>
                    </a:cubicBezTo>
                    <a:cubicBezTo>
                      <a:pt x="560352" y="6486255"/>
                      <a:pt x="-51884" y="5968210"/>
                      <a:pt x="0" y="5395864"/>
                    </a:cubicBezTo>
                    <a:cubicBezTo>
                      <a:pt x="152408" y="3676177"/>
                      <a:pt x="73868" y="3108004"/>
                      <a:pt x="0" y="1079199"/>
                    </a:cubicBezTo>
                    <a:close/>
                  </a:path>
                </a:pathLst>
              </a:custGeom>
              <a:noFill/>
              <a:ln>
                <a:solidFill>
                  <a:srgbClr val="FFFF00"/>
                </a:solidFill>
                <a:prstDash val="dashDot"/>
                <a:extLst>
                  <a:ext uri="{C807C97D-BFC1-408E-A445-0C87EB9F89A2}">
                    <ask:lineSketchStyleProps xmlns:ask="http://schemas.microsoft.com/office/drawing/2018/sketchyshape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Rectangle: Rounded Corners 8">
                <a:extLst>
                  <a:ext uri="{FF2B5EF4-FFF2-40B4-BE49-F238E27FC236}">
                    <a16:creationId xmlns:a16="http://schemas.microsoft.com/office/drawing/2014/main" id="{BB68822D-0F4F-4220-9BF7-515C5A767B17}"/>
                  </a:ext>
                </a:extLst>
              </p:cNvPr>
              <p:cNvSpPr/>
              <p:nvPr/>
            </p:nvSpPr>
            <p:spPr>
              <a:xfrm>
                <a:off x="742811" y="1203323"/>
                <a:ext cx="10630176" cy="5932998"/>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Bài đọc kể về những việc ông Đùng, bà Đùng đã làm giúp dân. </a:t>
                </a:r>
                <a:r>
                  <a:rPr kumimoji="0" lang="en-US" sz="3600" b="0" i="1" u="none" strike="noStrike" kern="1200" cap="none" spc="0" normalizeH="0" baseline="0" noProof="0" dirty="0" err="1">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Từ</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sz="3600" b="0" i="1" u="none" strike="noStrike" kern="1200" cap="none" spc="0" normalizeH="0" baseline="0" noProof="0" dirty="0" err="1">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đó</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t</a:t>
                </a:r>
                <a:r>
                  <a:rPr kumimoji="0" lang="vi-VN"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hể hiện suy nghĩ, tình cảm của tác giả đối với ông Đùng, bà Đùng – những người có công lao lớn đối với đất nước trong việc chinh phục tự nhiên</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sz="3600" b="0" i="1" u="none" strike="noStrike" kern="1200" cap="none" spc="0" normalizeH="0" baseline="0" noProof="0" dirty="0" err="1">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và</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vi-VN"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giải thích tại sao dòng sông Đà ngoằn ngoèo và có nhiều ghềnh thác. </a:t>
                </a:r>
              </a:p>
            </p:txBody>
          </p:sp>
        </p:grpSp>
        <p:pic>
          <p:nvPicPr>
            <p:cNvPr id="27" name="Picture 26">
              <a:extLst>
                <a:ext uri="{FF2B5EF4-FFF2-40B4-BE49-F238E27FC236}">
                  <a16:creationId xmlns:a16="http://schemas.microsoft.com/office/drawing/2014/main" id="{A055CEFB-71E6-42CA-B1B1-3E0348F7A2AC}"/>
                </a:ext>
              </a:extLst>
            </p:cNvPr>
            <p:cNvPicPr>
              <a:picLocks noChangeAspect="1"/>
            </p:cNvPicPr>
            <p:nvPr/>
          </p:nvPicPr>
          <p:blipFill>
            <a:blip r:embed="rId5"/>
            <a:stretch>
              <a:fillRect/>
            </a:stretch>
          </p:blipFill>
          <p:spPr>
            <a:xfrm>
              <a:off x="5626567" y="1501062"/>
              <a:ext cx="938865" cy="902286"/>
            </a:xfrm>
            <a:prstGeom prst="rect">
              <a:avLst/>
            </a:prstGeom>
          </p:spPr>
        </p:pic>
        <p:pic>
          <p:nvPicPr>
            <p:cNvPr id="28" name="Picture 27">
              <a:extLst>
                <a:ext uri="{FF2B5EF4-FFF2-40B4-BE49-F238E27FC236}">
                  <a16:creationId xmlns:a16="http://schemas.microsoft.com/office/drawing/2014/main" id="{4E5BEF6A-CFFE-45E1-B935-8A6FBDF5FEB6}"/>
                </a:ext>
              </a:extLst>
            </p:cNvPr>
            <p:cNvPicPr>
              <a:picLocks noChangeAspect="1"/>
            </p:cNvPicPr>
            <p:nvPr/>
          </p:nvPicPr>
          <p:blipFill>
            <a:blip r:embed="rId6"/>
            <a:stretch>
              <a:fillRect/>
            </a:stretch>
          </p:blipFill>
          <p:spPr>
            <a:xfrm>
              <a:off x="9315319" y="1374039"/>
              <a:ext cx="1018120" cy="1066892"/>
            </a:xfrm>
            <a:prstGeom prst="rect">
              <a:avLst/>
            </a:prstGeom>
          </p:spPr>
        </p:pic>
        <p:pic>
          <p:nvPicPr>
            <p:cNvPr id="29" name="Picture 28">
              <a:extLst>
                <a:ext uri="{FF2B5EF4-FFF2-40B4-BE49-F238E27FC236}">
                  <a16:creationId xmlns:a16="http://schemas.microsoft.com/office/drawing/2014/main" id="{061EF3FB-6573-46C1-9035-CD9BBCA00FF4}"/>
                </a:ext>
              </a:extLst>
            </p:cNvPr>
            <p:cNvPicPr>
              <a:picLocks noChangeAspect="1"/>
            </p:cNvPicPr>
            <p:nvPr/>
          </p:nvPicPr>
          <p:blipFill>
            <a:blip r:embed="rId7"/>
            <a:stretch>
              <a:fillRect/>
            </a:stretch>
          </p:blipFill>
          <p:spPr>
            <a:xfrm>
              <a:off x="1690851" y="1367942"/>
              <a:ext cx="1018120" cy="1079086"/>
            </a:xfrm>
            <a:prstGeom prst="rect">
              <a:avLst/>
            </a:prstGeom>
          </p:spPr>
        </p:pic>
        <p:pic>
          <p:nvPicPr>
            <p:cNvPr id="30" name="Picture 29">
              <a:extLst>
                <a:ext uri="{FF2B5EF4-FFF2-40B4-BE49-F238E27FC236}">
                  <a16:creationId xmlns:a16="http://schemas.microsoft.com/office/drawing/2014/main" id="{5E7B3751-5C54-40B4-B0B6-200291917CB1}"/>
                </a:ext>
              </a:extLst>
            </p:cNvPr>
            <p:cNvPicPr>
              <a:picLocks noChangeAspect="1"/>
            </p:cNvPicPr>
            <p:nvPr/>
          </p:nvPicPr>
          <p:blipFill>
            <a:blip r:embed="rId8"/>
            <a:stretch>
              <a:fillRect/>
            </a:stretch>
          </p:blipFill>
          <p:spPr>
            <a:xfrm>
              <a:off x="-253942" y="4418158"/>
              <a:ext cx="1944793" cy="1944793"/>
            </a:xfrm>
            <a:prstGeom prst="rect">
              <a:avLst/>
            </a:prstGeom>
          </p:spPr>
        </p:pic>
        <p:pic>
          <p:nvPicPr>
            <p:cNvPr id="31" name="Picture 30">
              <a:extLst>
                <a:ext uri="{FF2B5EF4-FFF2-40B4-BE49-F238E27FC236}">
                  <a16:creationId xmlns:a16="http://schemas.microsoft.com/office/drawing/2014/main" id="{4363591B-914E-4F4B-958A-1281C12802E6}"/>
                </a:ext>
              </a:extLst>
            </p:cNvPr>
            <p:cNvPicPr>
              <a:picLocks noChangeAspect="1"/>
            </p:cNvPicPr>
            <p:nvPr/>
          </p:nvPicPr>
          <p:blipFill>
            <a:blip r:embed="rId9"/>
            <a:stretch>
              <a:fillRect/>
            </a:stretch>
          </p:blipFill>
          <p:spPr>
            <a:xfrm>
              <a:off x="9998390" y="4181374"/>
              <a:ext cx="2280102" cy="2280102"/>
            </a:xfrm>
            <a:prstGeom prst="rect">
              <a:avLst/>
            </a:prstGeom>
          </p:spPr>
        </p:pic>
      </p:grpSp>
    </p:spTree>
    <p:extLst>
      <p:ext uri="{BB962C8B-B14F-4D97-AF65-F5344CB8AC3E}">
        <p14:creationId xmlns:p14="http://schemas.microsoft.com/office/powerpoint/2010/main" val="920044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1000" fill="hold"/>
                                        <p:tgtEl>
                                          <p:spTgt spid="32"/>
                                        </p:tgtEl>
                                        <p:attrNameLst>
                                          <p:attrName>ppt_w</p:attrName>
                                        </p:attrNameLst>
                                      </p:cBhvr>
                                      <p:tavLst>
                                        <p:tav tm="0">
                                          <p:val>
                                            <p:fltVal val="0"/>
                                          </p:val>
                                        </p:tav>
                                        <p:tav tm="100000">
                                          <p:val>
                                            <p:strVal val="#ppt_w"/>
                                          </p:val>
                                        </p:tav>
                                      </p:tavLst>
                                    </p:anim>
                                    <p:anim calcmode="lin" valueType="num">
                                      <p:cBhvr>
                                        <p:cTn id="13" dur="1000" fill="hold"/>
                                        <p:tgtEl>
                                          <p:spTgt spid="32"/>
                                        </p:tgtEl>
                                        <p:attrNameLst>
                                          <p:attrName>ppt_h</p:attrName>
                                        </p:attrNameLst>
                                      </p:cBhvr>
                                      <p:tavLst>
                                        <p:tav tm="0">
                                          <p:val>
                                            <p:fltVal val="0"/>
                                          </p:val>
                                        </p:tav>
                                        <p:tav tm="100000">
                                          <p:val>
                                            <p:strVal val="#ppt_h"/>
                                          </p:val>
                                        </p:tav>
                                      </p:tavLst>
                                    </p:anim>
                                    <p:anim calcmode="lin" valueType="num">
                                      <p:cBhvr>
                                        <p:cTn id="14" dur="1000" fill="hold"/>
                                        <p:tgtEl>
                                          <p:spTgt spid="3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707E41-F09D-4AFD-941C-CE03AA612688}"/>
              </a:ext>
            </a:extLst>
          </p:cNvPr>
          <p:cNvPicPr>
            <a:picLocks noChangeAspect="1"/>
          </p:cNvPicPr>
          <p:nvPr/>
        </p:nvPicPr>
        <p:blipFill>
          <a:blip r:embed="rId2"/>
          <a:stretch>
            <a:fillRect/>
          </a:stretch>
        </p:blipFill>
        <p:spPr>
          <a:xfrm>
            <a:off x="0" y="0"/>
            <a:ext cx="12192000" cy="6857999"/>
          </a:xfrm>
          <a:prstGeom prst="rect">
            <a:avLst/>
          </a:prstGeom>
        </p:spPr>
      </p:pic>
      <p:pic>
        <p:nvPicPr>
          <p:cNvPr id="18" name="Graphic 17">
            <a:extLst>
              <a:ext uri="{FF2B5EF4-FFF2-40B4-BE49-F238E27FC236}">
                <a16:creationId xmlns:a16="http://schemas.microsoft.com/office/drawing/2014/main" id="{635984B5-523B-4258-91E8-9508C36C17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423" y="396524"/>
            <a:ext cx="10897153" cy="6456993"/>
          </a:xfrm>
          <a:prstGeom prst="rect">
            <a:avLst/>
          </a:prstGeom>
        </p:spPr>
      </p:pic>
      <p:pic>
        <p:nvPicPr>
          <p:cNvPr id="4" name="Picture 3">
            <a:extLst>
              <a:ext uri="{FF2B5EF4-FFF2-40B4-BE49-F238E27FC236}">
                <a16:creationId xmlns:a16="http://schemas.microsoft.com/office/drawing/2014/main" id="{3C7556E7-91AF-4A45-9423-1B3AA94BAF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072132">
            <a:off x="8055520" y="-143121"/>
            <a:ext cx="2398019" cy="3755387"/>
          </a:xfrm>
          <a:prstGeom prst="rect">
            <a:avLst/>
          </a:prstGeom>
        </p:spPr>
      </p:pic>
      <p:pic>
        <p:nvPicPr>
          <p:cNvPr id="16" name="Graphic 15">
            <a:extLst>
              <a:ext uri="{FF2B5EF4-FFF2-40B4-BE49-F238E27FC236}">
                <a16:creationId xmlns:a16="http://schemas.microsoft.com/office/drawing/2014/main" id="{6E648623-89EA-477A-981F-B4BC98F19F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2166" y="3114665"/>
            <a:ext cx="9177185" cy="3738852"/>
          </a:xfrm>
          <a:prstGeom prst="rect">
            <a:avLst/>
          </a:prstGeom>
        </p:spPr>
      </p:pic>
      <p:pic>
        <p:nvPicPr>
          <p:cNvPr id="12" name="Picture 11">
            <a:extLst>
              <a:ext uri="{FF2B5EF4-FFF2-40B4-BE49-F238E27FC236}">
                <a16:creationId xmlns:a16="http://schemas.microsoft.com/office/drawing/2014/main" id="{63BA57A1-909B-497F-96BF-62A6174CEB23}"/>
              </a:ext>
            </a:extLst>
          </p:cNvPr>
          <p:cNvPicPr>
            <a:picLocks noChangeAspect="1"/>
          </p:cNvPicPr>
          <p:nvPr/>
        </p:nvPicPr>
        <p:blipFill>
          <a:blip r:embed="rId8"/>
          <a:stretch>
            <a:fillRect/>
          </a:stretch>
        </p:blipFill>
        <p:spPr>
          <a:xfrm>
            <a:off x="-2" y="2006017"/>
            <a:ext cx="12192000" cy="4895088"/>
          </a:xfrm>
          <a:prstGeom prst="rect">
            <a:avLst/>
          </a:prstGeom>
        </p:spPr>
      </p:pic>
      <p:pic>
        <p:nvPicPr>
          <p:cNvPr id="40" name="Picture 39">
            <a:extLst>
              <a:ext uri="{FF2B5EF4-FFF2-40B4-BE49-F238E27FC236}">
                <a16:creationId xmlns:a16="http://schemas.microsoft.com/office/drawing/2014/main" id="{EB8D833E-F068-4282-8651-3B647D2175C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352805" y="-309739"/>
            <a:ext cx="7486390" cy="7477477"/>
          </a:xfrm>
          <a:prstGeom prst="rect">
            <a:avLst/>
          </a:prstGeom>
        </p:spPr>
      </p:pic>
      <p:pic>
        <p:nvPicPr>
          <p:cNvPr id="47" name="Picture 46">
            <a:extLst>
              <a:ext uri="{FF2B5EF4-FFF2-40B4-BE49-F238E27FC236}">
                <a16:creationId xmlns:a16="http://schemas.microsoft.com/office/drawing/2014/main" id="{CB854796-D9F7-4CC4-B8F3-96577B897E45}"/>
              </a:ext>
            </a:extLst>
          </p:cNvPr>
          <p:cNvPicPr>
            <a:picLocks noChangeAspect="1"/>
          </p:cNvPicPr>
          <p:nvPr/>
        </p:nvPicPr>
        <p:blipFill>
          <a:blip r:embed="rId10"/>
          <a:stretch>
            <a:fillRect/>
          </a:stretch>
        </p:blipFill>
        <p:spPr>
          <a:xfrm flipH="1">
            <a:off x="2447562" y="3382252"/>
            <a:ext cx="1023340" cy="2142618"/>
          </a:xfrm>
          <a:prstGeom prst="rect">
            <a:avLst/>
          </a:prstGeom>
        </p:spPr>
      </p:pic>
      <p:pic>
        <p:nvPicPr>
          <p:cNvPr id="48" name="Picture 47">
            <a:extLst>
              <a:ext uri="{FF2B5EF4-FFF2-40B4-BE49-F238E27FC236}">
                <a16:creationId xmlns:a16="http://schemas.microsoft.com/office/drawing/2014/main" id="{4092ED22-8D2F-4573-A1F6-A2749CDB4AC7}"/>
              </a:ext>
            </a:extLst>
          </p:cNvPr>
          <p:cNvPicPr>
            <a:picLocks noChangeAspect="1"/>
          </p:cNvPicPr>
          <p:nvPr/>
        </p:nvPicPr>
        <p:blipFill>
          <a:blip r:embed="rId11"/>
          <a:stretch>
            <a:fillRect/>
          </a:stretch>
        </p:blipFill>
        <p:spPr>
          <a:xfrm>
            <a:off x="5474236" y="392042"/>
            <a:ext cx="1502373" cy="1889942"/>
          </a:xfrm>
          <a:prstGeom prst="rect">
            <a:avLst/>
          </a:prstGeom>
        </p:spPr>
      </p:pic>
      <p:pic>
        <p:nvPicPr>
          <p:cNvPr id="49" name="Graphic 48">
            <a:extLst>
              <a:ext uri="{FF2B5EF4-FFF2-40B4-BE49-F238E27FC236}">
                <a16:creationId xmlns:a16="http://schemas.microsoft.com/office/drawing/2014/main" id="{2EBFA5FC-4E06-4915-9790-F0D23AB232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92708" y="5325035"/>
            <a:ext cx="3751730" cy="1528482"/>
          </a:xfrm>
          <a:prstGeom prst="rect">
            <a:avLst/>
          </a:prstGeom>
        </p:spPr>
      </p:pic>
      <p:pic>
        <p:nvPicPr>
          <p:cNvPr id="50" name="Graphic 49">
            <a:extLst>
              <a:ext uri="{FF2B5EF4-FFF2-40B4-BE49-F238E27FC236}">
                <a16:creationId xmlns:a16="http://schemas.microsoft.com/office/drawing/2014/main" id="{937C7823-9253-4EB6-B848-79C1433D661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64434" y="1268834"/>
            <a:ext cx="2835316" cy="1474366"/>
          </a:xfrm>
          <a:prstGeom prst="rect">
            <a:avLst/>
          </a:prstGeom>
        </p:spPr>
      </p:pic>
      <p:pic>
        <p:nvPicPr>
          <p:cNvPr id="3" name="Picture 2">
            <a:extLst>
              <a:ext uri="{FF2B5EF4-FFF2-40B4-BE49-F238E27FC236}">
                <a16:creationId xmlns:a16="http://schemas.microsoft.com/office/drawing/2014/main" id="{94BC0701-5943-D30A-F5E4-0EEDC9A8692D}"/>
              </a:ext>
            </a:extLst>
          </p:cNvPr>
          <p:cNvPicPr>
            <a:picLocks noChangeAspect="1"/>
          </p:cNvPicPr>
          <p:nvPr/>
        </p:nvPicPr>
        <p:blipFill>
          <a:blip r:embed="rId14"/>
          <a:stretch>
            <a:fillRect/>
          </a:stretch>
        </p:blipFill>
        <p:spPr>
          <a:xfrm>
            <a:off x="3754397" y="1967938"/>
            <a:ext cx="4822354" cy="3279932"/>
          </a:xfrm>
          <a:prstGeom prst="rect">
            <a:avLst/>
          </a:prstGeom>
        </p:spPr>
      </p:pic>
    </p:spTree>
    <p:extLst>
      <p:ext uri="{BB962C8B-B14F-4D97-AF65-F5344CB8AC3E}">
        <p14:creationId xmlns:p14="http://schemas.microsoft.com/office/powerpoint/2010/main" val="35733671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10" presetClass="entr" presetSubtype="0"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750"/>
                                            <p:tgtEl>
                                              <p:spTgt spid="16"/>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2" presetClass="entr" presetSubtype="2" decel="4700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2000" fill="hold"/>
                                            <p:tgtEl>
                                              <p:spTgt spid="49"/>
                                            </p:tgtEl>
                                            <p:attrNameLst>
                                              <p:attrName>ppt_x</p:attrName>
                                            </p:attrNameLst>
                                          </p:cBhvr>
                                          <p:tavLst>
                                            <p:tav tm="0">
                                              <p:val>
                                                <p:strVal val="1+#ppt_w/2"/>
                                              </p:val>
                                            </p:tav>
                                            <p:tav tm="100000">
                                              <p:val>
                                                <p:strVal val="#ppt_x"/>
                                              </p:val>
                                            </p:tav>
                                          </p:tavLst>
                                        </p:anim>
                                        <p:anim calcmode="lin" valueType="num">
                                          <p:cBhvr additive="base">
                                            <p:cTn id="18" dur="2000" fill="hold"/>
                                            <p:tgtEl>
                                              <p:spTgt spid="49"/>
                                            </p:tgtEl>
                                            <p:attrNameLst>
                                              <p:attrName>ppt_y</p:attrName>
                                            </p:attrNameLst>
                                          </p:cBhvr>
                                          <p:tavLst>
                                            <p:tav tm="0">
                                              <p:val>
                                                <p:strVal val="#ppt_y"/>
                                              </p:val>
                                            </p:tav>
                                            <p:tav tm="100000">
                                              <p:val>
                                                <p:strVal val="#ppt_y"/>
                                              </p:val>
                                            </p:tav>
                                          </p:tavLst>
                                        </p:anim>
                                      </p:childTnLst>
                                    </p:cTn>
                                  </p:par>
                                  <p:par>
                                    <p:cTn id="19" presetID="2" presetClass="entr" presetSubtype="8" decel="4700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1250" fill="hold"/>
                                            <p:tgtEl>
                                              <p:spTgt spid="50"/>
                                            </p:tgtEl>
                                            <p:attrNameLst>
                                              <p:attrName>ppt_x</p:attrName>
                                            </p:attrNameLst>
                                          </p:cBhvr>
                                          <p:tavLst>
                                            <p:tav tm="0">
                                              <p:val>
                                                <p:strVal val="0-#ppt_w/2"/>
                                              </p:val>
                                            </p:tav>
                                            <p:tav tm="100000">
                                              <p:val>
                                                <p:strVal val="#ppt_x"/>
                                              </p:val>
                                            </p:tav>
                                          </p:tavLst>
                                        </p:anim>
                                        <p:anim calcmode="lin" valueType="num">
                                          <p:cBhvr additive="base">
                                            <p:cTn id="22" dur="1250" fill="hold"/>
                                            <p:tgtEl>
                                              <p:spTgt spid="50"/>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75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nodeType="withEffect">
                                      <p:stCondLst>
                                        <p:cond delay="75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2" presetClass="entr" presetSubtype="12" fill="hold" nodeType="withEffect" p14:presetBounceEnd="18000">
                                      <p:stCondLst>
                                        <p:cond delay="1250"/>
                                      </p:stCondLst>
                                      <p:childTnLst>
                                        <p:set>
                                          <p:cBhvr>
                                            <p:cTn id="30" dur="1" fill="hold">
                                              <p:stCondLst>
                                                <p:cond delay="0"/>
                                              </p:stCondLst>
                                            </p:cTn>
                                            <p:tgtEl>
                                              <p:spTgt spid="4"/>
                                            </p:tgtEl>
                                            <p:attrNameLst>
                                              <p:attrName>style.visibility</p:attrName>
                                            </p:attrNameLst>
                                          </p:cBhvr>
                                          <p:to>
                                            <p:strVal val="visible"/>
                                          </p:to>
                                        </p:set>
                                        <p:anim calcmode="lin" valueType="num" p14:bounceEnd="18000">
                                          <p:cBhvr additive="base">
                                            <p:cTn id="31" dur="500" fill="hold"/>
                                            <p:tgtEl>
                                              <p:spTgt spid="4"/>
                                            </p:tgtEl>
                                            <p:attrNameLst>
                                              <p:attrName>ppt_x</p:attrName>
                                            </p:attrNameLst>
                                          </p:cBhvr>
                                          <p:tavLst>
                                            <p:tav tm="0">
                                              <p:val>
                                                <p:strVal val="0-#ppt_w/2"/>
                                              </p:val>
                                            </p:tav>
                                            <p:tav tm="100000">
                                              <p:val>
                                                <p:strVal val="#ppt_x"/>
                                              </p:val>
                                            </p:tav>
                                          </p:tavLst>
                                        </p:anim>
                                        <p:anim calcmode="lin" valueType="num" p14:bounceEnd="18000">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10" presetClass="entr" presetSubtype="0"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750"/>
                                            <p:tgtEl>
                                              <p:spTgt spid="16"/>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2" presetClass="entr" presetSubtype="2" decel="4700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2000" fill="hold"/>
                                            <p:tgtEl>
                                              <p:spTgt spid="49"/>
                                            </p:tgtEl>
                                            <p:attrNameLst>
                                              <p:attrName>ppt_x</p:attrName>
                                            </p:attrNameLst>
                                          </p:cBhvr>
                                          <p:tavLst>
                                            <p:tav tm="0">
                                              <p:val>
                                                <p:strVal val="1+#ppt_w/2"/>
                                              </p:val>
                                            </p:tav>
                                            <p:tav tm="100000">
                                              <p:val>
                                                <p:strVal val="#ppt_x"/>
                                              </p:val>
                                            </p:tav>
                                          </p:tavLst>
                                        </p:anim>
                                        <p:anim calcmode="lin" valueType="num">
                                          <p:cBhvr additive="base">
                                            <p:cTn id="18" dur="2000" fill="hold"/>
                                            <p:tgtEl>
                                              <p:spTgt spid="49"/>
                                            </p:tgtEl>
                                            <p:attrNameLst>
                                              <p:attrName>ppt_y</p:attrName>
                                            </p:attrNameLst>
                                          </p:cBhvr>
                                          <p:tavLst>
                                            <p:tav tm="0">
                                              <p:val>
                                                <p:strVal val="#ppt_y"/>
                                              </p:val>
                                            </p:tav>
                                            <p:tav tm="100000">
                                              <p:val>
                                                <p:strVal val="#ppt_y"/>
                                              </p:val>
                                            </p:tav>
                                          </p:tavLst>
                                        </p:anim>
                                      </p:childTnLst>
                                    </p:cTn>
                                  </p:par>
                                  <p:par>
                                    <p:cTn id="19" presetID="2" presetClass="entr" presetSubtype="8" decel="4700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1250" fill="hold"/>
                                            <p:tgtEl>
                                              <p:spTgt spid="50"/>
                                            </p:tgtEl>
                                            <p:attrNameLst>
                                              <p:attrName>ppt_x</p:attrName>
                                            </p:attrNameLst>
                                          </p:cBhvr>
                                          <p:tavLst>
                                            <p:tav tm="0">
                                              <p:val>
                                                <p:strVal val="0-#ppt_w/2"/>
                                              </p:val>
                                            </p:tav>
                                            <p:tav tm="100000">
                                              <p:val>
                                                <p:strVal val="#ppt_x"/>
                                              </p:val>
                                            </p:tav>
                                          </p:tavLst>
                                        </p:anim>
                                        <p:anim calcmode="lin" valueType="num">
                                          <p:cBhvr additive="base">
                                            <p:cTn id="22" dur="1250" fill="hold"/>
                                            <p:tgtEl>
                                              <p:spTgt spid="50"/>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75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nodeType="withEffect">
                                      <p:stCondLst>
                                        <p:cond delay="75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2" presetClass="entr" presetSubtype="12" fill="hold" nodeType="withEffect">
                                      <p:stCondLst>
                                        <p:cond delay="125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889EF94B-6E41-5666-8F50-D1F68B0DCA5E}"/>
              </a:ext>
            </a:extLst>
          </p:cNvPr>
          <p:cNvPicPr>
            <a:picLocks noChangeAspect="1"/>
          </p:cNvPicPr>
          <p:nvPr/>
        </p:nvPicPr>
        <p:blipFill>
          <a:blip r:embed="rId4"/>
          <a:stretch>
            <a:fillRect/>
          </a:stretch>
        </p:blipFill>
        <p:spPr>
          <a:xfrm>
            <a:off x="7752522" y="4642456"/>
            <a:ext cx="4439478" cy="2215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DBEE53BA-06AD-EB12-1EB3-4940F933D5C6}"/>
              </a:ext>
            </a:extLst>
          </p:cNvPr>
          <p:cNvSpPr txBox="1"/>
          <p:nvPr/>
        </p:nvSpPr>
        <p:spPr>
          <a:xfrm>
            <a:off x="2909392" y="573394"/>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B9086572-377E-B45D-EE78-74A28B544644}"/>
              </a:ext>
            </a:extLst>
          </p:cNvPr>
          <p:cNvSpPr txBox="1"/>
          <p:nvPr/>
        </p:nvSpPr>
        <p:spPr>
          <a:xfrm>
            <a:off x="397565" y="1031679"/>
            <a:ext cx="11277599" cy="507831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p>
        </p:txBody>
      </p:sp>
    </p:spTree>
    <p:extLst>
      <p:ext uri="{BB962C8B-B14F-4D97-AF65-F5344CB8AC3E}">
        <p14:creationId xmlns:p14="http://schemas.microsoft.com/office/powerpoint/2010/main" val="201478570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024867E0-30F7-66D4-C4BE-B55CA010B25D}"/>
              </a:ext>
            </a:extLst>
          </p:cNvPr>
          <p:cNvSpPr txBox="1"/>
          <p:nvPr/>
        </p:nvSpPr>
        <p:spPr>
          <a:xfrm>
            <a:off x="4494826" y="810389"/>
            <a:ext cx="14656290" cy="4708981"/>
          </a:xfrm>
          <a:prstGeom prst="rect">
            <a:avLst/>
          </a:prstGeom>
          <a:noFill/>
        </p:spPr>
        <p:txBody>
          <a:bodyPr wrap="square" rtlCol="0">
            <a:spAutoFit/>
          </a:bodyPr>
          <a:lstStyle/>
          <a:p>
            <a:pPr marL="0" marR="0" lvl="0" indent="0" algn="l" defTabSz="914400" rtl="0" eaLnBrk="1" fontAlgn="auto" latinLnBrk="0" hangingPunct="1">
              <a:lnSpc>
                <a:spcPct val="300000"/>
              </a:lnSpc>
              <a:spcBef>
                <a:spcPts val="0"/>
              </a:spcBef>
              <a:spcAft>
                <a:spcPts val="0"/>
              </a:spcAft>
              <a:buClrTx/>
              <a:buSzTx/>
              <a:buFontTx/>
              <a:buNone/>
              <a:tabLst/>
              <a:defRPr/>
            </a:pPr>
            <a:r>
              <a:rPr kumimoji="0" lang="en-US" sz="12000" b="1" i="0" u="none" strike="noStrike" kern="1200" cap="none" spc="0" normalizeH="0" baseline="0" noProof="0">
                <a:ln>
                  <a:noFill/>
                </a:ln>
                <a:solidFill>
                  <a:prstClr val="white">
                    <a:alpha val="19000"/>
                  </a:prstClr>
                </a:solidFill>
                <a:effectLst/>
                <a:uLnTx/>
                <a:uFillTx/>
                <a:latin typeface="UTM Scriptina KT" panose="02000500000000000000" pitchFamily="2" charset="0"/>
                <a:ea typeface="+mn-ea"/>
                <a:cs typeface="+mn-cs"/>
              </a:rPr>
              <a:t>Trung Thu</a:t>
            </a:r>
          </a:p>
        </p:txBody>
      </p:sp>
      <p:pic>
        <p:nvPicPr>
          <p:cNvPr id="25" name="图片 24">
            <a:extLst>
              <a:ext uri="{FF2B5EF4-FFF2-40B4-BE49-F238E27FC236}">
                <a16:creationId xmlns:a16="http://schemas.microsoft.com/office/drawing/2014/main" id="{83E07A2D-FFFE-45B2-8BCF-8C63F412B4F8}"/>
              </a:ext>
            </a:extLst>
          </p:cNvPr>
          <p:cNvPicPr>
            <a:picLocks noChangeAspect="1"/>
          </p:cNvPicPr>
          <p:nvPr/>
        </p:nvPicPr>
        <p:blipFill rotWithShape="1">
          <a:blip r:embed="rId4">
            <a:extLst>
              <a:ext uri="{28A0092B-C50C-407E-A947-70E740481C1C}">
                <a14:useLocalDpi xmlns:a14="http://schemas.microsoft.com/office/drawing/2010/main" val="0"/>
              </a:ext>
            </a:extLst>
          </a:blip>
          <a:srcRect l="70249" b="72899"/>
          <a:stretch/>
        </p:blipFill>
        <p:spPr>
          <a:xfrm>
            <a:off x="9020685" y="-268418"/>
            <a:ext cx="3171315" cy="3614450"/>
          </a:xfrm>
          <a:prstGeom prst="rect">
            <a:avLst/>
          </a:prstGeom>
        </p:spPr>
      </p:pic>
      <p:pic>
        <p:nvPicPr>
          <p:cNvPr id="11" name="图片 10">
            <a:extLst>
              <a:ext uri="{FF2B5EF4-FFF2-40B4-BE49-F238E27FC236}">
                <a16:creationId xmlns:a16="http://schemas.microsoft.com/office/drawing/2014/main" id="{67DE351F-A16B-4B50-94AC-CED9FDD3CF2C}"/>
              </a:ext>
            </a:extLst>
          </p:cNvPr>
          <p:cNvPicPr>
            <a:picLocks noChangeAspect="1"/>
          </p:cNvPicPr>
          <p:nvPr/>
        </p:nvPicPr>
        <p:blipFill rotWithShape="1">
          <a:blip r:embed="rId5">
            <a:extLst>
              <a:ext uri="{28A0092B-C50C-407E-A947-70E740481C1C}">
                <a14:useLocalDpi xmlns:a14="http://schemas.microsoft.com/office/drawing/2010/main" val="0"/>
              </a:ext>
            </a:extLst>
          </a:blip>
          <a:srcRect t="63360" b="3970"/>
          <a:stretch/>
        </p:blipFill>
        <p:spPr>
          <a:xfrm>
            <a:off x="0" y="689706"/>
            <a:ext cx="12192000" cy="6168294"/>
          </a:xfrm>
          <a:prstGeom prst="rect">
            <a:avLst/>
          </a:prstGeom>
        </p:spPr>
      </p:pic>
      <p:pic>
        <p:nvPicPr>
          <p:cNvPr id="12" name="图片 72">
            <a:extLst>
              <a:ext uri="{FF2B5EF4-FFF2-40B4-BE49-F238E27FC236}">
                <a16:creationId xmlns:a16="http://schemas.microsoft.com/office/drawing/2014/main" id="{08835214-482C-6A89-56F0-86D45BFB7FA4}"/>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0989710" y="4376862"/>
            <a:ext cx="2413191" cy="2710046"/>
          </a:xfrm>
          <a:prstGeom prst="rect">
            <a:avLst/>
          </a:prstGeom>
        </p:spPr>
      </p:pic>
      <p:pic>
        <p:nvPicPr>
          <p:cNvPr id="17" name="图片 72">
            <a:extLst>
              <a:ext uri="{FF2B5EF4-FFF2-40B4-BE49-F238E27FC236}">
                <a16:creationId xmlns:a16="http://schemas.microsoft.com/office/drawing/2014/main" id="{401144C7-1076-9B20-A811-18E727B8CFB2}"/>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4252358" y="4310185"/>
            <a:ext cx="2413191" cy="2710046"/>
          </a:xfrm>
          <a:prstGeom prst="rect">
            <a:avLst/>
          </a:prstGeom>
        </p:spPr>
      </p:pic>
      <p:pic>
        <p:nvPicPr>
          <p:cNvPr id="18" name="图片 72">
            <a:extLst>
              <a:ext uri="{FF2B5EF4-FFF2-40B4-BE49-F238E27FC236}">
                <a16:creationId xmlns:a16="http://schemas.microsoft.com/office/drawing/2014/main" id="{494AB093-2236-4058-DC3A-C638B9983F87}"/>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2839994" y="4798870"/>
            <a:ext cx="2413191" cy="2710046"/>
          </a:xfrm>
          <a:prstGeom prst="rect">
            <a:avLst/>
          </a:prstGeom>
        </p:spPr>
      </p:pic>
      <p:pic>
        <p:nvPicPr>
          <p:cNvPr id="21" name="图片 72">
            <a:extLst>
              <a:ext uri="{FF2B5EF4-FFF2-40B4-BE49-F238E27FC236}">
                <a16:creationId xmlns:a16="http://schemas.microsoft.com/office/drawing/2014/main" id="{C1477FA1-E2FF-40B3-49DB-2012244E9479}"/>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3966714" flipH="1">
            <a:off x="-1091038" y="4361960"/>
            <a:ext cx="2413191" cy="2710046"/>
          </a:xfrm>
          <a:prstGeom prst="rect">
            <a:avLst/>
          </a:prstGeom>
        </p:spPr>
      </p:pic>
      <p:pic>
        <p:nvPicPr>
          <p:cNvPr id="22" name="Cloud 1" descr="C:\Users\Joseph\Desktop\Cloud1.png">
            <a:extLst>
              <a:ext uri="{FF2B5EF4-FFF2-40B4-BE49-F238E27FC236}">
                <a16:creationId xmlns:a16="http://schemas.microsoft.com/office/drawing/2014/main" id="{12DEAEA5-5E84-5398-D001-BB6F72DB873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663536" y="-862177"/>
            <a:ext cx="8559519" cy="3423808"/>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Cloud 1" descr="C:\Users\Joseph\Desktop\Cloud1.png">
            <a:extLst>
              <a:ext uri="{FF2B5EF4-FFF2-40B4-BE49-F238E27FC236}">
                <a16:creationId xmlns:a16="http://schemas.microsoft.com/office/drawing/2014/main" id="{C5672989-4264-E307-E08C-5687144B3D6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456544" y="-862178"/>
            <a:ext cx="8559522" cy="3423809"/>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图片 14" descr="57c6eb7eef3d9dbee40ab4c123b0b47b">
            <a:extLst>
              <a:ext uri="{FF2B5EF4-FFF2-40B4-BE49-F238E27FC236}">
                <a16:creationId xmlns:a16="http://schemas.microsoft.com/office/drawing/2014/main" id="{C029C069-A2AD-C3F4-6817-25F6E021E3E8}"/>
              </a:ext>
            </a:extLst>
          </p:cNvPr>
          <p:cNvPicPr>
            <a:picLocks noChangeAspect="1"/>
          </p:cNvPicPr>
          <p:nvPr/>
        </p:nvPicPr>
        <p:blipFill>
          <a:blip r:embed="rId8"/>
          <a:stretch>
            <a:fillRect/>
          </a:stretch>
        </p:blipFill>
        <p:spPr>
          <a:xfrm rot="363524">
            <a:off x="-1010971" y="-2053105"/>
            <a:ext cx="7184505" cy="7184505"/>
          </a:xfrm>
          <a:prstGeom prst="rect">
            <a:avLst/>
          </a:prstGeom>
        </p:spPr>
      </p:pic>
      <p:pic>
        <p:nvPicPr>
          <p:cNvPr id="27" name="图片 26">
            <a:extLst>
              <a:ext uri="{FF2B5EF4-FFF2-40B4-BE49-F238E27FC236}">
                <a16:creationId xmlns:a16="http://schemas.microsoft.com/office/drawing/2014/main" id="{D789DADF-6533-4BE9-9355-D38C242622E7}"/>
              </a:ext>
            </a:extLst>
          </p:cNvPr>
          <p:cNvPicPr>
            <a:picLocks noChangeAspect="1"/>
          </p:cNvPicPr>
          <p:nvPr/>
        </p:nvPicPr>
        <p:blipFill>
          <a:blip r:embed="rId9"/>
          <a:stretch>
            <a:fillRect/>
          </a:stretch>
        </p:blipFill>
        <p:spPr>
          <a:xfrm>
            <a:off x="-563860" y="-828428"/>
            <a:ext cx="15980191" cy="3464198"/>
          </a:xfrm>
          <a:prstGeom prst="rect">
            <a:avLst/>
          </a:prstGeom>
        </p:spPr>
      </p:pic>
      <p:pic>
        <p:nvPicPr>
          <p:cNvPr id="23" name="图片 22">
            <a:extLst>
              <a:ext uri="{FF2B5EF4-FFF2-40B4-BE49-F238E27FC236}">
                <a16:creationId xmlns:a16="http://schemas.microsoft.com/office/drawing/2014/main" id="{5438D159-32F1-437D-8476-2C28E091E467}"/>
              </a:ext>
            </a:extLst>
          </p:cNvPr>
          <p:cNvPicPr>
            <a:picLocks noChangeAspect="1"/>
          </p:cNvPicPr>
          <p:nvPr/>
        </p:nvPicPr>
        <p:blipFill rotWithShape="1">
          <a:blip r:embed="rId10">
            <a:extLst>
              <a:ext uri="{28A0092B-C50C-407E-A947-70E740481C1C}">
                <a14:useLocalDpi xmlns:a14="http://schemas.microsoft.com/office/drawing/2010/main" val="0"/>
              </a:ext>
            </a:extLst>
          </a:blip>
          <a:srcRect t="60723" r="40565"/>
          <a:stretch/>
        </p:blipFill>
        <p:spPr>
          <a:xfrm>
            <a:off x="-324953" y="1186727"/>
            <a:ext cx="5717762" cy="5723821"/>
          </a:xfrm>
          <a:prstGeom prst="rect">
            <a:avLst/>
          </a:prstGeom>
        </p:spPr>
      </p:pic>
      <p:pic>
        <p:nvPicPr>
          <p:cNvPr id="13" name="图片 72">
            <a:extLst>
              <a:ext uri="{FF2B5EF4-FFF2-40B4-BE49-F238E27FC236}">
                <a16:creationId xmlns:a16="http://schemas.microsoft.com/office/drawing/2014/main" id="{85840E17-4D9D-D73B-1650-D81BB76AA24F}"/>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9360855" y="4958921"/>
            <a:ext cx="2520292" cy="2830322"/>
          </a:xfrm>
          <a:prstGeom prst="rect">
            <a:avLst/>
          </a:prstGeom>
        </p:spPr>
      </p:pic>
      <p:pic>
        <p:nvPicPr>
          <p:cNvPr id="14" name="图片 72">
            <a:extLst>
              <a:ext uri="{FF2B5EF4-FFF2-40B4-BE49-F238E27FC236}">
                <a16:creationId xmlns:a16="http://schemas.microsoft.com/office/drawing/2014/main" id="{96914E94-79F1-4C80-6222-DE7561CEDE30}"/>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7840037" y="5168055"/>
            <a:ext cx="2413191" cy="2710046"/>
          </a:xfrm>
          <a:prstGeom prst="rect">
            <a:avLst/>
          </a:prstGeom>
        </p:spPr>
      </p:pic>
      <p:pic>
        <p:nvPicPr>
          <p:cNvPr id="15" name="图片 72">
            <a:extLst>
              <a:ext uri="{FF2B5EF4-FFF2-40B4-BE49-F238E27FC236}">
                <a16:creationId xmlns:a16="http://schemas.microsoft.com/office/drawing/2014/main" id="{05484A69-0601-7F0D-71B2-0E0667E3189E}"/>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6789227" y="5086849"/>
            <a:ext cx="2413191" cy="2710046"/>
          </a:xfrm>
          <a:prstGeom prst="rect">
            <a:avLst/>
          </a:prstGeom>
        </p:spPr>
      </p:pic>
      <p:pic>
        <p:nvPicPr>
          <p:cNvPr id="16" name="图片 72">
            <a:extLst>
              <a:ext uri="{FF2B5EF4-FFF2-40B4-BE49-F238E27FC236}">
                <a16:creationId xmlns:a16="http://schemas.microsoft.com/office/drawing/2014/main" id="{5FBB03B3-FCFB-467C-0C3B-AD3EE917940B}"/>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5461899" y="4675093"/>
            <a:ext cx="2413191" cy="2710046"/>
          </a:xfrm>
          <a:prstGeom prst="rect">
            <a:avLst/>
          </a:prstGeom>
        </p:spPr>
      </p:pic>
      <p:pic>
        <p:nvPicPr>
          <p:cNvPr id="19" name="图片 72">
            <a:extLst>
              <a:ext uri="{FF2B5EF4-FFF2-40B4-BE49-F238E27FC236}">
                <a16:creationId xmlns:a16="http://schemas.microsoft.com/office/drawing/2014/main" id="{344ED82D-E966-BD4F-C9BE-3C0D2536C246}"/>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527238" y="5013296"/>
            <a:ext cx="2413191" cy="2710046"/>
          </a:xfrm>
          <a:prstGeom prst="rect">
            <a:avLst/>
          </a:prstGeom>
        </p:spPr>
      </p:pic>
      <p:pic>
        <p:nvPicPr>
          <p:cNvPr id="20" name="图片 72">
            <a:extLst>
              <a:ext uri="{FF2B5EF4-FFF2-40B4-BE49-F238E27FC236}">
                <a16:creationId xmlns:a16="http://schemas.microsoft.com/office/drawing/2014/main" id="{ACB2BE32-AE51-EA5C-EC9D-9BBAC7EF7B57}"/>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54213" y="4933628"/>
            <a:ext cx="2413191" cy="2710046"/>
          </a:xfrm>
          <a:prstGeom prst="rect">
            <a:avLst/>
          </a:prstGeom>
        </p:spPr>
      </p:pic>
      <p:pic>
        <p:nvPicPr>
          <p:cNvPr id="26" name="Cloud 1" descr="C:\Users\Joseph\Desktop\Cloud1.png">
            <a:extLst>
              <a:ext uri="{FF2B5EF4-FFF2-40B4-BE49-F238E27FC236}">
                <a16:creationId xmlns:a16="http://schemas.microsoft.com/office/drawing/2014/main" id="{33F3CB2B-E85F-2738-D667-EF5D753D134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151954" y="5891848"/>
            <a:ext cx="7040237" cy="2816095"/>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Cloud 1" descr="C:\Users\Joseph\Desktop\Cloud1.png">
            <a:extLst>
              <a:ext uri="{FF2B5EF4-FFF2-40B4-BE49-F238E27FC236}">
                <a16:creationId xmlns:a16="http://schemas.microsoft.com/office/drawing/2014/main" id="{269D4A9F-7818-4EA2-CD6D-4FFE7517D85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34563" y="4818569"/>
            <a:ext cx="4796244" cy="2816095"/>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Cloud 1" descr="C:\Users\Joseph\Desktop\Cloud1.png">
            <a:extLst>
              <a:ext uri="{FF2B5EF4-FFF2-40B4-BE49-F238E27FC236}">
                <a16:creationId xmlns:a16="http://schemas.microsoft.com/office/drawing/2014/main" id="{9C323833-8E9B-7242-E1E7-EFB90058C76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758370" y="5370038"/>
            <a:ext cx="4796244" cy="2816095"/>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a16="http://schemas.microsoft.com/office/drawing/2014/main" id="{5B78B0D6-2935-DA4A-A1F7-0517EB3CD9D1}"/>
              </a:ext>
            </a:extLst>
          </p:cNvPr>
          <p:cNvPicPr>
            <a:picLocks noChangeAspect="1"/>
          </p:cNvPicPr>
          <p:nvPr/>
        </p:nvPicPr>
        <p:blipFill>
          <a:blip r:embed="rId11"/>
          <a:stretch>
            <a:fillRect/>
          </a:stretch>
        </p:blipFill>
        <p:spPr>
          <a:xfrm>
            <a:off x="3226759" y="1409549"/>
            <a:ext cx="9455716" cy="4993057"/>
          </a:xfrm>
          <a:prstGeom prst="rect">
            <a:avLst/>
          </a:prstGeom>
        </p:spPr>
      </p:pic>
    </p:spTree>
    <p:extLst>
      <p:ext uri="{BB962C8B-B14F-4D97-AF65-F5344CB8AC3E}">
        <p14:creationId xmlns:p14="http://schemas.microsoft.com/office/powerpoint/2010/main" val="70082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0"/>
                                        <p:tgtEl>
                                          <p:spTgt spid="22"/>
                                        </p:tgtEl>
                                      </p:cBhvr>
                                    </p:animEffect>
                                  </p:childTnLst>
                                </p:cTn>
                              </p:par>
                              <p:par>
                                <p:cTn id="8" presetID="0" presetClass="path" presetSubtype="0" repeatCount="indefinite" accel="50000" decel="50000" fill="hold" nodeType="withEffect">
                                  <p:stCondLst>
                                    <p:cond delay="2750"/>
                                  </p:stCondLst>
                                  <p:childTnLst>
                                    <p:animMotion origin="layout" path="M -0.1776 0.00347 L 0.24948 0.00347 L -0.62227 0.00347 L -0.1776 0.00347 Z " pathEditMode="relative" rAng="0" ptsTypes="AAAA">
                                      <p:cBhvr>
                                        <p:cTn id="9" dur="120000" fill="hold"/>
                                        <p:tgtEl>
                                          <p:spTgt spid="22"/>
                                        </p:tgtEl>
                                        <p:attrNameLst>
                                          <p:attrName>ppt_x</p:attrName>
                                          <p:attrName>ppt_y</p:attrName>
                                        </p:attrNameLst>
                                      </p:cBhvr>
                                      <p:rCtr x="-885" y="0"/>
                                    </p:animMotion>
                                  </p:childTnLst>
                                </p:cTn>
                              </p:par>
                              <p:par>
                                <p:cTn id="10" presetID="10" presetClass="entr" presetSubtype="0" fill="hold" nodeType="withEffect">
                                  <p:stCondLst>
                                    <p:cond delay="15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0"/>
                                        <p:tgtEl>
                                          <p:spTgt spid="24"/>
                                        </p:tgtEl>
                                      </p:cBhvr>
                                    </p:animEffect>
                                  </p:childTnLst>
                                </p:cTn>
                              </p:par>
                              <p:par>
                                <p:cTn id="13" presetID="0" presetClass="path" presetSubtype="0" repeatCount="indefinite" accel="50000" decel="50000" fill="hold" nodeType="withEffect">
                                  <p:stCondLst>
                                    <p:cond delay="2750"/>
                                  </p:stCondLst>
                                  <p:childTnLst>
                                    <p:animMotion origin="layout" path="M -0.1776 0.00347 L 0.24948 0.00347 L -0.62227 0.00347 L -0.1776 0.00347 Z " pathEditMode="relative" rAng="0" ptsTypes="AAAA">
                                      <p:cBhvr>
                                        <p:cTn id="14" dur="120000" fill="hold"/>
                                        <p:tgtEl>
                                          <p:spTgt spid="24"/>
                                        </p:tgtEl>
                                        <p:attrNameLst>
                                          <p:attrName>ppt_x</p:attrName>
                                          <p:attrName>ppt_y</p:attrName>
                                        </p:attrNameLst>
                                      </p:cBhvr>
                                      <p:rCtr x="-885" y="0"/>
                                    </p:animMotion>
                                  </p:childTnLst>
                                </p:cTn>
                              </p:par>
                              <p:par>
                                <p:cTn id="15" presetID="10" presetClass="entr" presetSubtype="0" fill="hold" nodeType="withEffect">
                                  <p:stCondLst>
                                    <p:cond delay="125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0"/>
                                        <p:tgtEl>
                                          <p:spTgt spid="26"/>
                                        </p:tgtEl>
                                      </p:cBhvr>
                                    </p:animEffect>
                                  </p:childTnLst>
                                </p:cTn>
                              </p:par>
                              <p:par>
                                <p:cTn id="18" presetID="0" presetClass="path" presetSubtype="0" repeatCount="indefinite" accel="50000" decel="50000" fill="hold" nodeType="withEffect">
                                  <p:stCondLst>
                                    <p:cond delay="2750"/>
                                  </p:stCondLst>
                                  <p:childTnLst>
                                    <p:animMotion origin="layout" path="M -0.1776 0.00347 L 0.24948 0.00347 L -0.62227 0.00347 L -0.1776 0.00347 Z " pathEditMode="relative" rAng="0" ptsTypes="AAAA">
                                      <p:cBhvr>
                                        <p:cTn id="19" dur="120000" fill="hold"/>
                                        <p:tgtEl>
                                          <p:spTgt spid="26"/>
                                        </p:tgtEl>
                                        <p:attrNameLst>
                                          <p:attrName>ppt_x</p:attrName>
                                          <p:attrName>ppt_y</p:attrName>
                                        </p:attrNameLst>
                                      </p:cBhvr>
                                      <p:rCtr x="-872" y="0"/>
                                    </p:animMotion>
                                  </p:childTnLst>
                                </p:cTn>
                              </p:par>
                              <p:par>
                                <p:cTn id="20" presetID="10" presetClass="entr" presetSubtype="0" fill="hold" nodeType="withEffect">
                                  <p:stCondLst>
                                    <p:cond delay="125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0"/>
                                        <p:tgtEl>
                                          <p:spTgt spid="28"/>
                                        </p:tgtEl>
                                      </p:cBhvr>
                                    </p:animEffect>
                                  </p:childTnLst>
                                </p:cTn>
                              </p:par>
                              <p:par>
                                <p:cTn id="23" presetID="0" presetClass="path" presetSubtype="0" repeatCount="indefinite" accel="50000" decel="50000" fill="hold" nodeType="withEffect">
                                  <p:stCondLst>
                                    <p:cond delay="2750"/>
                                  </p:stCondLst>
                                  <p:childTnLst>
                                    <p:animMotion origin="layout" path="M -0.1776 0.00348 L 0.24948 0.00348 L -0.62227 0.00348 L -0.1776 0.00348 Z " pathEditMode="relative" rAng="0" ptsTypes="AAAA">
                                      <p:cBhvr>
                                        <p:cTn id="24" dur="120000" fill="hold"/>
                                        <p:tgtEl>
                                          <p:spTgt spid="28"/>
                                        </p:tgtEl>
                                        <p:attrNameLst>
                                          <p:attrName>ppt_x</p:attrName>
                                          <p:attrName>ppt_y</p:attrName>
                                        </p:attrNameLst>
                                      </p:cBhvr>
                                      <p:rCtr x="-885" y="0"/>
                                    </p:animMotion>
                                  </p:childTnLst>
                                </p:cTn>
                              </p:par>
                              <p:par>
                                <p:cTn id="25" presetID="10" presetClass="entr" presetSubtype="0" fill="hold" nodeType="withEffect">
                                  <p:stCondLst>
                                    <p:cond delay="12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0"/>
                                        <p:tgtEl>
                                          <p:spTgt spid="29"/>
                                        </p:tgtEl>
                                      </p:cBhvr>
                                    </p:animEffect>
                                  </p:childTnLst>
                                </p:cTn>
                              </p:par>
                              <p:par>
                                <p:cTn id="28" presetID="0" presetClass="path" presetSubtype="0" repeatCount="indefinite" accel="50000" decel="50000" fill="hold" nodeType="withEffect">
                                  <p:stCondLst>
                                    <p:cond delay="2750"/>
                                  </p:stCondLst>
                                  <p:childTnLst>
                                    <p:animMotion origin="layout" path="M -0.1776 0.00347 L 0.24948 0.00347 L -0.62226 0.00347 L -0.1776 0.00347 Z " pathEditMode="relative" rAng="0" ptsTypes="AAAA">
                                      <p:cBhvr>
                                        <p:cTn id="29" dur="120000" fill="hold"/>
                                        <p:tgtEl>
                                          <p:spTgt spid="29"/>
                                        </p:tgtEl>
                                        <p:attrNameLst>
                                          <p:attrName>ppt_x</p:attrName>
                                          <p:attrName>ppt_y</p:attrName>
                                        </p:attrNameLst>
                                      </p:cBhvr>
                                      <p:rCtr x="-885" y="0"/>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3747"/>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54F34E8-1B58-FD55-0599-2A33C197CA70}"/>
              </a:ext>
            </a:extLst>
          </p:cNvPr>
          <p:cNvPicPr>
            <a:picLocks noChangeAspect="1"/>
          </p:cNvPicPr>
          <p:nvPr/>
        </p:nvPicPr>
        <p:blipFill>
          <a:blip r:embed="rId3"/>
          <a:srcRect/>
          <a:stretch>
            <a:fillRect/>
          </a:stretch>
        </p:blipFill>
        <p:spPr>
          <a:xfrm>
            <a:off x="374321" y="263891"/>
            <a:ext cx="9499021" cy="6150616"/>
          </a:xfrm>
          <a:prstGeom prst="rect">
            <a:avLst/>
          </a:prstGeom>
        </p:spPr>
      </p:pic>
      <p:pic>
        <p:nvPicPr>
          <p:cNvPr id="7" name="Picture 3">
            <a:extLst>
              <a:ext uri="{FF2B5EF4-FFF2-40B4-BE49-F238E27FC236}">
                <a16:creationId xmlns:a16="http://schemas.microsoft.com/office/drawing/2014/main" id="{77BC4B45-4A1D-2082-AD39-1872FBA6AC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26051" y="2516371"/>
            <a:ext cx="2309454" cy="4161179"/>
          </a:xfrm>
          <a:prstGeom prst="rect">
            <a:avLst/>
          </a:prstGeom>
        </p:spPr>
      </p:pic>
      <p:pic>
        <p:nvPicPr>
          <p:cNvPr id="8" name="Picture 4">
            <a:extLst>
              <a:ext uri="{FF2B5EF4-FFF2-40B4-BE49-F238E27FC236}">
                <a16:creationId xmlns:a16="http://schemas.microsoft.com/office/drawing/2014/main" id="{A05C8E4A-6EDB-7579-E4AE-C35719B657F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1627" y="4114800"/>
            <a:ext cx="2444877" cy="2743200"/>
          </a:xfrm>
          <a:prstGeom prst="rect">
            <a:avLst/>
          </a:prstGeom>
        </p:spPr>
      </p:pic>
      <p:pic>
        <p:nvPicPr>
          <p:cNvPr id="9" name="Picture 8">
            <a:hlinkClick r:id="rId8" action="ppaction://hlinksldjump"/>
            <a:extLst>
              <a:ext uri="{FF2B5EF4-FFF2-40B4-BE49-F238E27FC236}">
                <a16:creationId xmlns:a16="http://schemas.microsoft.com/office/drawing/2014/main" id="{DB08D209-87A7-0F37-0B19-685E23A775D7}"/>
              </a:ext>
            </a:extLst>
          </p:cNvPr>
          <p:cNvPicPr>
            <a:picLocks noChangeAspect="1"/>
          </p:cNvPicPr>
          <p:nvPr/>
        </p:nvPicPr>
        <p:blipFill>
          <a:blip r:embed="rId9"/>
          <a:stretch>
            <a:fillRect/>
          </a:stretch>
        </p:blipFill>
        <p:spPr>
          <a:xfrm>
            <a:off x="10180832" y="3060646"/>
            <a:ext cx="2056562" cy="1068925"/>
          </a:xfrm>
          <a:prstGeom prst="rect">
            <a:avLst/>
          </a:prstGeom>
        </p:spPr>
      </p:pic>
      <p:pic>
        <p:nvPicPr>
          <p:cNvPr id="10" name="Picture 4">
            <a:extLst>
              <a:ext uri="{FF2B5EF4-FFF2-40B4-BE49-F238E27FC236}">
                <a16:creationId xmlns:a16="http://schemas.microsoft.com/office/drawing/2014/main" id="{ADE3D0DA-4940-E4E3-1808-5448A6E897C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98777" y="4810124"/>
            <a:ext cx="1825169" cy="2047875"/>
          </a:xfrm>
          <a:prstGeom prst="rect">
            <a:avLst/>
          </a:prstGeom>
        </p:spPr>
      </p:pic>
      <p:grpSp>
        <p:nvGrpSpPr>
          <p:cNvPr id="11" name="Group 10">
            <a:extLst>
              <a:ext uri="{FF2B5EF4-FFF2-40B4-BE49-F238E27FC236}">
                <a16:creationId xmlns:a16="http://schemas.microsoft.com/office/drawing/2014/main" id="{4B1A8E4E-EA0F-AB1B-1430-AEFCE87771C5}"/>
              </a:ext>
            </a:extLst>
          </p:cNvPr>
          <p:cNvGrpSpPr/>
          <p:nvPr/>
        </p:nvGrpSpPr>
        <p:grpSpPr>
          <a:xfrm>
            <a:off x="847725" y="743560"/>
            <a:ext cx="9553575" cy="2685440"/>
            <a:chOff x="2551480" y="1534549"/>
            <a:chExt cx="6312320" cy="3347167"/>
          </a:xfrm>
        </p:grpSpPr>
        <p:pic>
          <p:nvPicPr>
            <p:cNvPr id="12" name="Picture 2">
              <a:extLst>
                <a:ext uri="{FF2B5EF4-FFF2-40B4-BE49-F238E27FC236}">
                  <a16:creationId xmlns:a16="http://schemas.microsoft.com/office/drawing/2014/main" id="{304DD1ED-D8CA-778B-E158-46746D0FFB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1480" y="1534549"/>
              <a:ext cx="6312320" cy="3347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id="{BA107AEE-CE49-B889-F7E8-728FAA095C69}"/>
                </a:ext>
              </a:extLst>
            </p:cNvPr>
            <p:cNvSpPr txBox="1"/>
            <p:nvPr/>
          </p:nvSpPr>
          <p:spPr>
            <a:xfrm>
              <a:off x="2914602" y="1880523"/>
              <a:ext cx="4935954" cy="25702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a:ea typeface="+mn-ea"/>
                  <a:cs typeface="+mn-cs"/>
                </a:rPr>
                <a:t>1.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Đọc</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đoạn</a:t>
              </a:r>
              <a:r>
                <a:rPr kumimoji="0" lang="en-US" sz="3200" b="0" i="0" u="none" strike="noStrike" kern="1200" cap="none" spc="0" normalizeH="0" baseline="0" noProof="0" dirty="0">
                  <a:ln>
                    <a:noFill/>
                  </a:ln>
                  <a:solidFill>
                    <a:srgbClr val="FFFF00"/>
                  </a:solidFill>
                  <a:effectLst/>
                  <a:uLnTx/>
                  <a:uFillTx/>
                  <a:latin typeface="Calibri"/>
                  <a:ea typeface="+mn-ea"/>
                  <a:cs typeface="+mn-cs"/>
                </a:rPr>
                <a:t> 1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bài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Nhà</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rông</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và</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trả</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lời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câu</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hỏi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Đặc</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điểm</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nổi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bật</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về</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hình</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dạng</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của</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nhà</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rông</a:t>
              </a:r>
              <a:r>
                <a:rPr kumimoji="0" lang="en-US" sz="3200" b="0" i="0" u="none" strike="noStrike" kern="1200" cap="none" spc="0" normalizeH="0" baseline="0" noProof="0" dirty="0">
                  <a:ln>
                    <a:noFill/>
                  </a:ln>
                  <a:solidFill>
                    <a:srgbClr val="FFFF00"/>
                  </a:solidFill>
                  <a:effectLst/>
                  <a:uLnTx/>
                  <a:uFillTx/>
                  <a:latin typeface="Calibri"/>
                  <a:ea typeface="+mn-ea"/>
                  <a:cs typeface="+mn-cs"/>
                </a:rPr>
                <a:t> ở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Tây</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Nguyên</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là</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gì</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Câu</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văn</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nào</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trong</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bài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giúp</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em</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nhận</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ra</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điều</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đó</a:t>
              </a:r>
              <a:r>
                <a:rPr kumimoji="0" lang="en-US" sz="3200" b="0" i="0" u="none" strike="noStrike" kern="1200" cap="none" spc="0" normalizeH="0" baseline="0" noProof="0" dirty="0">
                  <a:ln>
                    <a:noFill/>
                  </a:ln>
                  <a:solidFill>
                    <a:srgbClr val="FFFF00"/>
                  </a:solidFill>
                  <a:effectLst/>
                  <a:uLnTx/>
                  <a:uFillTx/>
                  <a:latin typeface="Calibri"/>
                  <a:ea typeface="+mn-ea"/>
                  <a:cs typeface="+mn-cs"/>
                </a:rPr>
                <a:t>?</a:t>
              </a:r>
            </a:p>
          </p:txBody>
        </p:sp>
      </p:grpSp>
      <p:sp>
        <p:nvSpPr>
          <p:cNvPr id="15" name="TextBox 14">
            <a:extLst>
              <a:ext uri="{FF2B5EF4-FFF2-40B4-BE49-F238E27FC236}">
                <a16:creationId xmlns:a16="http://schemas.microsoft.com/office/drawing/2014/main" id="{48535C05-1C2C-13B2-C214-082505E3FD60}"/>
              </a:ext>
            </a:extLst>
          </p:cNvPr>
          <p:cNvSpPr txBox="1"/>
          <p:nvPr/>
        </p:nvSpPr>
        <p:spPr>
          <a:xfrm>
            <a:off x="1828800" y="3514250"/>
            <a:ext cx="7305675" cy="2246769"/>
          </a:xfrm>
          <a:prstGeom prst="rect">
            <a:avLst/>
          </a:prstGeom>
          <a:noFill/>
        </p:spPr>
        <p:txBody>
          <a:bodyPr wrap="square" rtlCol="0">
            <a:spAutoFit/>
          </a:bodyPr>
          <a:lstStyle/>
          <a:p>
            <a:pPr lvl="0" algn="just"/>
            <a:r>
              <a:rPr lang="vi-VN" sz="2800" b="1" dirty="0">
                <a:solidFill>
                  <a:prstClr val="white"/>
                </a:solidFill>
                <a:latin typeface="Calibri"/>
              </a:rPr>
              <a:t>Đặc điểm nổi bật về hình dạng của nhà rông ở Tây Nguyên là mái nhà dựng đứng, vươn cao lên trời như một lưỡi rìu lật ngược. Câu văn cho biết điều đó là: “ Đến Tây Nguyên,  từ xa nhìn vào… như một lưỡi rìu lật ngược”</a:t>
            </a:r>
            <a:endParaRPr kumimoji="0" lang="en-US" sz="2800" b="1" i="0" u="none" strike="noStrike" kern="1200" cap="none" spc="0" normalizeH="0" baseline="0" noProof="0" dirty="0">
              <a:ln>
                <a:noFill/>
              </a:ln>
              <a:solidFill>
                <a:prstClr val="white"/>
              </a:solidFill>
              <a:effectLst/>
              <a:uLnTx/>
              <a:uFillTx/>
              <a:latin typeface="Calibri"/>
            </a:endParaRPr>
          </a:p>
        </p:txBody>
      </p:sp>
      <p:pic>
        <p:nvPicPr>
          <p:cNvPr id="16" name="mask1">
            <a:extLst>
              <a:ext uri="{FF2B5EF4-FFF2-40B4-BE49-F238E27FC236}">
                <a16:creationId xmlns:a16="http://schemas.microsoft.com/office/drawing/2014/main" id="{6E9D0B10-2CC9-D24F-F00D-CC43121DB89F}"/>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477375" y="114301"/>
            <a:ext cx="1339965" cy="1310122"/>
          </a:xfrm>
          <a:prstGeom prst="rect">
            <a:avLst/>
          </a:prstGeom>
        </p:spPr>
      </p:pic>
      <p:pic>
        <p:nvPicPr>
          <p:cNvPr id="17" name="Picture 16">
            <a:extLst>
              <a:ext uri="{FF2B5EF4-FFF2-40B4-BE49-F238E27FC236}">
                <a16:creationId xmlns:a16="http://schemas.microsoft.com/office/drawing/2014/main" id="{FBC9ACCB-56E4-EE5F-9C77-5EF6A57A4CCE}"/>
              </a:ext>
            </a:extLst>
          </p:cNvPr>
          <p:cNvPicPr>
            <a:picLocks noChangeAspect="1"/>
          </p:cNvPicPr>
          <p:nvPr/>
        </p:nvPicPr>
        <p:blipFill>
          <a:blip r:embed="rId12"/>
          <a:srcRect/>
          <a:stretch>
            <a:fillRect/>
          </a:stretch>
        </p:blipFill>
        <p:spPr>
          <a:xfrm>
            <a:off x="9095839" y="3021499"/>
            <a:ext cx="2032482" cy="407515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3" presetClass="entr" presetSubtype="16" fill="hold" nodeType="withEffect">
                                  <p:stCondLst>
                                    <p:cond delay="200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Tieng-yeah-tre-con-www_tiengdong_com (online-audio-converter.com).wav"/>
                                        </p:tgtEl>
                                      </p:cMediaNode>
                                    </p:audio>
                                  </p:subTnLst>
                                </p:cTn>
                              </p:par>
                              <p:par>
                                <p:cTn id="17" presetID="35" presetClass="emph" presetSubtype="0" repeatCount="10000" fill="hold" nodeType="withEffect">
                                  <p:stCondLst>
                                    <p:cond delay="2000"/>
                                  </p:stCondLst>
                                  <p:childTnLst>
                                    <p:anim calcmode="discrete" valueType="str">
                                      <p:cBhvr>
                                        <p:cTn id="18"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63747"/>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B1F3C181-7C41-44DD-4A27-3EBA23A31748}"/>
              </a:ext>
            </a:extLst>
          </p:cNvPr>
          <p:cNvPicPr>
            <a:picLocks noChangeAspect="1"/>
          </p:cNvPicPr>
          <p:nvPr/>
        </p:nvPicPr>
        <p:blipFill>
          <a:blip r:embed="rId3"/>
          <a:srcRect/>
          <a:stretch>
            <a:fillRect/>
          </a:stretch>
        </p:blipFill>
        <p:spPr>
          <a:xfrm>
            <a:off x="374321" y="263891"/>
            <a:ext cx="9499021" cy="6150616"/>
          </a:xfrm>
          <a:prstGeom prst="rect">
            <a:avLst/>
          </a:prstGeom>
        </p:spPr>
      </p:pic>
      <p:pic>
        <p:nvPicPr>
          <p:cNvPr id="8" name="Picture 3">
            <a:extLst>
              <a:ext uri="{FF2B5EF4-FFF2-40B4-BE49-F238E27FC236}">
                <a16:creationId xmlns:a16="http://schemas.microsoft.com/office/drawing/2014/main" id="{B100CEDE-A6B4-280B-3597-1D75D938B7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26051" y="2516371"/>
            <a:ext cx="2309454" cy="4161179"/>
          </a:xfrm>
          <a:prstGeom prst="rect">
            <a:avLst/>
          </a:prstGeom>
        </p:spPr>
      </p:pic>
      <p:pic>
        <p:nvPicPr>
          <p:cNvPr id="9" name="Picture 4">
            <a:extLst>
              <a:ext uri="{FF2B5EF4-FFF2-40B4-BE49-F238E27FC236}">
                <a16:creationId xmlns:a16="http://schemas.microsoft.com/office/drawing/2014/main" id="{12EB72DD-30CA-C1A5-BDC7-5852AF8861F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1627" y="4114800"/>
            <a:ext cx="2444877" cy="2743200"/>
          </a:xfrm>
          <a:prstGeom prst="rect">
            <a:avLst/>
          </a:prstGeom>
        </p:spPr>
      </p:pic>
      <p:pic>
        <p:nvPicPr>
          <p:cNvPr id="10" name="Picture 9">
            <a:hlinkClick r:id="rId8" action="ppaction://hlinksldjump"/>
            <a:extLst>
              <a:ext uri="{FF2B5EF4-FFF2-40B4-BE49-F238E27FC236}">
                <a16:creationId xmlns:a16="http://schemas.microsoft.com/office/drawing/2014/main" id="{4663B03A-CA42-F240-4E55-EB79081C2305}"/>
              </a:ext>
            </a:extLst>
          </p:cNvPr>
          <p:cNvPicPr>
            <a:picLocks noChangeAspect="1"/>
          </p:cNvPicPr>
          <p:nvPr/>
        </p:nvPicPr>
        <p:blipFill>
          <a:blip r:embed="rId9"/>
          <a:stretch>
            <a:fillRect/>
          </a:stretch>
        </p:blipFill>
        <p:spPr>
          <a:xfrm>
            <a:off x="10180832" y="3060646"/>
            <a:ext cx="2056562" cy="1068925"/>
          </a:xfrm>
          <a:prstGeom prst="rect">
            <a:avLst/>
          </a:prstGeom>
        </p:spPr>
      </p:pic>
      <p:pic>
        <p:nvPicPr>
          <p:cNvPr id="11" name="Picture 4">
            <a:extLst>
              <a:ext uri="{FF2B5EF4-FFF2-40B4-BE49-F238E27FC236}">
                <a16:creationId xmlns:a16="http://schemas.microsoft.com/office/drawing/2014/main" id="{47C05659-1E06-0888-5B95-DEA9C11D724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98777" y="4810124"/>
            <a:ext cx="1825169" cy="2047875"/>
          </a:xfrm>
          <a:prstGeom prst="rect">
            <a:avLst/>
          </a:prstGeom>
        </p:spPr>
      </p:pic>
      <p:grpSp>
        <p:nvGrpSpPr>
          <p:cNvPr id="12" name="Group 11">
            <a:extLst>
              <a:ext uri="{FF2B5EF4-FFF2-40B4-BE49-F238E27FC236}">
                <a16:creationId xmlns:a16="http://schemas.microsoft.com/office/drawing/2014/main" id="{6C1A7F3D-CA3E-ED8C-C602-1440D190E577}"/>
              </a:ext>
            </a:extLst>
          </p:cNvPr>
          <p:cNvGrpSpPr/>
          <p:nvPr/>
        </p:nvGrpSpPr>
        <p:grpSpPr>
          <a:xfrm>
            <a:off x="847725" y="743560"/>
            <a:ext cx="9553575" cy="2685440"/>
            <a:chOff x="2551480" y="1534549"/>
            <a:chExt cx="6312320" cy="3347167"/>
          </a:xfrm>
        </p:grpSpPr>
        <p:pic>
          <p:nvPicPr>
            <p:cNvPr id="14" name="Picture 2">
              <a:extLst>
                <a:ext uri="{FF2B5EF4-FFF2-40B4-BE49-F238E27FC236}">
                  <a16:creationId xmlns:a16="http://schemas.microsoft.com/office/drawing/2014/main" id="{720BB168-59F6-E4CB-CEEF-F4FF6C2BAD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1480" y="1534549"/>
              <a:ext cx="6312320" cy="3347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a:extLst>
                <a:ext uri="{FF2B5EF4-FFF2-40B4-BE49-F238E27FC236}">
                  <a16:creationId xmlns:a16="http://schemas.microsoft.com/office/drawing/2014/main" id="{222AE947-21AD-05EC-561A-619F797526D2}"/>
                </a:ext>
              </a:extLst>
            </p:cNvPr>
            <p:cNvSpPr txBox="1"/>
            <p:nvPr/>
          </p:nvSpPr>
          <p:spPr>
            <a:xfrm>
              <a:off x="2914602" y="2022988"/>
              <a:ext cx="4935954" cy="16495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rPr>
                <a:t>2.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Đọc</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đoạn</a:t>
              </a:r>
              <a:r>
                <a:rPr kumimoji="0" lang="en-US" sz="4000" b="0" i="0" u="none" strike="noStrike" kern="1200" cap="none" spc="0" normalizeH="0" baseline="0" noProof="0" dirty="0">
                  <a:ln>
                    <a:noFill/>
                  </a:ln>
                  <a:solidFill>
                    <a:srgbClr val="FFFF00"/>
                  </a:solidFill>
                  <a:effectLst/>
                  <a:uLnTx/>
                  <a:uFillTx/>
                  <a:latin typeface="Calibri"/>
                  <a:ea typeface="+mn-ea"/>
                  <a:cs typeface="+mn-cs"/>
                </a:rPr>
                <a:t> 2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bài</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Nhà</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rông</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và</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nêu</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nội</a:t>
              </a:r>
              <a:r>
                <a:rPr kumimoji="0" lang="en-US" sz="4000" b="0" i="0" u="none" strike="noStrike" kern="1200" cap="none" spc="0" normalizeH="0" baseline="0" noProof="0" dirty="0">
                  <a:ln>
                    <a:noFill/>
                  </a:ln>
                  <a:solidFill>
                    <a:srgbClr val="FFFF00"/>
                  </a:solidFill>
                  <a:effectLst/>
                  <a:uLnTx/>
                  <a:uFillTx/>
                  <a:latin typeface="Calibri"/>
                  <a:ea typeface="+mn-ea"/>
                  <a:cs typeface="+mn-cs"/>
                </a:rPr>
                <a:t> dung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bài</a:t>
              </a:r>
              <a:r>
                <a:rPr kumimoji="0" lang="en-US" sz="4000" b="0" i="0" u="none" strike="noStrike" kern="1200" cap="none" spc="0" normalizeH="0" baseline="0" noProof="0" dirty="0">
                  <a:ln>
                    <a:noFill/>
                  </a:ln>
                  <a:solidFill>
                    <a:srgbClr val="FFFF00"/>
                  </a:solidFill>
                  <a:effectLst/>
                  <a:uLnTx/>
                  <a:uFillTx/>
                  <a:latin typeface="Calibri"/>
                  <a:ea typeface="+mn-ea"/>
                  <a:cs typeface="+mn-cs"/>
                </a:rPr>
                <a:t>.</a:t>
              </a:r>
            </a:p>
          </p:txBody>
        </p:sp>
      </p:grpSp>
      <p:sp>
        <p:nvSpPr>
          <p:cNvPr id="21" name="TextBox 20">
            <a:extLst>
              <a:ext uri="{FF2B5EF4-FFF2-40B4-BE49-F238E27FC236}">
                <a16:creationId xmlns:a16="http://schemas.microsoft.com/office/drawing/2014/main" id="{3DA55EE1-4416-6BD2-D167-51BB2946CAFC}"/>
              </a:ext>
            </a:extLst>
          </p:cNvPr>
          <p:cNvSpPr txBox="1"/>
          <p:nvPr/>
        </p:nvSpPr>
        <p:spPr>
          <a:xfrm>
            <a:off x="1828800" y="3514250"/>
            <a:ext cx="7305675" cy="1815882"/>
          </a:xfrm>
          <a:prstGeom prst="rect">
            <a:avLst/>
          </a:prstGeom>
          <a:noFill/>
        </p:spPr>
        <p:txBody>
          <a:bodyPr wrap="square" rtlCol="0">
            <a:spAutoFit/>
          </a:bodyPr>
          <a:lstStyle/>
          <a:p>
            <a:pPr lvl="0" algn="just"/>
            <a:r>
              <a:rPr lang="vi-VN" sz="2800" b="1" dirty="0">
                <a:solidFill>
                  <a:prstClr val="white"/>
                </a:solidFill>
                <a:latin typeface="Calibri"/>
              </a:rPr>
              <a:t>Đọc và trả lời câu hỏi: Nhận biết được vẻ đẹp độc đáo của Nhà rông ở Tây Nguyên. Hiểu biết về tình cảm của người dân Tây Nguyên với mái nhà rông thân thương.</a:t>
            </a:r>
            <a:endParaRPr kumimoji="0" lang="en-US" sz="2800" b="1" i="0" u="none" strike="noStrike" kern="1200" cap="none" spc="0" normalizeH="0" baseline="0" noProof="0" dirty="0">
              <a:ln>
                <a:noFill/>
              </a:ln>
              <a:solidFill>
                <a:prstClr val="white"/>
              </a:solidFill>
              <a:effectLst/>
              <a:uLnTx/>
              <a:uFillTx/>
              <a:latin typeface="Calibri"/>
            </a:endParaRPr>
          </a:p>
        </p:txBody>
      </p:sp>
      <p:pic>
        <p:nvPicPr>
          <p:cNvPr id="23" name="mask1">
            <a:extLst>
              <a:ext uri="{FF2B5EF4-FFF2-40B4-BE49-F238E27FC236}">
                <a16:creationId xmlns:a16="http://schemas.microsoft.com/office/drawing/2014/main" id="{98AD789C-9AD6-A7AF-1C82-03F91401150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477375" y="114301"/>
            <a:ext cx="1339965" cy="1310122"/>
          </a:xfrm>
          <a:prstGeom prst="rect">
            <a:avLst/>
          </a:prstGeom>
        </p:spPr>
      </p:pic>
      <p:pic>
        <p:nvPicPr>
          <p:cNvPr id="24" name="Picture 23">
            <a:extLst>
              <a:ext uri="{FF2B5EF4-FFF2-40B4-BE49-F238E27FC236}">
                <a16:creationId xmlns:a16="http://schemas.microsoft.com/office/drawing/2014/main" id="{5FEADC6E-7F00-887D-B242-9D9A31DCAC96}"/>
              </a:ext>
            </a:extLst>
          </p:cNvPr>
          <p:cNvPicPr>
            <a:picLocks noChangeAspect="1"/>
          </p:cNvPicPr>
          <p:nvPr/>
        </p:nvPicPr>
        <p:blipFill>
          <a:blip r:embed="rId12"/>
          <a:srcRect/>
          <a:stretch>
            <a:fillRect/>
          </a:stretch>
        </p:blipFill>
        <p:spPr>
          <a:xfrm>
            <a:off x="9095839" y="3021499"/>
            <a:ext cx="2032482" cy="4075151"/>
          </a:xfrm>
          <a:prstGeom prst="rect">
            <a:avLst/>
          </a:prstGeom>
        </p:spPr>
      </p:pic>
    </p:spTree>
    <p:extLst>
      <p:ext uri="{BB962C8B-B14F-4D97-AF65-F5344CB8AC3E}">
        <p14:creationId xmlns:p14="http://schemas.microsoft.com/office/powerpoint/2010/main" val="19591731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3" presetClass="entr" presetSubtype="16" fill="hold" nodeType="withEffect">
                                  <p:stCondLst>
                                    <p:cond delay="200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Tieng-yeah-tre-con-www_tiengdong_com (online-audio-converter.com).wav"/>
                                        </p:tgtEl>
                                      </p:cMediaNode>
                                    </p:audio>
                                  </p:subTnLst>
                                </p:cTn>
                              </p:par>
                              <p:par>
                                <p:cTn id="17" presetID="35" presetClass="emph" presetSubtype="0" repeatCount="10000" fill="hold" nodeType="withEffect">
                                  <p:stCondLst>
                                    <p:cond delay="2000"/>
                                  </p:stCondLst>
                                  <p:childTnLst>
                                    <p:anim calcmode="discrete" valueType="str">
                                      <p:cBhvr>
                                        <p:cTn id="18" dur="1000" fill="hold"/>
                                        <p:tgtEl>
                                          <p:spTgt spid="2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024867E0-30F7-66D4-C4BE-B55CA010B25D}"/>
              </a:ext>
            </a:extLst>
          </p:cNvPr>
          <p:cNvSpPr txBox="1"/>
          <p:nvPr/>
        </p:nvSpPr>
        <p:spPr>
          <a:xfrm>
            <a:off x="4590728" y="778071"/>
            <a:ext cx="14656290" cy="4708981"/>
          </a:xfrm>
          <a:prstGeom prst="rect">
            <a:avLst/>
          </a:prstGeom>
          <a:noFill/>
        </p:spPr>
        <p:txBody>
          <a:bodyPr wrap="square" rtlCol="0">
            <a:spAutoFit/>
          </a:bodyPr>
          <a:lstStyle/>
          <a:p>
            <a:pPr marL="0" marR="0" lvl="0" indent="0" algn="l" defTabSz="914400" rtl="0" eaLnBrk="1" fontAlgn="auto" latinLnBrk="0" hangingPunct="1">
              <a:lnSpc>
                <a:spcPct val="300000"/>
              </a:lnSpc>
              <a:spcBef>
                <a:spcPts val="0"/>
              </a:spcBef>
              <a:spcAft>
                <a:spcPts val="0"/>
              </a:spcAft>
              <a:buClrTx/>
              <a:buSzTx/>
              <a:buFontTx/>
              <a:buNone/>
              <a:tabLst/>
              <a:defRPr/>
            </a:pPr>
            <a:r>
              <a:rPr kumimoji="0" lang="en-US" sz="12000" b="1" i="0" u="none" strike="noStrike" kern="1200" cap="none" spc="0" normalizeH="0" baseline="0" noProof="0">
                <a:ln>
                  <a:noFill/>
                </a:ln>
                <a:solidFill>
                  <a:prstClr val="white">
                    <a:alpha val="19000"/>
                  </a:prstClr>
                </a:solidFill>
                <a:effectLst/>
                <a:uLnTx/>
                <a:uFillTx/>
                <a:latin typeface="UTM Scriptina KT" panose="02000500000000000000" pitchFamily="2" charset="0"/>
                <a:ea typeface="+mn-ea"/>
                <a:cs typeface="+mn-cs"/>
              </a:rPr>
              <a:t>Trung Thu</a:t>
            </a:r>
          </a:p>
        </p:txBody>
      </p:sp>
      <p:pic>
        <p:nvPicPr>
          <p:cNvPr id="25" name="图片 24">
            <a:extLst>
              <a:ext uri="{FF2B5EF4-FFF2-40B4-BE49-F238E27FC236}">
                <a16:creationId xmlns:a16="http://schemas.microsoft.com/office/drawing/2014/main" id="{83E07A2D-FFFE-45B2-8BCF-8C63F412B4F8}"/>
              </a:ext>
            </a:extLst>
          </p:cNvPr>
          <p:cNvPicPr>
            <a:picLocks noChangeAspect="1"/>
          </p:cNvPicPr>
          <p:nvPr/>
        </p:nvPicPr>
        <p:blipFill rotWithShape="1">
          <a:blip r:embed="rId4">
            <a:extLst>
              <a:ext uri="{28A0092B-C50C-407E-A947-70E740481C1C}">
                <a14:useLocalDpi xmlns:a14="http://schemas.microsoft.com/office/drawing/2010/main" val="0"/>
              </a:ext>
            </a:extLst>
          </a:blip>
          <a:srcRect l="70249" b="72899"/>
          <a:stretch/>
        </p:blipFill>
        <p:spPr>
          <a:xfrm>
            <a:off x="9020685" y="-268418"/>
            <a:ext cx="3171315" cy="3614450"/>
          </a:xfrm>
          <a:prstGeom prst="rect">
            <a:avLst/>
          </a:prstGeom>
        </p:spPr>
      </p:pic>
      <p:pic>
        <p:nvPicPr>
          <p:cNvPr id="11" name="图片 10">
            <a:extLst>
              <a:ext uri="{FF2B5EF4-FFF2-40B4-BE49-F238E27FC236}">
                <a16:creationId xmlns:a16="http://schemas.microsoft.com/office/drawing/2014/main" id="{67DE351F-A16B-4B50-94AC-CED9FDD3CF2C}"/>
              </a:ext>
            </a:extLst>
          </p:cNvPr>
          <p:cNvPicPr>
            <a:picLocks noChangeAspect="1"/>
          </p:cNvPicPr>
          <p:nvPr/>
        </p:nvPicPr>
        <p:blipFill rotWithShape="1">
          <a:blip r:embed="rId5">
            <a:extLst>
              <a:ext uri="{28A0092B-C50C-407E-A947-70E740481C1C}">
                <a14:useLocalDpi xmlns:a14="http://schemas.microsoft.com/office/drawing/2010/main" val="0"/>
              </a:ext>
            </a:extLst>
          </a:blip>
          <a:srcRect t="63360" b="3970"/>
          <a:stretch/>
        </p:blipFill>
        <p:spPr>
          <a:xfrm>
            <a:off x="0" y="689706"/>
            <a:ext cx="12192000" cy="6168294"/>
          </a:xfrm>
          <a:prstGeom prst="rect">
            <a:avLst/>
          </a:prstGeom>
        </p:spPr>
      </p:pic>
      <p:pic>
        <p:nvPicPr>
          <p:cNvPr id="12" name="图片 72">
            <a:extLst>
              <a:ext uri="{FF2B5EF4-FFF2-40B4-BE49-F238E27FC236}">
                <a16:creationId xmlns:a16="http://schemas.microsoft.com/office/drawing/2014/main" id="{08835214-482C-6A89-56F0-86D45BFB7FA4}"/>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0989710" y="4376862"/>
            <a:ext cx="2413191" cy="2710046"/>
          </a:xfrm>
          <a:prstGeom prst="rect">
            <a:avLst/>
          </a:prstGeom>
        </p:spPr>
      </p:pic>
      <p:pic>
        <p:nvPicPr>
          <p:cNvPr id="17" name="图片 72">
            <a:extLst>
              <a:ext uri="{FF2B5EF4-FFF2-40B4-BE49-F238E27FC236}">
                <a16:creationId xmlns:a16="http://schemas.microsoft.com/office/drawing/2014/main" id="{401144C7-1076-9B20-A811-18E727B8CFB2}"/>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4252358" y="4310185"/>
            <a:ext cx="2413191" cy="2710046"/>
          </a:xfrm>
          <a:prstGeom prst="rect">
            <a:avLst/>
          </a:prstGeom>
        </p:spPr>
      </p:pic>
      <p:pic>
        <p:nvPicPr>
          <p:cNvPr id="18" name="图片 72">
            <a:extLst>
              <a:ext uri="{FF2B5EF4-FFF2-40B4-BE49-F238E27FC236}">
                <a16:creationId xmlns:a16="http://schemas.microsoft.com/office/drawing/2014/main" id="{494AB093-2236-4058-DC3A-C638B9983F87}"/>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2839994" y="4798870"/>
            <a:ext cx="2413191" cy="2710046"/>
          </a:xfrm>
          <a:prstGeom prst="rect">
            <a:avLst/>
          </a:prstGeom>
        </p:spPr>
      </p:pic>
      <p:pic>
        <p:nvPicPr>
          <p:cNvPr id="21" name="图片 72">
            <a:extLst>
              <a:ext uri="{FF2B5EF4-FFF2-40B4-BE49-F238E27FC236}">
                <a16:creationId xmlns:a16="http://schemas.microsoft.com/office/drawing/2014/main" id="{C1477FA1-E2FF-40B3-49DB-2012244E9479}"/>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3966714" flipH="1">
            <a:off x="-1091038" y="4361960"/>
            <a:ext cx="2413191" cy="2710046"/>
          </a:xfrm>
          <a:prstGeom prst="rect">
            <a:avLst/>
          </a:prstGeom>
        </p:spPr>
      </p:pic>
      <p:pic>
        <p:nvPicPr>
          <p:cNvPr id="22" name="Cloud 1" descr="C:\Users\Joseph\Desktop\Cloud1.png">
            <a:extLst>
              <a:ext uri="{FF2B5EF4-FFF2-40B4-BE49-F238E27FC236}">
                <a16:creationId xmlns:a16="http://schemas.microsoft.com/office/drawing/2014/main" id="{12DEAEA5-5E84-5398-D001-BB6F72DB873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663536" y="-862177"/>
            <a:ext cx="8559519" cy="3423808"/>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Cloud 1" descr="C:\Users\Joseph\Desktop\Cloud1.png">
            <a:extLst>
              <a:ext uri="{FF2B5EF4-FFF2-40B4-BE49-F238E27FC236}">
                <a16:creationId xmlns:a16="http://schemas.microsoft.com/office/drawing/2014/main" id="{C5672989-4264-E307-E08C-5687144B3D6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456544" y="-862178"/>
            <a:ext cx="8559522" cy="3423809"/>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图片 14" descr="57c6eb7eef3d9dbee40ab4c123b0b47b">
            <a:extLst>
              <a:ext uri="{FF2B5EF4-FFF2-40B4-BE49-F238E27FC236}">
                <a16:creationId xmlns:a16="http://schemas.microsoft.com/office/drawing/2014/main" id="{C029C069-A2AD-C3F4-6817-25F6E021E3E8}"/>
              </a:ext>
            </a:extLst>
          </p:cNvPr>
          <p:cNvPicPr>
            <a:picLocks noChangeAspect="1"/>
          </p:cNvPicPr>
          <p:nvPr/>
        </p:nvPicPr>
        <p:blipFill>
          <a:blip r:embed="rId8"/>
          <a:stretch>
            <a:fillRect/>
          </a:stretch>
        </p:blipFill>
        <p:spPr>
          <a:xfrm rot="363524">
            <a:off x="-1010971" y="-2053105"/>
            <a:ext cx="7184505" cy="7184505"/>
          </a:xfrm>
          <a:prstGeom prst="rect">
            <a:avLst/>
          </a:prstGeom>
        </p:spPr>
      </p:pic>
      <p:pic>
        <p:nvPicPr>
          <p:cNvPr id="27" name="图片 26">
            <a:extLst>
              <a:ext uri="{FF2B5EF4-FFF2-40B4-BE49-F238E27FC236}">
                <a16:creationId xmlns:a16="http://schemas.microsoft.com/office/drawing/2014/main" id="{D789DADF-6533-4BE9-9355-D38C242622E7}"/>
              </a:ext>
            </a:extLst>
          </p:cNvPr>
          <p:cNvPicPr>
            <a:picLocks noChangeAspect="1"/>
          </p:cNvPicPr>
          <p:nvPr/>
        </p:nvPicPr>
        <p:blipFill>
          <a:blip r:embed="rId9"/>
          <a:stretch>
            <a:fillRect/>
          </a:stretch>
        </p:blipFill>
        <p:spPr>
          <a:xfrm>
            <a:off x="-608780" y="-854734"/>
            <a:ext cx="15980191" cy="3464198"/>
          </a:xfrm>
          <a:prstGeom prst="rect">
            <a:avLst/>
          </a:prstGeom>
        </p:spPr>
      </p:pic>
      <p:pic>
        <p:nvPicPr>
          <p:cNvPr id="13" name="图片 72">
            <a:extLst>
              <a:ext uri="{FF2B5EF4-FFF2-40B4-BE49-F238E27FC236}">
                <a16:creationId xmlns:a16="http://schemas.microsoft.com/office/drawing/2014/main" id="{85840E17-4D9D-D73B-1650-D81BB76AA24F}"/>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9360855" y="4958921"/>
            <a:ext cx="2520292" cy="2830322"/>
          </a:xfrm>
          <a:prstGeom prst="rect">
            <a:avLst/>
          </a:prstGeom>
        </p:spPr>
      </p:pic>
      <p:pic>
        <p:nvPicPr>
          <p:cNvPr id="14" name="图片 72">
            <a:extLst>
              <a:ext uri="{FF2B5EF4-FFF2-40B4-BE49-F238E27FC236}">
                <a16:creationId xmlns:a16="http://schemas.microsoft.com/office/drawing/2014/main" id="{96914E94-79F1-4C80-6222-DE7561CEDE30}"/>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7840037" y="5168055"/>
            <a:ext cx="2413191" cy="2710046"/>
          </a:xfrm>
          <a:prstGeom prst="rect">
            <a:avLst/>
          </a:prstGeom>
        </p:spPr>
      </p:pic>
      <p:pic>
        <p:nvPicPr>
          <p:cNvPr id="15" name="图片 72">
            <a:extLst>
              <a:ext uri="{FF2B5EF4-FFF2-40B4-BE49-F238E27FC236}">
                <a16:creationId xmlns:a16="http://schemas.microsoft.com/office/drawing/2014/main" id="{05484A69-0601-7F0D-71B2-0E0667E3189E}"/>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6789227" y="5086849"/>
            <a:ext cx="2413191" cy="2710046"/>
          </a:xfrm>
          <a:prstGeom prst="rect">
            <a:avLst/>
          </a:prstGeom>
        </p:spPr>
      </p:pic>
      <p:pic>
        <p:nvPicPr>
          <p:cNvPr id="16" name="图片 72">
            <a:extLst>
              <a:ext uri="{FF2B5EF4-FFF2-40B4-BE49-F238E27FC236}">
                <a16:creationId xmlns:a16="http://schemas.microsoft.com/office/drawing/2014/main" id="{5FBB03B3-FCFB-467C-0C3B-AD3EE917940B}"/>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5461899" y="4675093"/>
            <a:ext cx="2413191" cy="2710046"/>
          </a:xfrm>
          <a:prstGeom prst="rect">
            <a:avLst/>
          </a:prstGeom>
        </p:spPr>
      </p:pic>
      <p:pic>
        <p:nvPicPr>
          <p:cNvPr id="19" name="图片 72">
            <a:extLst>
              <a:ext uri="{FF2B5EF4-FFF2-40B4-BE49-F238E27FC236}">
                <a16:creationId xmlns:a16="http://schemas.microsoft.com/office/drawing/2014/main" id="{344ED82D-E966-BD4F-C9BE-3C0D2536C246}"/>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527238" y="5013296"/>
            <a:ext cx="2413191" cy="2710046"/>
          </a:xfrm>
          <a:prstGeom prst="rect">
            <a:avLst/>
          </a:prstGeom>
        </p:spPr>
      </p:pic>
      <p:pic>
        <p:nvPicPr>
          <p:cNvPr id="20" name="图片 72">
            <a:extLst>
              <a:ext uri="{FF2B5EF4-FFF2-40B4-BE49-F238E27FC236}">
                <a16:creationId xmlns:a16="http://schemas.microsoft.com/office/drawing/2014/main" id="{ACB2BE32-AE51-EA5C-EC9D-9BBAC7EF7B57}"/>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54213" y="4933628"/>
            <a:ext cx="2413191" cy="2710046"/>
          </a:xfrm>
          <a:prstGeom prst="rect">
            <a:avLst/>
          </a:prstGeom>
        </p:spPr>
      </p:pic>
      <p:pic>
        <p:nvPicPr>
          <p:cNvPr id="26" name="Cloud 1" descr="C:\Users\Joseph\Desktop\Cloud1.png">
            <a:extLst>
              <a:ext uri="{FF2B5EF4-FFF2-40B4-BE49-F238E27FC236}">
                <a16:creationId xmlns:a16="http://schemas.microsoft.com/office/drawing/2014/main" id="{33F3CB2B-E85F-2738-D667-EF5D753D134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151954" y="5891848"/>
            <a:ext cx="7040237" cy="2816095"/>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Cloud 1" descr="C:\Users\Joseph\Desktop\Cloud1.png">
            <a:extLst>
              <a:ext uri="{FF2B5EF4-FFF2-40B4-BE49-F238E27FC236}">
                <a16:creationId xmlns:a16="http://schemas.microsoft.com/office/drawing/2014/main" id="{269D4A9F-7818-4EA2-CD6D-4FFE7517D85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34563" y="4818569"/>
            <a:ext cx="4796244" cy="2816095"/>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Cloud 1" descr="C:\Users\Joseph\Desktop\Cloud1.png">
            <a:extLst>
              <a:ext uri="{FF2B5EF4-FFF2-40B4-BE49-F238E27FC236}">
                <a16:creationId xmlns:a16="http://schemas.microsoft.com/office/drawing/2014/main" id="{9C323833-8E9B-7242-E1E7-EFB90058C76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798872" y="5271393"/>
            <a:ext cx="4796244" cy="2816095"/>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3712E0A-1ABD-3F2C-BE65-7389EAFFD34D}"/>
              </a:ext>
            </a:extLst>
          </p:cNvPr>
          <p:cNvPicPr>
            <a:picLocks noChangeAspect="1"/>
          </p:cNvPicPr>
          <p:nvPr/>
        </p:nvPicPr>
        <p:blipFill>
          <a:blip r:embed="rId10"/>
          <a:stretch>
            <a:fillRect/>
          </a:stretch>
        </p:blipFill>
        <p:spPr>
          <a:xfrm>
            <a:off x="5426762" y="2079017"/>
            <a:ext cx="3127519" cy="774259"/>
          </a:xfrm>
          <a:prstGeom prst="rect">
            <a:avLst/>
          </a:prstGeom>
        </p:spPr>
      </p:pic>
      <p:sp>
        <p:nvSpPr>
          <p:cNvPr id="5" name="TextBox 4">
            <a:extLst>
              <a:ext uri="{FF2B5EF4-FFF2-40B4-BE49-F238E27FC236}">
                <a16:creationId xmlns:a16="http://schemas.microsoft.com/office/drawing/2014/main" id="{98C462D6-9CBD-C304-8392-1D530127EEFE}"/>
              </a:ext>
            </a:extLst>
          </p:cNvPr>
          <p:cNvSpPr txBox="1"/>
          <p:nvPr/>
        </p:nvSpPr>
        <p:spPr>
          <a:xfrm>
            <a:off x="5054876" y="1572867"/>
            <a:ext cx="4962525" cy="523220"/>
          </a:xfrm>
          <a:prstGeom prst="rect">
            <a:avLst/>
          </a:prstGeom>
          <a:noFill/>
        </p:spPr>
        <p:txBody>
          <a:bodyPr wrap="square" rtlCol="0">
            <a:spAutoFit/>
          </a:bodyPr>
          <a:lstStyle/>
          <a:p>
            <a:r>
              <a:rPr lang="en-US" sz="2800" dirty="0" err="1">
                <a:latin typeface="Calibri" panose="020F0502020204030204" pitchFamily="34" charset="0"/>
                <a:cs typeface="Calibri" panose="020F0502020204030204" pitchFamily="34" charset="0"/>
              </a:rPr>
              <a:t>Thứ</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ngày</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tháng</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năm</a:t>
            </a:r>
            <a:r>
              <a:rPr lang="en-US" sz="2800" dirty="0">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6843D92D-D465-112C-73FD-0309BD9BA5AF}"/>
              </a:ext>
            </a:extLst>
          </p:cNvPr>
          <p:cNvPicPr>
            <a:picLocks noChangeAspect="1"/>
          </p:cNvPicPr>
          <p:nvPr/>
        </p:nvPicPr>
        <p:blipFill>
          <a:blip r:embed="rId11">
            <a:duotone>
              <a:schemeClr val="accent6">
                <a:shade val="45000"/>
                <a:satMod val="135000"/>
              </a:schemeClr>
              <a:prstClr val="white"/>
            </a:duotone>
          </a:blip>
          <a:stretch>
            <a:fillRect/>
          </a:stretch>
        </p:blipFill>
        <p:spPr>
          <a:xfrm rot="20336566">
            <a:off x="1517180" y="2050274"/>
            <a:ext cx="3304318" cy="2353260"/>
          </a:xfrm>
          <a:prstGeom prst="rect">
            <a:avLst/>
          </a:prstGeom>
        </p:spPr>
      </p:pic>
      <p:pic>
        <p:nvPicPr>
          <p:cNvPr id="8" name="Picture 7">
            <a:extLst>
              <a:ext uri="{FF2B5EF4-FFF2-40B4-BE49-F238E27FC236}">
                <a16:creationId xmlns:a16="http://schemas.microsoft.com/office/drawing/2014/main" id="{202F75AE-1B68-8F05-37FD-496B6D798C6B}"/>
              </a:ext>
            </a:extLst>
          </p:cNvPr>
          <p:cNvPicPr>
            <a:picLocks noChangeAspect="1"/>
          </p:cNvPicPr>
          <p:nvPr/>
        </p:nvPicPr>
        <p:blipFill>
          <a:blip r:embed="rId12"/>
          <a:stretch>
            <a:fillRect/>
          </a:stretch>
        </p:blipFill>
        <p:spPr>
          <a:xfrm>
            <a:off x="3974587" y="2863849"/>
            <a:ext cx="6230652" cy="1786283"/>
          </a:xfrm>
          <a:prstGeom prst="rect">
            <a:avLst/>
          </a:prstGeom>
        </p:spPr>
      </p:pic>
    </p:spTree>
    <p:extLst>
      <p:ext uri="{BB962C8B-B14F-4D97-AF65-F5344CB8AC3E}">
        <p14:creationId xmlns:p14="http://schemas.microsoft.com/office/powerpoint/2010/main" val="213469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0"/>
                                        <p:tgtEl>
                                          <p:spTgt spid="22"/>
                                        </p:tgtEl>
                                      </p:cBhvr>
                                    </p:animEffect>
                                  </p:childTnLst>
                                </p:cTn>
                              </p:par>
                              <p:par>
                                <p:cTn id="8" presetID="0" presetClass="path" presetSubtype="0" repeatCount="indefinite" accel="50000" decel="50000" fill="hold" nodeType="withEffect">
                                  <p:stCondLst>
                                    <p:cond delay="0"/>
                                  </p:stCondLst>
                                  <p:childTnLst>
                                    <p:animMotion origin="layout" path="M -0.1776 0.00347 L 0.24948 0.00347 L -0.62227 0.00347 L -0.1776 0.00347 Z " pathEditMode="relative" rAng="0" ptsTypes="AAAA">
                                      <p:cBhvr>
                                        <p:cTn id="9" dur="120000" fill="hold"/>
                                        <p:tgtEl>
                                          <p:spTgt spid="22"/>
                                        </p:tgtEl>
                                        <p:attrNameLst>
                                          <p:attrName>ppt_x</p:attrName>
                                          <p:attrName>ppt_y</p:attrName>
                                        </p:attrNameLst>
                                      </p:cBhvr>
                                      <p:rCtr x="-885" y="0"/>
                                    </p:animMotion>
                                  </p:childTnLst>
                                </p:cTn>
                              </p:par>
                              <p:par>
                                <p:cTn id="10" presetID="10"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0"/>
                                        <p:tgtEl>
                                          <p:spTgt spid="24"/>
                                        </p:tgtEl>
                                      </p:cBhvr>
                                    </p:animEffect>
                                  </p:childTnLst>
                                </p:cTn>
                              </p:par>
                              <p:par>
                                <p:cTn id="13" presetID="0" presetClass="path" presetSubtype="0" repeatCount="indefinite" accel="50000" decel="50000" fill="hold" nodeType="withEffect">
                                  <p:stCondLst>
                                    <p:cond delay="0"/>
                                  </p:stCondLst>
                                  <p:childTnLst>
                                    <p:animMotion origin="layout" path="M -0.1776 0.00347 L 0.24948 0.00347 L -0.62227 0.00347 L -0.1776 0.00347 Z " pathEditMode="relative" rAng="0" ptsTypes="AAAA">
                                      <p:cBhvr>
                                        <p:cTn id="14" dur="120000" fill="hold"/>
                                        <p:tgtEl>
                                          <p:spTgt spid="24"/>
                                        </p:tgtEl>
                                        <p:attrNameLst>
                                          <p:attrName>ppt_x</p:attrName>
                                          <p:attrName>ppt_y</p:attrName>
                                        </p:attrNameLst>
                                      </p:cBhvr>
                                      <p:rCtr x="-885" y="0"/>
                                    </p:animMotion>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0"/>
                                        <p:tgtEl>
                                          <p:spTgt spid="26"/>
                                        </p:tgtEl>
                                      </p:cBhvr>
                                    </p:animEffect>
                                  </p:childTnLst>
                                </p:cTn>
                              </p:par>
                              <p:par>
                                <p:cTn id="18" presetID="0" presetClass="path" presetSubtype="0" repeatCount="indefinite" accel="50000" decel="50000" fill="hold" nodeType="withEffect">
                                  <p:stCondLst>
                                    <p:cond delay="0"/>
                                  </p:stCondLst>
                                  <p:childTnLst>
                                    <p:animMotion origin="layout" path="M -0.1776 0.00347 L 0.24948 0.00347 L -0.62227 0.00347 L -0.1776 0.00347 Z " pathEditMode="relative" rAng="0" ptsTypes="AAAA">
                                      <p:cBhvr>
                                        <p:cTn id="19" dur="120000" fill="hold"/>
                                        <p:tgtEl>
                                          <p:spTgt spid="26"/>
                                        </p:tgtEl>
                                        <p:attrNameLst>
                                          <p:attrName>ppt_x</p:attrName>
                                          <p:attrName>ppt_y</p:attrName>
                                        </p:attrNameLst>
                                      </p:cBhvr>
                                      <p:rCtr x="-872" y="0"/>
                                    </p:animMotion>
                                  </p:childTnLst>
                                </p:cTn>
                              </p:par>
                              <p:par>
                                <p:cTn id="20" presetID="10"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0"/>
                                        <p:tgtEl>
                                          <p:spTgt spid="28"/>
                                        </p:tgtEl>
                                      </p:cBhvr>
                                    </p:animEffect>
                                  </p:childTnLst>
                                </p:cTn>
                              </p:par>
                              <p:par>
                                <p:cTn id="23" presetID="0" presetClass="path" presetSubtype="0" repeatCount="indefinite" accel="50000" decel="50000" fill="hold" nodeType="withEffect">
                                  <p:stCondLst>
                                    <p:cond delay="0"/>
                                  </p:stCondLst>
                                  <p:childTnLst>
                                    <p:animMotion origin="layout" path="M -0.1776 0.00348 L 0.24948 0.00348 L -0.62227 0.00348 L -0.1776 0.00348 Z " pathEditMode="relative" rAng="0" ptsTypes="AAAA">
                                      <p:cBhvr>
                                        <p:cTn id="24" dur="120000" fill="hold"/>
                                        <p:tgtEl>
                                          <p:spTgt spid="28"/>
                                        </p:tgtEl>
                                        <p:attrNameLst>
                                          <p:attrName>ppt_x</p:attrName>
                                          <p:attrName>ppt_y</p:attrName>
                                        </p:attrNameLst>
                                      </p:cBhvr>
                                      <p:rCtr x="-885" y="0"/>
                                    </p:animMotion>
                                  </p:childTnLst>
                                </p:cTn>
                              </p:par>
                              <p:par>
                                <p:cTn id="25" presetID="10"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0"/>
                                        <p:tgtEl>
                                          <p:spTgt spid="29"/>
                                        </p:tgtEl>
                                      </p:cBhvr>
                                    </p:animEffect>
                                  </p:childTnLst>
                                </p:cTn>
                              </p:par>
                              <p:par>
                                <p:cTn id="28" presetID="0" presetClass="path" presetSubtype="0" repeatCount="indefinite" accel="50000" decel="50000" fill="hold" nodeType="withEffect">
                                  <p:stCondLst>
                                    <p:cond delay="0"/>
                                  </p:stCondLst>
                                  <p:childTnLst>
                                    <p:animMotion origin="layout" path="M -0.17761 0.00347 L 0.24948 0.00347 L -0.62227 0.00347 L -0.17761 0.00347 Z " pathEditMode="relative" rAng="0" ptsTypes="AAAA">
                                      <p:cBhvr>
                                        <p:cTn id="29" dur="120000" fill="hold"/>
                                        <p:tgtEl>
                                          <p:spTgt spid="29"/>
                                        </p:tgtEl>
                                        <p:attrNameLst>
                                          <p:attrName>ppt_x</p:attrName>
                                          <p:attrName>ppt_y</p:attrName>
                                        </p:attrNameLst>
                                      </p:cBhvr>
                                      <p:rCtr x="-885" y="0"/>
                                    </p:animMotion>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down)">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Effect transition="in" filter="fade">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F52CB1C-7414-4340-9BDD-15719E789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657" y="1115358"/>
            <a:ext cx="6952254" cy="5761536"/>
          </a:xfrm>
          <a:prstGeom prst="rect">
            <a:avLst/>
          </a:prstGeom>
        </p:spPr>
      </p:pic>
      <p:pic>
        <p:nvPicPr>
          <p:cNvPr id="13" name="Picture 12">
            <a:extLst>
              <a:ext uri="{FF2B5EF4-FFF2-40B4-BE49-F238E27FC236}">
                <a16:creationId xmlns:a16="http://schemas.microsoft.com/office/drawing/2014/main" id="{7E1404DA-4D01-41EF-9C3C-3F790C356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597" y="1115358"/>
            <a:ext cx="6952254" cy="5761536"/>
          </a:xfrm>
          <a:prstGeom prst="rect">
            <a:avLst/>
          </a:prstGeom>
        </p:spPr>
      </p:pic>
      <p:sp>
        <p:nvSpPr>
          <p:cNvPr id="5" name="Rectangle: Rounded Corners 4">
            <a:extLst>
              <a:ext uri="{FF2B5EF4-FFF2-40B4-BE49-F238E27FC236}">
                <a16:creationId xmlns:a16="http://schemas.microsoft.com/office/drawing/2014/main" id="{4C626E6D-648D-4E70-9F7C-217F78955C6F}"/>
              </a:ext>
            </a:extLst>
          </p:cNvPr>
          <p:cNvSpPr/>
          <p:nvPr/>
        </p:nvSpPr>
        <p:spPr>
          <a:xfrm>
            <a:off x="2990850" y="-600685"/>
            <a:ext cx="10433957" cy="8059370"/>
          </a:xfrm>
          <a:prstGeom prst="roundRect">
            <a:avLst>
              <a:gd name="adj" fmla="val 34349"/>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grpSp>
        <p:nvGrpSpPr>
          <p:cNvPr id="16" name="Group 15">
            <a:extLst>
              <a:ext uri="{FF2B5EF4-FFF2-40B4-BE49-F238E27FC236}">
                <a16:creationId xmlns:a16="http://schemas.microsoft.com/office/drawing/2014/main" id="{3EE4932A-79E8-4AAB-A28A-FCC2188FA502}"/>
              </a:ext>
            </a:extLst>
          </p:cNvPr>
          <p:cNvGrpSpPr/>
          <p:nvPr/>
        </p:nvGrpSpPr>
        <p:grpSpPr>
          <a:xfrm>
            <a:off x="-790676" y="-1996902"/>
            <a:ext cx="4429226" cy="4423952"/>
            <a:chOff x="-1381226" y="-2435052"/>
            <a:chExt cx="4429226" cy="4423952"/>
          </a:xfrm>
        </p:grpSpPr>
        <p:grpSp>
          <p:nvGrpSpPr>
            <p:cNvPr id="17" name="Group 16">
              <a:extLst>
                <a:ext uri="{FF2B5EF4-FFF2-40B4-BE49-F238E27FC236}">
                  <a16:creationId xmlns:a16="http://schemas.microsoft.com/office/drawing/2014/main" id="{90C8BE18-CC23-4013-8731-888D820789C4}"/>
                </a:ext>
              </a:extLst>
            </p:cNvPr>
            <p:cNvGrpSpPr/>
            <p:nvPr/>
          </p:nvGrpSpPr>
          <p:grpSpPr>
            <a:xfrm>
              <a:off x="-1381226" y="-2435052"/>
              <a:ext cx="4429226" cy="4423952"/>
              <a:chOff x="-1600200" y="-2819400"/>
              <a:chExt cx="4562374" cy="4556942"/>
            </a:xfrm>
          </p:grpSpPr>
          <p:pic>
            <p:nvPicPr>
              <p:cNvPr id="19" name="Picture 18">
                <a:extLst>
                  <a:ext uri="{FF2B5EF4-FFF2-40B4-BE49-F238E27FC236}">
                    <a16:creationId xmlns:a16="http://schemas.microsoft.com/office/drawing/2014/main" id="{58B8EDBB-2D63-495B-ACBB-5455510BB3D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20" name="Freeform: Shape 19">
                <a:extLst>
                  <a:ext uri="{FF2B5EF4-FFF2-40B4-BE49-F238E27FC236}">
                    <a16:creationId xmlns:a16="http://schemas.microsoft.com/office/drawing/2014/main" id="{3C373AD8-F843-43FE-8221-EBCA339C677E}"/>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8" name="TextBox 17">
              <a:extLst>
                <a:ext uri="{FF2B5EF4-FFF2-40B4-BE49-F238E27FC236}">
                  <a16:creationId xmlns:a16="http://schemas.microsoft.com/office/drawing/2014/main" id="{A4671EB2-FED7-4982-8213-832E0B9F2587}"/>
                </a:ext>
              </a:extLst>
            </p:cNvPr>
            <p:cNvSpPr txBox="1"/>
            <p:nvPr/>
          </p:nvSpPr>
          <p:spPr>
            <a:xfrm>
              <a:off x="-428625" y="-67349"/>
              <a:ext cx="24482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Yêu</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cầu</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đạt</a:t>
              </a:r>
              <a:endParaRPr kumimoji="0" lang="vi-VN"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sp>
        <p:nvSpPr>
          <p:cNvPr id="14" name="Rectangle 13">
            <a:extLst>
              <a:ext uri="{FF2B5EF4-FFF2-40B4-BE49-F238E27FC236}">
                <a16:creationId xmlns:a16="http://schemas.microsoft.com/office/drawing/2014/main" id="{1A8D7F36-32CE-43A3-8E98-F63DE019955A}"/>
              </a:ext>
            </a:extLst>
          </p:cNvPr>
          <p:cNvSpPr/>
          <p:nvPr/>
        </p:nvSpPr>
        <p:spPr>
          <a:xfrm>
            <a:off x="3562350" y="773391"/>
            <a:ext cx="8515350" cy="5262979"/>
          </a:xfrm>
          <a:prstGeom prst="rect">
            <a:avLst/>
          </a:prstGeom>
        </p:spPr>
        <p:txBody>
          <a:bodyPr wrap="square">
            <a:spAutoFit/>
          </a:bodyPr>
          <a:lstStyle/>
          <a:p>
            <a:pPr marL="457200" lvl="0" indent="-457200" algn="just">
              <a:buFont typeface="Arial" panose="020B0604020202020204" pitchFamily="34" charset="0"/>
              <a:buChar char="•"/>
              <a:defRPr/>
            </a:pPr>
            <a:r>
              <a:rPr lang="en-US" sz="2800" dirty="0">
                <a:solidFill>
                  <a:prstClr val="black"/>
                </a:solidFill>
                <a:latin typeface="Calibri" panose="020F0502020204030204" pitchFamily="34" charset="0"/>
                <a:cs typeface="Calibri" panose="020F0502020204030204" pitchFamily="34" charset="0"/>
              </a:rPr>
              <a:t>Đ</a:t>
            </a:r>
            <a:r>
              <a:rPr lang="vi-VN" sz="2800" dirty="0">
                <a:solidFill>
                  <a:prstClr val="black"/>
                </a:solidFill>
                <a:latin typeface="Calibri" panose="020F0502020204030204" pitchFamily="34" charset="0"/>
                <a:cs typeface="Calibri" panose="020F0502020204030204" pitchFamily="34" charset="0"/>
              </a:rPr>
              <a:t>ọc đúng từ ngữ, câu, đoạn và toàn bộ câu chuyện Sự tích ông Đùng, bà Đùng.</a:t>
            </a:r>
            <a:r>
              <a:rPr lang="en-US" sz="2800" dirty="0">
                <a:solidFill>
                  <a:prstClr val="black"/>
                </a:solidFill>
                <a:latin typeface="Calibri" panose="020F0502020204030204" pitchFamily="34" charset="0"/>
                <a:cs typeface="Calibri" panose="020F0502020204030204" pitchFamily="34" charset="0"/>
              </a:rPr>
              <a:t> </a:t>
            </a:r>
            <a:r>
              <a:rPr lang="vi-VN" sz="2800" dirty="0">
                <a:solidFill>
                  <a:prstClr val="black"/>
                </a:solidFill>
                <a:latin typeface="Calibri" panose="020F0502020204030204" pitchFamily="34" charset="0"/>
                <a:cs typeface="Calibri" panose="020F0502020204030204" pitchFamily="34" charset="0"/>
              </a:rPr>
              <a:t>Biết đọc diễn cảm lời của người kể chuyện phù hợp với ngữ điệu, biết nghỉ hơi ở chỗ có dấu câu.</a:t>
            </a:r>
          </a:p>
          <a:p>
            <a:pPr marL="457200" lvl="0" indent="-457200" algn="just">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 Nhận biết được những việc ông Đùng, bà Đùng đã làm giúp dân. Hiểu suy nghĩ, tình cảm của tác giả với ông Đùng, bà Đùng là những người có công lao lớn đối với đất nước trong việc chinh phục thiên nhiên.</a:t>
            </a:r>
            <a:endParaRPr lang="en-US" sz="2800" dirty="0">
              <a:solidFill>
                <a:prstClr val="black"/>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Hiểu điều tác giả muốn nói qua văn bản giải thích tại sao dòng sông Đà ngoằn ngoèo và có nhiều ghềnh thác.</a:t>
            </a:r>
          </a:p>
          <a:p>
            <a:pPr marL="457200" lvl="0" indent="-457200" algn="just">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Bước đầu thể hiện cảm xúc qua giọng đọc.</a:t>
            </a:r>
          </a:p>
        </p:txBody>
      </p:sp>
    </p:spTree>
    <p:extLst>
      <p:ext uri="{BB962C8B-B14F-4D97-AF65-F5344CB8AC3E}">
        <p14:creationId xmlns:p14="http://schemas.microsoft.com/office/powerpoint/2010/main" val="791292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down)">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wipe(down)">
                                      <p:cBhvr>
                                        <p:cTn id="19" dur="500"/>
                                        <p:tgtEl>
                                          <p:spTgt spid="1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xEl>
                                              <p:pRg st="2" end="2"/>
                                            </p:txEl>
                                          </p:spTgt>
                                        </p:tgtEl>
                                        <p:attrNameLst>
                                          <p:attrName>style.visibility</p:attrName>
                                        </p:attrNameLst>
                                      </p:cBhvr>
                                      <p:to>
                                        <p:strVal val="visible"/>
                                      </p:to>
                                    </p:set>
                                    <p:animEffect transition="in" filter="wipe(down)">
                                      <p:cBhvr>
                                        <p:cTn id="24" dur="500"/>
                                        <p:tgtEl>
                                          <p:spTgt spid="1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xEl>
                                              <p:pRg st="3" end="3"/>
                                            </p:txEl>
                                          </p:spTgt>
                                        </p:tgtEl>
                                        <p:attrNameLst>
                                          <p:attrName>style.visibility</p:attrName>
                                        </p:attrNameLst>
                                      </p:cBhvr>
                                      <p:to>
                                        <p:strVal val="visible"/>
                                      </p:to>
                                    </p:set>
                                    <p:animEffect transition="in" filter="wipe(down)">
                                      <p:cBhvr>
                                        <p:cTn id="29"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707E41-F09D-4AFD-941C-CE03AA612688}"/>
              </a:ext>
            </a:extLst>
          </p:cNvPr>
          <p:cNvPicPr>
            <a:picLocks noChangeAspect="1"/>
          </p:cNvPicPr>
          <p:nvPr/>
        </p:nvPicPr>
        <p:blipFill>
          <a:blip r:embed="rId2"/>
          <a:stretch>
            <a:fillRect/>
          </a:stretch>
        </p:blipFill>
        <p:spPr>
          <a:xfrm>
            <a:off x="0" y="0"/>
            <a:ext cx="12192000" cy="6857999"/>
          </a:xfrm>
          <a:prstGeom prst="rect">
            <a:avLst/>
          </a:prstGeom>
        </p:spPr>
      </p:pic>
      <p:pic>
        <p:nvPicPr>
          <p:cNvPr id="12" name="Picture 11">
            <a:extLst>
              <a:ext uri="{FF2B5EF4-FFF2-40B4-BE49-F238E27FC236}">
                <a16:creationId xmlns:a16="http://schemas.microsoft.com/office/drawing/2014/main" id="{63BA57A1-909B-497F-96BF-62A6174CEB23}"/>
              </a:ext>
            </a:extLst>
          </p:cNvPr>
          <p:cNvPicPr>
            <a:picLocks noChangeAspect="1"/>
          </p:cNvPicPr>
          <p:nvPr/>
        </p:nvPicPr>
        <p:blipFill>
          <a:blip r:embed="rId3"/>
          <a:stretch>
            <a:fillRect/>
          </a:stretch>
        </p:blipFill>
        <p:spPr>
          <a:xfrm>
            <a:off x="-1" y="2133600"/>
            <a:ext cx="12192000" cy="4895088"/>
          </a:xfrm>
          <a:prstGeom prst="rect">
            <a:avLst/>
          </a:prstGeom>
        </p:spPr>
      </p:pic>
      <p:pic>
        <p:nvPicPr>
          <p:cNvPr id="18" name="Graphic 17">
            <a:extLst>
              <a:ext uri="{FF2B5EF4-FFF2-40B4-BE49-F238E27FC236}">
                <a16:creationId xmlns:a16="http://schemas.microsoft.com/office/drawing/2014/main" id="{635984B5-523B-4258-91E8-9508C36C17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7423" y="396524"/>
            <a:ext cx="10897153" cy="6456993"/>
          </a:xfrm>
          <a:prstGeom prst="rect">
            <a:avLst/>
          </a:prstGeom>
        </p:spPr>
      </p:pic>
      <p:pic>
        <p:nvPicPr>
          <p:cNvPr id="40" name="Picture 39">
            <a:extLst>
              <a:ext uri="{FF2B5EF4-FFF2-40B4-BE49-F238E27FC236}">
                <a16:creationId xmlns:a16="http://schemas.microsoft.com/office/drawing/2014/main" id="{EB8D833E-F068-4282-8651-3B647D2175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411" y="-461048"/>
            <a:ext cx="7772400" cy="7780096"/>
          </a:xfrm>
          <a:prstGeom prst="rect">
            <a:avLst/>
          </a:prstGeom>
        </p:spPr>
      </p:pic>
      <p:pic>
        <p:nvPicPr>
          <p:cNvPr id="47" name="Picture 46">
            <a:extLst>
              <a:ext uri="{FF2B5EF4-FFF2-40B4-BE49-F238E27FC236}">
                <a16:creationId xmlns:a16="http://schemas.microsoft.com/office/drawing/2014/main" id="{CB854796-D9F7-4CC4-B8F3-96577B897E45}"/>
              </a:ext>
            </a:extLst>
          </p:cNvPr>
          <p:cNvPicPr>
            <a:picLocks noChangeAspect="1"/>
          </p:cNvPicPr>
          <p:nvPr/>
        </p:nvPicPr>
        <p:blipFill>
          <a:blip r:embed="rId7"/>
          <a:stretch>
            <a:fillRect/>
          </a:stretch>
        </p:blipFill>
        <p:spPr>
          <a:xfrm>
            <a:off x="842328" y="1475102"/>
            <a:ext cx="1263710" cy="2645893"/>
          </a:xfrm>
          <a:prstGeom prst="rect">
            <a:avLst/>
          </a:prstGeom>
        </p:spPr>
      </p:pic>
      <p:pic>
        <p:nvPicPr>
          <p:cNvPr id="48" name="Picture 47">
            <a:extLst>
              <a:ext uri="{FF2B5EF4-FFF2-40B4-BE49-F238E27FC236}">
                <a16:creationId xmlns:a16="http://schemas.microsoft.com/office/drawing/2014/main" id="{4092ED22-8D2F-4573-A1F6-A2749CDB4AC7}"/>
              </a:ext>
            </a:extLst>
          </p:cNvPr>
          <p:cNvPicPr>
            <a:picLocks noChangeAspect="1"/>
          </p:cNvPicPr>
          <p:nvPr/>
        </p:nvPicPr>
        <p:blipFill>
          <a:blip r:embed="rId8"/>
          <a:stretch>
            <a:fillRect/>
          </a:stretch>
        </p:blipFill>
        <p:spPr>
          <a:xfrm>
            <a:off x="5428097" y="905569"/>
            <a:ext cx="2103302" cy="2645893"/>
          </a:xfrm>
          <a:prstGeom prst="rect">
            <a:avLst/>
          </a:prstGeom>
        </p:spPr>
      </p:pic>
      <p:pic>
        <p:nvPicPr>
          <p:cNvPr id="15" name="Picture 14">
            <a:extLst>
              <a:ext uri="{FF2B5EF4-FFF2-40B4-BE49-F238E27FC236}">
                <a16:creationId xmlns:a16="http://schemas.microsoft.com/office/drawing/2014/main" id="{F8336889-8DF7-417C-BD42-BDAF699F49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94869" y="1925071"/>
            <a:ext cx="3581400" cy="3952957"/>
          </a:xfrm>
          <a:prstGeom prst="rect">
            <a:avLst/>
          </a:prstGeom>
        </p:spPr>
      </p:pic>
      <p:pic>
        <p:nvPicPr>
          <p:cNvPr id="49" name="Graphic 48">
            <a:extLst>
              <a:ext uri="{FF2B5EF4-FFF2-40B4-BE49-F238E27FC236}">
                <a16:creationId xmlns:a16="http://schemas.microsoft.com/office/drawing/2014/main" id="{2EBFA5FC-4E06-4915-9790-F0D23AB232B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27940" y="5131266"/>
            <a:ext cx="3665924" cy="1493524"/>
          </a:xfrm>
          <a:prstGeom prst="rect">
            <a:avLst/>
          </a:prstGeom>
        </p:spPr>
      </p:pic>
      <p:pic>
        <p:nvPicPr>
          <p:cNvPr id="50" name="Graphic 49">
            <a:extLst>
              <a:ext uri="{FF2B5EF4-FFF2-40B4-BE49-F238E27FC236}">
                <a16:creationId xmlns:a16="http://schemas.microsoft.com/office/drawing/2014/main" id="{937C7823-9253-4EB6-B848-79C1433D661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428097" y="392042"/>
            <a:ext cx="1752600" cy="911352"/>
          </a:xfrm>
          <a:prstGeom prst="rect">
            <a:avLst/>
          </a:prstGeom>
        </p:spPr>
      </p:pic>
      <p:pic>
        <p:nvPicPr>
          <p:cNvPr id="4" name="Picture 3">
            <a:extLst>
              <a:ext uri="{FF2B5EF4-FFF2-40B4-BE49-F238E27FC236}">
                <a16:creationId xmlns:a16="http://schemas.microsoft.com/office/drawing/2014/main" id="{08A26E09-96CF-48E7-9777-CBE707A70B40}"/>
              </a:ext>
            </a:extLst>
          </p:cNvPr>
          <p:cNvPicPr>
            <a:picLocks noChangeAspect="1"/>
          </p:cNvPicPr>
          <p:nvPr/>
        </p:nvPicPr>
        <p:blipFill>
          <a:blip r:embed="rId14"/>
          <a:stretch>
            <a:fillRect/>
          </a:stretch>
        </p:blipFill>
        <p:spPr>
          <a:xfrm>
            <a:off x="1226858" y="1554056"/>
            <a:ext cx="5749026" cy="3456732"/>
          </a:xfrm>
          <a:prstGeom prst="rect">
            <a:avLst/>
          </a:prstGeom>
        </p:spPr>
      </p:pic>
    </p:spTree>
    <p:extLst>
      <p:ext uri="{BB962C8B-B14F-4D97-AF65-F5344CB8AC3E}">
        <p14:creationId xmlns:p14="http://schemas.microsoft.com/office/powerpoint/2010/main" val="3161209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44" presetClass="path" presetSubtype="0" accel="50000" decel="50000" fill="hold" nodeType="withEffect">
                                  <p:stCondLst>
                                    <p:cond delay="250"/>
                                  </p:stCondLst>
                                  <p:childTnLst>
                                    <p:animMotion origin="layout" path="M 2.70833E-6 -1.48148E-6 L -0.12071 -0.34792 C -0.14584 -0.42639 -0.18347 -0.4669 -0.22266 -0.4669 C -0.26758 -0.4669 -0.30339 -0.42639 -0.32852 -0.34792 L -0.44831 -1.48148E-6 " pathEditMode="relative" rAng="0" ptsTypes="AAAAA">
                                      <p:cBhvr>
                                        <p:cTn id="10" dur="750" fill="hold"/>
                                        <p:tgtEl>
                                          <p:spTgt spid="15"/>
                                        </p:tgtEl>
                                        <p:attrNameLst>
                                          <p:attrName>ppt_x</p:attrName>
                                          <p:attrName>ppt_y</p:attrName>
                                        </p:attrNameLst>
                                      </p:cBhvr>
                                      <p:rCtr x="-22422" y="-23356"/>
                                    </p:animMotion>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par>
                                <p:cTn id="14" presetID="2" presetClass="entr" presetSubtype="2" decel="4700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2000" fill="hold"/>
                                        <p:tgtEl>
                                          <p:spTgt spid="49"/>
                                        </p:tgtEl>
                                        <p:attrNameLst>
                                          <p:attrName>ppt_x</p:attrName>
                                        </p:attrNameLst>
                                      </p:cBhvr>
                                      <p:tavLst>
                                        <p:tav tm="0">
                                          <p:val>
                                            <p:strVal val="1+#ppt_w/2"/>
                                          </p:val>
                                        </p:tav>
                                        <p:tav tm="100000">
                                          <p:val>
                                            <p:strVal val="#ppt_x"/>
                                          </p:val>
                                        </p:tav>
                                      </p:tavLst>
                                    </p:anim>
                                    <p:anim calcmode="lin" valueType="num">
                                      <p:cBhvr additive="base">
                                        <p:cTn id="17" dur="2000" fill="hold"/>
                                        <p:tgtEl>
                                          <p:spTgt spid="49"/>
                                        </p:tgtEl>
                                        <p:attrNameLst>
                                          <p:attrName>ppt_y</p:attrName>
                                        </p:attrNameLst>
                                      </p:cBhvr>
                                      <p:tavLst>
                                        <p:tav tm="0">
                                          <p:val>
                                            <p:strVal val="#ppt_y"/>
                                          </p:val>
                                        </p:tav>
                                        <p:tav tm="100000">
                                          <p:val>
                                            <p:strVal val="#ppt_y"/>
                                          </p:val>
                                        </p:tav>
                                      </p:tavLst>
                                    </p:anim>
                                  </p:childTnLst>
                                </p:cTn>
                              </p:par>
                              <p:par>
                                <p:cTn id="18" presetID="2" presetClass="entr" presetSubtype="8" decel="4700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1250" fill="hold"/>
                                        <p:tgtEl>
                                          <p:spTgt spid="50"/>
                                        </p:tgtEl>
                                        <p:attrNameLst>
                                          <p:attrName>ppt_x</p:attrName>
                                        </p:attrNameLst>
                                      </p:cBhvr>
                                      <p:tavLst>
                                        <p:tav tm="0">
                                          <p:val>
                                            <p:strVal val="0-#ppt_w/2"/>
                                          </p:val>
                                        </p:tav>
                                        <p:tav tm="100000">
                                          <p:val>
                                            <p:strVal val="#ppt_x"/>
                                          </p:val>
                                        </p:tav>
                                      </p:tavLst>
                                    </p:anim>
                                    <p:anim calcmode="lin" valueType="num">
                                      <p:cBhvr additive="base">
                                        <p:cTn id="21" dur="1250" fill="hold"/>
                                        <p:tgtEl>
                                          <p:spTgt spid="50"/>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75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nodeType="withEffect">
                                  <p:stCondLst>
                                    <p:cond delay="75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BFECAC3-2BC4-48B1-971E-593AF56B958D}"/>
              </a:ext>
            </a:extLst>
          </p:cNvPr>
          <p:cNvGrpSpPr/>
          <p:nvPr/>
        </p:nvGrpSpPr>
        <p:grpSpPr>
          <a:xfrm>
            <a:off x="12725400" y="1098629"/>
            <a:ext cx="5231384" cy="1422062"/>
            <a:chOff x="806847" y="2329366"/>
            <a:chExt cx="5231384" cy="1422062"/>
          </a:xfrm>
        </p:grpSpPr>
        <p:sp>
          <p:nvSpPr>
            <p:cNvPr id="64" name="Rectangle: Rounded Corners 63">
              <a:extLst>
                <a:ext uri="{FF2B5EF4-FFF2-40B4-BE49-F238E27FC236}">
                  <a16:creationId xmlns:a16="http://schemas.microsoft.com/office/drawing/2014/main" id="{FE8A5AE9-B293-4493-A301-6903714B38A5}"/>
                </a:ext>
              </a:extLst>
            </p:cNvPr>
            <p:cNvSpPr/>
            <p:nvPr/>
          </p:nvSpPr>
          <p:spPr>
            <a:xfrm>
              <a:off x="806847" y="2329366"/>
              <a:ext cx="4092448" cy="1422062"/>
            </a:xfrm>
            <a:prstGeom prst="roundRect">
              <a:avLst>
                <a:gd name="adj" fmla="val 23575"/>
              </a:avLst>
            </a:prstGeom>
            <a:solidFill>
              <a:schemeClr val="accent4">
                <a:lumMod val="40000"/>
                <a:lumOff val="60000"/>
              </a:schemeClr>
            </a:solidFill>
            <a:ln w="9525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MẮT DÕI</a:t>
              </a:r>
            </a:p>
          </p:txBody>
        </p:sp>
        <p:pic>
          <p:nvPicPr>
            <p:cNvPr id="65" name="Picture 64">
              <a:extLst>
                <a:ext uri="{FF2B5EF4-FFF2-40B4-BE49-F238E27FC236}">
                  <a16:creationId xmlns:a16="http://schemas.microsoft.com/office/drawing/2014/main" id="{7DDD93AF-DAAB-45CE-AB97-C440FA3C2A96}"/>
                </a:ext>
              </a:extLst>
            </p:cNvPr>
            <p:cNvPicPr>
              <a:picLocks noChangeAspect="1"/>
            </p:cNvPicPr>
            <p:nvPr/>
          </p:nvPicPr>
          <p:blipFill>
            <a:blip r:embed="rId4"/>
            <a:stretch>
              <a:fillRect/>
            </a:stretch>
          </p:blipFill>
          <p:spPr>
            <a:xfrm rot="1691308">
              <a:off x="4760385" y="2576113"/>
              <a:ext cx="1277846" cy="928570"/>
            </a:xfrm>
            <a:prstGeom prst="rect">
              <a:avLst/>
            </a:prstGeom>
          </p:spPr>
        </p:pic>
      </p:grpSp>
      <p:grpSp>
        <p:nvGrpSpPr>
          <p:cNvPr id="15" name="Group 14">
            <a:extLst>
              <a:ext uri="{FF2B5EF4-FFF2-40B4-BE49-F238E27FC236}">
                <a16:creationId xmlns:a16="http://schemas.microsoft.com/office/drawing/2014/main" id="{364AC974-936D-4B07-A9E3-86A2B722C5AE}"/>
              </a:ext>
            </a:extLst>
          </p:cNvPr>
          <p:cNvGrpSpPr/>
          <p:nvPr/>
        </p:nvGrpSpPr>
        <p:grpSpPr>
          <a:xfrm>
            <a:off x="-1447800" y="-2211976"/>
            <a:ext cx="4429226" cy="4423952"/>
            <a:chOff x="-1381226" y="-2435052"/>
            <a:chExt cx="4429226" cy="4423952"/>
          </a:xfrm>
        </p:grpSpPr>
        <p:grpSp>
          <p:nvGrpSpPr>
            <p:cNvPr id="16" name="Group 15">
              <a:extLst>
                <a:ext uri="{FF2B5EF4-FFF2-40B4-BE49-F238E27FC236}">
                  <a16:creationId xmlns:a16="http://schemas.microsoft.com/office/drawing/2014/main" id="{BFECF457-5008-4C56-8555-C31FE1A52DEC}"/>
                </a:ext>
              </a:extLst>
            </p:cNvPr>
            <p:cNvGrpSpPr/>
            <p:nvPr/>
          </p:nvGrpSpPr>
          <p:grpSpPr>
            <a:xfrm>
              <a:off x="-1381226" y="-2435052"/>
              <a:ext cx="4429226" cy="4423952"/>
              <a:chOff x="-1600200" y="-2819400"/>
              <a:chExt cx="4562374" cy="4556942"/>
            </a:xfrm>
          </p:grpSpPr>
          <p:pic>
            <p:nvPicPr>
              <p:cNvPr id="18" name="Picture 17">
                <a:extLst>
                  <a:ext uri="{FF2B5EF4-FFF2-40B4-BE49-F238E27FC236}">
                    <a16:creationId xmlns:a16="http://schemas.microsoft.com/office/drawing/2014/main" id="{EDA39FE1-8DB6-42A9-8194-8D25FFF2D30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19" name="Freeform: Shape 18">
                <a:extLst>
                  <a:ext uri="{FF2B5EF4-FFF2-40B4-BE49-F238E27FC236}">
                    <a16:creationId xmlns:a16="http://schemas.microsoft.com/office/drawing/2014/main" id="{C7AE0CBE-00BC-4296-807F-BCAC94DDC45D}"/>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7" name="TextBox 16">
              <a:extLst>
                <a:ext uri="{FF2B5EF4-FFF2-40B4-BE49-F238E27FC236}">
                  <a16:creationId xmlns:a16="http://schemas.microsoft.com/office/drawing/2014/main" id="{85FF8133-B035-4CD4-AED1-6F844FFF8118}"/>
                </a:ext>
              </a:extLst>
            </p:cNvPr>
            <p:cNvSpPr txBox="1"/>
            <p:nvPr/>
          </p:nvSpPr>
          <p:spPr>
            <a:xfrm>
              <a:off x="-238226" y="99696"/>
              <a:ext cx="289468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LẮNG NGHE ĐỌC MẪU</a:t>
              </a:r>
            </a:p>
          </p:txBody>
        </p:sp>
      </p:grpSp>
      <p:pic>
        <p:nvPicPr>
          <p:cNvPr id="26" name="Graphic 25">
            <a:extLst>
              <a:ext uri="{FF2B5EF4-FFF2-40B4-BE49-F238E27FC236}">
                <a16:creationId xmlns:a16="http://schemas.microsoft.com/office/drawing/2014/main" id="{C68D650A-EE46-4EE5-99DB-634F786BC9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400" y="5029200"/>
            <a:ext cx="12572582" cy="2590802"/>
          </a:xfrm>
          <a:prstGeom prst="rect">
            <a:avLst/>
          </a:prstGeom>
        </p:spPr>
      </p:pic>
      <p:grpSp>
        <p:nvGrpSpPr>
          <p:cNvPr id="20" name="Group 19">
            <a:extLst>
              <a:ext uri="{FF2B5EF4-FFF2-40B4-BE49-F238E27FC236}">
                <a16:creationId xmlns:a16="http://schemas.microsoft.com/office/drawing/2014/main" id="{F18BBDC0-6015-4758-B0A8-13C2BBB4F5A7}"/>
              </a:ext>
            </a:extLst>
          </p:cNvPr>
          <p:cNvGrpSpPr/>
          <p:nvPr/>
        </p:nvGrpSpPr>
        <p:grpSpPr>
          <a:xfrm>
            <a:off x="13860921" y="2924384"/>
            <a:ext cx="5231384" cy="1422062"/>
            <a:chOff x="806847" y="2329366"/>
            <a:chExt cx="5231384" cy="1422062"/>
          </a:xfrm>
        </p:grpSpPr>
        <p:sp>
          <p:nvSpPr>
            <p:cNvPr id="21" name="Rectangle: Rounded Corners 20">
              <a:extLst>
                <a:ext uri="{FF2B5EF4-FFF2-40B4-BE49-F238E27FC236}">
                  <a16:creationId xmlns:a16="http://schemas.microsoft.com/office/drawing/2014/main" id="{C5BACC82-463B-4B48-BFBB-3581A022B329}"/>
                </a:ext>
              </a:extLst>
            </p:cNvPr>
            <p:cNvSpPr/>
            <p:nvPr/>
          </p:nvSpPr>
          <p:spPr>
            <a:xfrm>
              <a:off x="806847" y="2329366"/>
              <a:ext cx="4092448" cy="1422062"/>
            </a:xfrm>
            <a:prstGeom prst="roundRect">
              <a:avLst>
                <a:gd name="adj" fmla="val 23575"/>
              </a:avLst>
            </a:prstGeom>
            <a:solidFill>
              <a:schemeClr val="accent4">
                <a:lumMod val="40000"/>
                <a:lumOff val="60000"/>
              </a:schemeClr>
            </a:solidFill>
            <a:ln w="9525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TAI NGHE</a:t>
              </a:r>
            </a:p>
          </p:txBody>
        </p:sp>
        <p:pic>
          <p:nvPicPr>
            <p:cNvPr id="22" name="Picture 21">
              <a:extLst>
                <a:ext uri="{FF2B5EF4-FFF2-40B4-BE49-F238E27FC236}">
                  <a16:creationId xmlns:a16="http://schemas.microsoft.com/office/drawing/2014/main" id="{4BA8ACD7-F66B-46DA-AC92-280718D787D5}"/>
                </a:ext>
              </a:extLst>
            </p:cNvPr>
            <p:cNvPicPr>
              <a:picLocks noChangeAspect="1"/>
            </p:cNvPicPr>
            <p:nvPr/>
          </p:nvPicPr>
          <p:blipFill>
            <a:blip r:embed="rId4"/>
            <a:stretch>
              <a:fillRect/>
            </a:stretch>
          </p:blipFill>
          <p:spPr>
            <a:xfrm rot="1691308">
              <a:off x="4760385" y="2576113"/>
              <a:ext cx="1277846" cy="928570"/>
            </a:xfrm>
            <a:prstGeom prst="rect">
              <a:avLst/>
            </a:prstGeom>
          </p:spPr>
        </p:pic>
      </p:grpSp>
      <p:grpSp>
        <p:nvGrpSpPr>
          <p:cNvPr id="23" name="Group 22">
            <a:extLst>
              <a:ext uri="{FF2B5EF4-FFF2-40B4-BE49-F238E27FC236}">
                <a16:creationId xmlns:a16="http://schemas.microsoft.com/office/drawing/2014/main" id="{D6027126-D144-4340-9F70-83C6BC6836F3}"/>
              </a:ext>
            </a:extLst>
          </p:cNvPr>
          <p:cNvGrpSpPr/>
          <p:nvPr/>
        </p:nvGrpSpPr>
        <p:grpSpPr>
          <a:xfrm>
            <a:off x="14935200" y="4750138"/>
            <a:ext cx="4767496" cy="1422062"/>
            <a:chOff x="1270735" y="2329366"/>
            <a:chExt cx="4767496" cy="1422062"/>
          </a:xfrm>
        </p:grpSpPr>
        <p:sp>
          <p:nvSpPr>
            <p:cNvPr id="24" name="Rectangle: Rounded Corners 23">
              <a:extLst>
                <a:ext uri="{FF2B5EF4-FFF2-40B4-BE49-F238E27FC236}">
                  <a16:creationId xmlns:a16="http://schemas.microsoft.com/office/drawing/2014/main" id="{1B0F2DF9-2D24-40B9-8127-3858666F990E}"/>
                </a:ext>
              </a:extLst>
            </p:cNvPr>
            <p:cNvSpPr/>
            <p:nvPr/>
          </p:nvSpPr>
          <p:spPr>
            <a:xfrm>
              <a:off x="1270735" y="2329366"/>
              <a:ext cx="3628560" cy="1422062"/>
            </a:xfrm>
            <a:prstGeom prst="roundRect">
              <a:avLst>
                <a:gd name="adj" fmla="val 23575"/>
              </a:avLst>
            </a:prstGeom>
            <a:solidFill>
              <a:schemeClr val="accent4">
                <a:lumMod val="40000"/>
                <a:lumOff val="60000"/>
              </a:schemeClr>
            </a:solidFill>
            <a:ln w="9525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TAY DÒ</a:t>
              </a:r>
            </a:p>
          </p:txBody>
        </p:sp>
        <p:pic>
          <p:nvPicPr>
            <p:cNvPr id="25" name="Picture 24">
              <a:extLst>
                <a:ext uri="{FF2B5EF4-FFF2-40B4-BE49-F238E27FC236}">
                  <a16:creationId xmlns:a16="http://schemas.microsoft.com/office/drawing/2014/main" id="{4044FFB3-19CD-420F-8AAE-8AFE9DA3766A}"/>
                </a:ext>
              </a:extLst>
            </p:cNvPr>
            <p:cNvPicPr>
              <a:picLocks noChangeAspect="1"/>
            </p:cNvPicPr>
            <p:nvPr/>
          </p:nvPicPr>
          <p:blipFill>
            <a:blip r:embed="rId4"/>
            <a:stretch>
              <a:fillRect/>
            </a:stretch>
          </p:blipFill>
          <p:spPr>
            <a:xfrm rot="1691308">
              <a:off x="4760385" y="2576113"/>
              <a:ext cx="1277846" cy="928570"/>
            </a:xfrm>
            <a:prstGeom prst="rect">
              <a:avLst/>
            </a:prstGeom>
          </p:spPr>
        </p:pic>
      </p:grpSp>
      <p:pic>
        <p:nvPicPr>
          <p:cNvPr id="1026" name="Picture 2" descr="Trung thu 2018 | Long Thuy Toys">
            <a:extLst>
              <a:ext uri="{FF2B5EF4-FFF2-40B4-BE49-F238E27FC236}">
                <a16:creationId xmlns:a16="http://schemas.microsoft.com/office/drawing/2014/main" id="{4E242A7D-9961-4B22-B95A-2D090CAFBC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70" y="2355934"/>
            <a:ext cx="5076724" cy="426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683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6537 -0.00185 L -0.01771 -0.08426 C -0.03737 -0.08171 -0.03007 -0.08195 -0.03945 -0.08195 L -0.15377 -0.0044 L -0.31471 -0.07222 L -0.49869 -0.00926 L -0.61588 -0.05533 " pathEditMode="relative" rAng="0" ptsTypes="AAAAAAA">
                                      <p:cBhvr>
                                        <p:cTn id="13" dur="1000" fill="hold"/>
                                        <p:tgtEl>
                                          <p:spTgt spid="4"/>
                                        </p:tgtEl>
                                        <p:attrNameLst>
                                          <p:attrName>ppt_x</p:attrName>
                                          <p:attrName>ppt_y</p:attrName>
                                        </p:attrNameLst>
                                      </p:cBhvr>
                                      <p:rCtr x="-34062" y="-4120"/>
                                    </p:animMotion>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06537 -0.00185 L -0.02148 -0.08426 C -0.04205 -0.08171 -0.0345 -0.08194 -0.04427 -0.08194 L -0.16406 -0.0044 L -0.33268 -0.07222 L -0.52539 -0.00926 L -0.64817 -0.05532 " pathEditMode="relative" rAng="0" ptsTypes="AAAAAAA">
                                      <p:cBhvr>
                                        <p:cTn id="17" dur="1000" fill="hold"/>
                                        <p:tgtEl>
                                          <p:spTgt spid="20"/>
                                        </p:tgtEl>
                                        <p:attrNameLst>
                                          <p:attrName>ppt_x</p:attrName>
                                          <p:attrName>ppt_y</p:attrName>
                                        </p:attrNameLst>
                                      </p:cBhvr>
                                      <p:rCtr x="-35677" y="-4120"/>
                                    </p:animMotion>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6537 -0.00186 L -0.0207 -0.08426 C -0.04114 -0.08172 -0.03359 -0.08195 -0.04336 -0.08195 L -0.16211 -0.0044 L -0.32916 -0.07223 L -0.52018 -0.00926 L -0.64192 -0.05533 " pathEditMode="relative" rAng="0" ptsTypes="AAAAAAA">
                                      <p:cBhvr>
                                        <p:cTn id="21" dur="1000" fill="hold"/>
                                        <p:tgtEl>
                                          <p:spTgt spid="23"/>
                                        </p:tgtEl>
                                        <p:attrNameLst>
                                          <p:attrName>ppt_x</p:attrName>
                                          <p:attrName>ppt_y</p:attrName>
                                        </p:attrNameLst>
                                      </p:cBhvr>
                                      <p:rCtr x="-35365" y="-4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1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8.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2665</Words>
  <Application>Microsoft Office PowerPoint</Application>
  <PresentationFormat>Widescreen</PresentationFormat>
  <Paragraphs>132</Paragraphs>
  <Slides>35</Slides>
  <Notes>27</Notes>
  <HiddenSlides>0</HiddenSlides>
  <MMClips>1</MMClips>
  <ScaleCrop>false</ScaleCrop>
  <HeadingPairs>
    <vt:vector size="6" baseType="variant">
      <vt:variant>
        <vt:lpstr>Fonts Used</vt:lpstr>
      </vt:variant>
      <vt:variant>
        <vt:i4>10</vt:i4>
      </vt:variant>
      <vt:variant>
        <vt:lpstr>Theme</vt:lpstr>
      </vt:variant>
      <vt:variant>
        <vt:i4>14</vt:i4>
      </vt:variant>
      <vt:variant>
        <vt:lpstr>Slide Titles</vt:lpstr>
      </vt:variant>
      <vt:variant>
        <vt:i4>35</vt:i4>
      </vt:variant>
    </vt:vector>
  </HeadingPairs>
  <TitlesOfParts>
    <vt:vector size="59" baseType="lpstr">
      <vt:lpstr>#9Slide02 Noi dung dai</vt:lpstr>
      <vt:lpstr>#9Slide02 Tieu de dai</vt:lpstr>
      <vt:lpstr>等线</vt:lpstr>
      <vt:lpstr>等线 Light</vt:lpstr>
      <vt:lpstr>UTM Scriptina KT</vt:lpstr>
      <vt:lpstr>Arial</vt:lpstr>
      <vt:lpstr>Arial-Rounded</vt:lpstr>
      <vt:lpstr>Calibri</vt:lpstr>
      <vt:lpstr>Coiny</vt:lpstr>
      <vt:lpstr>Times New Roman</vt:lpstr>
      <vt:lpstr>Office 主题​​</vt:lpstr>
      <vt:lpstr>1_Office Theme</vt:lpstr>
      <vt:lpstr>2_Office Theme</vt:lpstr>
      <vt:lpstr>Office 主题</vt:lpstr>
      <vt:lpstr>1_Office 主题</vt:lpstr>
      <vt:lpstr>2_Office 主题</vt:lpstr>
      <vt:lpstr>3_Office Theme</vt:lpstr>
      <vt:lpstr>3_Office 主题</vt:lpstr>
      <vt:lpstr>2_Office 主题​​</vt:lpstr>
      <vt:lpstr>4_Office 主题</vt:lpstr>
      <vt:lpstr>5_Office 主题</vt:lpstr>
      <vt:lpstr>6_Office 主题</vt:lpstr>
      <vt:lpstr>4_Office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34</cp:revision>
  <dcterms:created xsi:type="dcterms:W3CDTF">2023-01-30T12:09:15Z</dcterms:created>
  <dcterms:modified xsi:type="dcterms:W3CDTF">2023-02-04T13:46:30Z</dcterms:modified>
</cp:coreProperties>
</file>