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7"/>
  </p:notesMasterIdLst>
  <p:sldIdLst>
    <p:sldId id="257" r:id="rId7"/>
    <p:sldId id="293" r:id="rId8"/>
    <p:sldId id="258" r:id="rId9"/>
    <p:sldId id="297"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2023/2/3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03/02/2023</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2/3/2023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2/3/2023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2/3/2023</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2/3/2023</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1428858A-8A7A-9D2E-4CDE-37871070A3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2/3/2023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066A516A-E10E-9845-3B25-1E967D29B3F9}"/>
              </a:ext>
            </a:extLst>
          </p:cNvPr>
          <p:cNvPicPr>
            <a:picLocks noChangeAspect="1"/>
          </p:cNvPicPr>
          <p:nvPr/>
        </p:nvPicPr>
        <p:blipFill>
          <a:blip r:embed="rId8"/>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id="{4EBF5C2E-7609-7836-EB37-B87724E61EAE}"/>
              </a:ext>
            </a:extLst>
          </p:cNvPr>
          <p:cNvPicPr>
            <a:picLocks noChangeAspect="1"/>
          </p:cNvPicPr>
          <p:nvPr/>
        </p:nvPicPr>
        <p:blipFill>
          <a:blip r:embed="rId9"/>
          <a:stretch>
            <a:fillRect/>
          </a:stretch>
        </p:blipFill>
        <p:spPr>
          <a:xfrm>
            <a:off x="581776" y="2602907"/>
            <a:ext cx="9047248" cy="1956986"/>
          </a:xfrm>
          <a:prstGeom prst="rect">
            <a:avLst/>
          </a:prstGeom>
        </p:spPr>
      </p:pic>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id="{E39E357B-9F08-2504-6B53-15AA3E82515B}"/>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7" name="Picture 6">
            <a:extLst>
              <a:ext uri="{FF2B5EF4-FFF2-40B4-BE49-F238E27FC236}">
                <a16:creationId xmlns:a16="http://schemas.microsoft.com/office/drawing/2014/main" id="{59149C40-433A-6294-A815-DBD1CA4D07BE}"/>
              </a:ext>
            </a:extLst>
          </p:cNvPr>
          <p:cNvPicPr>
            <a:picLocks noChangeAspect="1"/>
          </p:cNvPicPr>
          <p:nvPr/>
        </p:nvPicPr>
        <p:blipFill>
          <a:blip r:embed="rId3"/>
          <a:stretch>
            <a:fillRect/>
          </a:stretch>
        </p:blipFill>
        <p:spPr>
          <a:xfrm>
            <a:off x="663655" y="2646478"/>
            <a:ext cx="467048" cy="467048"/>
          </a:xfrm>
          <a:prstGeom prst="rect">
            <a:avLst/>
          </a:prstGeom>
        </p:spPr>
      </p:pic>
      <p:pic>
        <p:nvPicPr>
          <p:cNvPr id="9" name="Picture 8">
            <a:extLst>
              <a:ext uri="{FF2B5EF4-FFF2-40B4-BE49-F238E27FC236}">
                <a16:creationId xmlns:a16="http://schemas.microsoft.com/office/drawing/2014/main" id="{2B4952A1-685D-8284-D6C2-5720BBBC877B}"/>
              </a:ext>
            </a:extLst>
          </p:cNvPr>
          <p:cNvPicPr>
            <a:picLocks noChangeAspect="1"/>
          </p:cNvPicPr>
          <p:nvPr/>
        </p:nvPicPr>
        <p:blipFill>
          <a:blip r:embed="rId4"/>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E607-B238-4681-BF95-F2C56FCE70A7}"/>
              </a:ext>
            </a:extLst>
          </p:cNvPr>
          <p:cNvPicPr>
            <a:picLocks noChangeAspect="1"/>
          </p:cNvPicPr>
          <p:nvPr/>
        </p:nvPicPr>
        <p:blipFill>
          <a:blip r:embed="rId2"/>
          <a:stretch>
            <a:fillRect/>
          </a:stretch>
        </p:blipFill>
        <p:spPr>
          <a:xfrm>
            <a:off x="1320801" y="1600200"/>
            <a:ext cx="10224444" cy="2946400"/>
          </a:xfrm>
          <a:prstGeom prst="rect">
            <a:avLst/>
          </a:prstGeom>
        </p:spPr>
      </p:pic>
    </p:spTree>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782</Words>
  <Application>Microsoft Office PowerPoint</Application>
  <PresentationFormat>Widescreen</PresentationFormat>
  <Paragraphs>62</Paragraphs>
  <Slides>20</Slides>
  <Notes>1</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vt:i4>
      </vt:variant>
    </vt:vector>
  </HeadingPairs>
  <TitlesOfParts>
    <vt:vector size="32" baseType="lpstr">
      <vt:lpstr>LNTH-Dinomiko</vt:lpstr>
      <vt:lpstr>Arial</vt:lpstr>
      <vt:lpstr>Calibri</vt:lpstr>
      <vt:lpstr>Calibri Light</vt:lpstr>
      <vt:lpstr>Cambria</vt:lpstr>
      <vt:lpstr>Tahoma</vt: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2023-02-02T12:57:04Z</dcterms:created>
  <dcterms:modified xsi:type="dcterms:W3CDTF">2023-02-03T09:53:24Z</dcterms:modified>
</cp:coreProperties>
</file>