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1" r:id="rId3"/>
  </p:sldMasterIdLst>
  <p:notesMasterIdLst>
    <p:notesMasterId r:id="rId24"/>
  </p:notesMasterIdLst>
  <p:sldIdLst>
    <p:sldId id="288" r:id="rId4"/>
    <p:sldId id="762" r:id="rId5"/>
    <p:sldId id="319" r:id="rId6"/>
    <p:sldId id="509" r:id="rId7"/>
    <p:sldId id="320" r:id="rId8"/>
    <p:sldId id="510" r:id="rId9"/>
    <p:sldId id="514" r:id="rId10"/>
    <p:sldId id="333" r:id="rId11"/>
    <p:sldId id="298" r:id="rId12"/>
    <p:sldId id="515" r:id="rId13"/>
    <p:sldId id="526" r:id="rId14"/>
    <p:sldId id="519" r:id="rId15"/>
    <p:sldId id="523" r:id="rId16"/>
    <p:sldId id="257" r:id="rId17"/>
    <p:sldId id="259" r:id="rId18"/>
    <p:sldId id="524" r:id="rId19"/>
    <p:sldId id="260" r:id="rId20"/>
    <p:sldId id="525" r:id="rId21"/>
    <p:sldId id="337" r:id="rId22"/>
    <p:sldId id="7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3.xml"/><Relationship Id="rId5" Type="http://schemas.openxmlformats.org/officeDocument/2006/relationships/tags" Target="../tags/tag12.xml"/><Relationship Id="rId4"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3.xml"/><Relationship Id="rId5" Type="http://schemas.openxmlformats.org/officeDocument/2006/relationships/tags" Target="../tags/tag17.xml"/><Relationship Id="rId4"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3.xml"/><Relationship Id="rId5" Type="http://schemas.openxmlformats.org/officeDocument/2006/relationships/tags" Target="../tags/tag22.xml"/><Relationship Id="rId4" Type="http://schemas.openxmlformats.org/officeDocument/2006/relationships/tags" Target="../tags/tag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3.xml"/><Relationship Id="rId4" Type="http://schemas.openxmlformats.org/officeDocument/2006/relationships/tags" Target="../tags/tag4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3.xml"/><Relationship Id="rId5" Type="http://schemas.openxmlformats.org/officeDocument/2006/relationships/tags" Target="../tags/tag54.xml"/><Relationship Id="rId4" Type="http://schemas.openxmlformats.org/officeDocument/2006/relationships/tags" Target="../tags/tag5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3.xml"/><Relationship Id="rId4" Type="http://schemas.openxmlformats.org/officeDocument/2006/relationships/tags" Target="../tags/tag5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457116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67362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141560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309983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991125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581539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159593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7474556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05872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772990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588846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2023/2/4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17" Type="http://schemas.openxmlformats.org/officeDocument/2006/relationships/tags" Target="../tags/tag6.xml"/><Relationship Id="rId2" Type="http://schemas.openxmlformats.org/officeDocument/2006/relationships/slideLayout" Target="../slideLayouts/slideLayout21.xml"/><Relationship Id="rId16" Type="http://schemas.openxmlformats.org/officeDocument/2006/relationships/tags" Target="../tags/tag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B935E-29A5-DCC2-9C90-EF073E078CC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004300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5.xml"/><Relationship Id="rId5" Type="http://schemas.openxmlformats.org/officeDocument/2006/relationships/image" Target="../media/image37.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18" Type="http://schemas.openxmlformats.org/officeDocument/2006/relationships/image" Target="../media/image37.png"/><Relationship Id="rId3" Type="http://schemas.microsoft.com/office/2007/relationships/media" Target="../media/media4.mp3"/><Relationship Id="rId7" Type="http://schemas.openxmlformats.org/officeDocument/2006/relationships/image" Target="../media/image40.png"/><Relationship Id="rId12" Type="http://schemas.openxmlformats.org/officeDocument/2006/relationships/slide" Target="slide16.xml"/><Relationship Id="rId17" Type="http://schemas.openxmlformats.org/officeDocument/2006/relationships/image" Target="../media/image45.png"/><Relationship Id="rId2" Type="http://schemas.openxmlformats.org/officeDocument/2006/relationships/audio" Target="../media/media3.mp3"/><Relationship Id="rId16" Type="http://schemas.openxmlformats.org/officeDocument/2006/relationships/slide" Target="slide18.xml"/><Relationship Id="rId1" Type="http://schemas.microsoft.com/office/2007/relationships/media" Target="../media/media3.mp3"/><Relationship Id="rId6" Type="http://schemas.openxmlformats.org/officeDocument/2006/relationships/image" Target="../media/image39.png"/><Relationship Id="rId11" Type="http://schemas.microsoft.com/office/2007/relationships/hdphoto" Target="../media/hdphoto5.wdp"/><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2.png"/><Relationship Id="rId19" Type="http://schemas.openxmlformats.org/officeDocument/2006/relationships/slide" Target="slide19.xml"/><Relationship Id="rId4" Type="http://schemas.openxmlformats.org/officeDocument/2006/relationships/audio" Target="../media/media4.mp3"/><Relationship Id="rId9" Type="http://schemas.microsoft.com/office/2007/relationships/hdphoto" Target="../media/hdphoto4.wdp"/><Relationship Id="rId14"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15.xml"/><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3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6.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8.png"/><Relationship Id="rId4" Type="http://schemas.openxmlformats.org/officeDocument/2006/relationships/audio" Target="../media/media6.mp3"/><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15.xml"/><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3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6.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8.png"/><Relationship Id="rId4" Type="http://schemas.openxmlformats.org/officeDocument/2006/relationships/audio" Target="../media/media6.mp3"/><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1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7.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0.xml"/><Relationship Id="rId1" Type="http://schemas.openxmlformats.org/officeDocument/2006/relationships/tags" Target="../tags/tag64.xml"/><Relationship Id="rId5" Type="http://schemas.openxmlformats.org/officeDocument/2006/relationships/hyperlink" Target="https://www.facebook.com/huongthaoGADT" TargetMode="Externa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sp>
        <p:nvSpPr>
          <p:cNvPr id="5" name="TextBox 4">
            <a:extLst>
              <a:ext uri="{FF2B5EF4-FFF2-40B4-BE49-F238E27FC236}">
                <a16:creationId xmlns:a16="http://schemas.microsoft.com/office/drawing/2014/main" id="{5C315788-101E-66FB-23CF-379307D2C53F}"/>
              </a:ext>
            </a:extLst>
          </p:cNvPr>
          <p:cNvSpPr txBox="1"/>
          <p:nvPr/>
        </p:nvSpPr>
        <p:spPr>
          <a:xfrm>
            <a:off x="4245251" y="363192"/>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4" name="Group 3">
            <a:extLst>
              <a:ext uri="{FF2B5EF4-FFF2-40B4-BE49-F238E27FC236}">
                <a16:creationId xmlns:a16="http://schemas.microsoft.com/office/drawing/2014/main" id="{CC6001ED-4E6E-7410-F018-3510964EEB46}"/>
              </a:ext>
            </a:extLst>
          </p:cNvPr>
          <p:cNvGrpSpPr/>
          <p:nvPr/>
        </p:nvGrpSpPr>
        <p:grpSpPr>
          <a:xfrm>
            <a:off x="361950" y="3402113"/>
            <a:ext cx="6286500" cy="2979638"/>
            <a:chOff x="4057650" y="3506887"/>
            <a:chExt cx="6784930" cy="3351113"/>
          </a:xfrm>
        </p:grpSpPr>
        <p:pic>
          <p:nvPicPr>
            <p:cNvPr id="2" name="Picture 1">
              <a:extLst>
                <a:ext uri="{FF2B5EF4-FFF2-40B4-BE49-F238E27FC236}">
                  <a16:creationId xmlns:a16="http://schemas.microsoft.com/office/drawing/2014/main" id="{E7F7D0CF-1535-859A-FAC6-F46748A0DADB}"/>
                </a:ext>
              </a:extLst>
            </p:cNvPr>
            <p:cNvPicPr>
              <a:picLocks noChangeAspect="1"/>
            </p:cNvPicPr>
            <p:nvPr/>
          </p:nvPicPr>
          <p:blipFill>
            <a:blip r:embed="rId2"/>
            <a:stretch>
              <a:fillRect/>
            </a:stretch>
          </p:blipFill>
          <p:spPr>
            <a:xfrm>
              <a:off x="4886296" y="4267200"/>
              <a:ext cx="5838422" cy="2590800"/>
            </a:xfrm>
            <a:prstGeom prst="rect">
              <a:avLst/>
            </a:prstGeom>
          </p:spPr>
        </p:pic>
        <p:sp>
          <p:nvSpPr>
            <p:cNvPr id="3" name="TextBox 2">
              <a:extLst>
                <a:ext uri="{FF2B5EF4-FFF2-40B4-BE49-F238E27FC236}">
                  <a16:creationId xmlns:a16="http://schemas.microsoft.com/office/drawing/2014/main" id="{74A9376F-AB2C-B096-27BE-4DAFE7CC604B}"/>
                </a:ext>
              </a:extLst>
            </p:cNvPr>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grpSp>
        <p:nvGrpSpPr>
          <p:cNvPr id="7" name="Group 6">
            <a:extLst>
              <a:ext uri="{FF2B5EF4-FFF2-40B4-BE49-F238E27FC236}">
                <a16:creationId xmlns:a16="http://schemas.microsoft.com/office/drawing/2014/main" id="{A364ECFF-35DA-0983-8593-1B7CE25872DF}"/>
              </a:ext>
            </a:extLst>
          </p:cNvPr>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a:extLst>
                <a:ext uri="{FF2B5EF4-FFF2-40B4-BE49-F238E27FC236}">
                  <a16:creationId xmlns:a16="http://schemas.microsoft.com/office/drawing/2014/main" id="{DA557EFC-92CA-E912-52DB-D397C4171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a16="http://schemas.microsoft.com/office/drawing/2014/main" id="{9C882CF6-68E5-E633-C3F2-B960867099D7}"/>
                </a:ext>
              </a:extLst>
            </p:cNvPr>
            <p:cNvSpPr txBox="1"/>
            <p:nvPr/>
          </p:nvSpPr>
          <p:spPr>
            <a:xfrm>
              <a:off x="9931176" y="1507158"/>
              <a:ext cx="4086019"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 viết vào bảng nhóm</a:t>
              </a:r>
              <a:endParaRPr lang="en-US" sz="4000" b="1" dirty="0">
                <a:solidFill>
                  <a:srgbClr val="002060"/>
                </a:solidFill>
                <a:effectLst/>
                <a:ea typeface="Times New Roman" panose="02020603050405020304" pitchFamily="18" charset="0"/>
              </a:endParaRPr>
            </a:p>
          </p:txBody>
        </p:sp>
      </p:gr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FCCE235-B7FE-FCFA-5B4B-CED8D401716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a:extLst>
              <a:ext uri="{FF2B5EF4-FFF2-40B4-BE49-F238E27FC236}">
                <a16:creationId xmlns:a16="http://schemas.microsoft.com/office/drawing/2014/main" id="{C8EF6A74-2821-2479-1870-0004CA90B8F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a:extLst>
              <a:ext uri="{FF2B5EF4-FFF2-40B4-BE49-F238E27FC236}">
                <a16:creationId xmlns:a16="http://schemas.microsoft.com/office/drawing/2014/main" id="{3E86DA96-352C-A45E-84F0-80A77D03E7BB}"/>
              </a:ext>
            </a:extLst>
          </p:cNvPr>
          <p:cNvSpPr txBox="1"/>
          <p:nvPr/>
        </p:nvSpPr>
        <p:spPr>
          <a:xfrm>
            <a:off x="3471094" y="0"/>
            <a:ext cx="5154561" cy="707886"/>
          </a:xfrm>
          <a:prstGeom prst="rect">
            <a:avLst/>
          </a:prstGeom>
          <a:noFill/>
        </p:spPr>
        <p:txBody>
          <a:bodyPr wrap="square" rtlCol="0">
            <a:spAutoFit/>
          </a:bodyPr>
          <a:lstStyle/>
          <a:p>
            <a:pPr algn="ctr"/>
            <a:r>
              <a:rPr lang="en-US" sz="4000" b="1" dirty="0">
                <a:solidFill>
                  <a:srgbClr val="FFFF00"/>
                </a:solidFill>
              </a:rPr>
              <a:t>Chia </a:t>
            </a:r>
            <a:r>
              <a:rPr lang="en-US" sz="4000" b="1" dirty="0" err="1">
                <a:solidFill>
                  <a:srgbClr val="FFFF00"/>
                </a:solidFill>
              </a:rPr>
              <a:t>sẻ</a:t>
            </a:r>
            <a:r>
              <a:rPr lang="en-US" sz="4000" b="1" dirty="0">
                <a:solidFill>
                  <a:srgbClr val="FFFF00"/>
                </a:solidFill>
              </a:rPr>
              <a:t> </a:t>
            </a:r>
            <a:r>
              <a:rPr lang="en-US" sz="4000" b="1" dirty="0" err="1">
                <a:solidFill>
                  <a:srgbClr val="FFFF00"/>
                </a:solidFill>
              </a:rPr>
              <a:t>trước</a:t>
            </a:r>
            <a:r>
              <a:rPr lang="en-US" sz="4000" b="1" dirty="0">
                <a:solidFill>
                  <a:srgbClr val="FFFF00"/>
                </a:solidFill>
              </a:rPr>
              <a:t> </a:t>
            </a:r>
            <a:r>
              <a:rPr lang="en-US" sz="4000" b="1" dirty="0" err="1">
                <a:solidFill>
                  <a:srgbClr val="FFFF00"/>
                </a:solidFill>
              </a:rPr>
              <a:t>lớp</a:t>
            </a:r>
            <a:endParaRPr lang="en-US" sz="4000" b="1" dirty="0">
              <a:solidFill>
                <a:srgbClr val="FFFF00"/>
              </a:solidFill>
            </a:endParaRPr>
          </a:p>
        </p:txBody>
      </p:sp>
      <p:pic>
        <p:nvPicPr>
          <p:cNvPr id="5" name="Picture 4" descr="A group of cartoon characters&#10;&#10;Description automatically generated with low confidence">
            <a:extLst>
              <a:ext uri="{FF2B5EF4-FFF2-40B4-BE49-F238E27FC236}">
                <a16:creationId xmlns:a16="http://schemas.microsoft.com/office/drawing/2014/main" id="{6B3298DA-2C99-B069-A6B2-A9588B3786C9}"/>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6" name="Group 5">
            <a:extLst>
              <a:ext uri="{FF2B5EF4-FFF2-40B4-BE49-F238E27FC236}">
                <a16:creationId xmlns:a16="http://schemas.microsoft.com/office/drawing/2014/main" id="{8500E491-2BB2-B770-C1C5-0B60DA00C928}"/>
              </a:ext>
            </a:extLst>
          </p:cNvPr>
          <p:cNvGrpSpPr/>
          <p:nvPr/>
        </p:nvGrpSpPr>
        <p:grpSpPr>
          <a:xfrm>
            <a:off x="2212414" y="746760"/>
            <a:ext cx="3383280" cy="3383280"/>
            <a:chOff x="7066657" y="802141"/>
            <a:chExt cx="3383280" cy="3383280"/>
          </a:xfrm>
        </p:grpSpPr>
        <p:pic>
          <p:nvPicPr>
            <p:cNvPr id="7" name="Picture 6">
              <a:extLst>
                <a:ext uri="{FF2B5EF4-FFF2-40B4-BE49-F238E27FC236}">
                  <a16:creationId xmlns:a16="http://schemas.microsoft.com/office/drawing/2014/main" id="{2F538F25-780B-4A7C-4D97-2820B3F29BE3}"/>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8" name="TextBox 7">
              <a:extLst>
                <a:ext uri="{FF2B5EF4-FFF2-40B4-BE49-F238E27FC236}">
                  <a16:creationId xmlns:a16="http://schemas.microsoft.com/office/drawing/2014/main" id="{E0FAF1E6-4139-5633-D47C-3837DF197BBA}"/>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rPr>
                <a:t>Trình</a:t>
              </a:r>
              <a:r>
                <a:rPr lang="en-US" sz="4000" b="1" dirty="0">
                  <a:solidFill>
                    <a:srgbClr val="FF5823"/>
                  </a:solidFill>
                </a:rPr>
                <a:t> </a:t>
              </a:r>
              <a:r>
                <a:rPr lang="en-US" sz="4000" b="1" dirty="0" err="1">
                  <a:solidFill>
                    <a:srgbClr val="FF5823"/>
                  </a:solidFill>
                </a:rPr>
                <a:t>bày</a:t>
              </a:r>
              <a:endParaRPr lang="en-US" sz="4000" b="1" dirty="0">
                <a:solidFill>
                  <a:srgbClr val="FF5823"/>
                </a:solidFill>
              </a:endParaRPr>
            </a:p>
          </p:txBody>
        </p:sp>
      </p:grpSp>
      <p:grpSp>
        <p:nvGrpSpPr>
          <p:cNvPr id="9" name="Group 8">
            <a:extLst>
              <a:ext uri="{FF2B5EF4-FFF2-40B4-BE49-F238E27FC236}">
                <a16:creationId xmlns:a16="http://schemas.microsoft.com/office/drawing/2014/main" id="{95611F96-25E1-1B94-CEA9-8C0C9A7E191B}"/>
              </a:ext>
            </a:extLst>
          </p:cNvPr>
          <p:cNvGrpSpPr/>
          <p:nvPr/>
        </p:nvGrpSpPr>
        <p:grpSpPr>
          <a:xfrm>
            <a:off x="6596307" y="746760"/>
            <a:ext cx="3383280" cy="3383280"/>
            <a:chOff x="7066657" y="802141"/>
            <a:chExt cx="3383280" cy="3383280"/>
          </a:xfrm>
        </p:grpSpPr>
        <p:pic>
          <p:nvPicPr>
            <p:cNvPr id="10" name="Picture 9">
              <a:extLst>
                <a:ext uri="{FF2B5EF4-FFF2-40B4-BE49-F238E27FC236}">
                  <a16:creationId xmlns:a16="http://schemas.microsoft.com/office/drawing/2014/main" id="{BE14A3A5-E3FF-C41C-EEED-776673F0B12A}"/>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11" name="TextBox 10">
              <a:extLst>
                <a:ext uri="{FF2B5EF4-FFF2-40B4-BE49-F238E27FC236}">
                  <a16:creationId xmlns:a16="http://schemas.microsoft.com/office/drawing/2014/main" id="{A196E7BA-64F2-C5AF-35F8-89B4FBA0759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rPr>
                <a:t>Nhận</a:t>
              </a:r>
              <a:r>
                <a:rPr lang="en-US" sz="4000" b="1" dirty="0">
                  <a:solidFill>
                    <a:srgbClr val="AA27DA"/>
                  </a:solidFill>
                </a:rPr>
                <a:t> </a:t>
              </a:r>
              <a:r>
                <a:rPr lang="en-US" sz="4000" b="1" dirty="0" err="1">
                  <a:solidFill>
                    <a:srgbClr val="AA27DA"/>
                  </a:solidFill>
                </a:rPr>
                <a:t>xét</a:t>
              </a:r>
              <a:endParaRPr lang="en-US" sz="4000" b="1" dirty="0">
                <a:solidFill>
                  <a:srgbClr val="AA27DA"/>
                </a:solidFill>
              </a:endParaRPr>
            </a:p>
          </p:txBody>
        </p:sp>
      </p:grpSp>
    </p:spTree>
    <p:extLst>
      <p:ext uri="{BB962C8B-B14F-4D97-AF65-F5344CB8AC3E}">
        <p14:creationId xmlns:p14="http://schemas.microsoft.com/office/powerpoint/2010/main" val="210858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a16="http://schemas.microsoft.com/office/drawing/2014/main" id="{80138D0F-B5D7-450D-B5A3-CB41BD68A75D}"/>
              </a:ext>
            </a:extLst>
          </p:cNvPr>
          <p:cNvSpPr txBox="1"/>
          <p:nvPr/>
        </p:nvSpPr>
        <p:spPr>
          <a:xfrm>
            <a:off x="2047875" y="1295400"/>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Vì thế, sông Đà mới ngoằn ngoèo, có tới “trăm bảy mươi thóc, trăm b</a:t>
            </a:r>
            <a:r>
              <a:rPr lang="en-US" sz="3600" dirty="0">
                <a:solidFill>
                  <a:prstClr val="black"/>
                </a:solidFill>
                <a:latin typeface="Calibri" panose="020F0502020204030204" pitchFamily="34" charset="0"/>
                <a:cs typeface="Calibri" panose="020F0502020204030204" pitchFamily="34" charset="0"/>
                <a:sym typeface="Arial"/>
              </a:rPr>
              <a:t>a</a:t>
            </a:r>
            <a:r>
              <a:rPr lang="vi-VN" sz="3600" dirty="0">
                <a:solidFill>
                  <a:prstClr val="black"/>
                </a:solidFill>
                <a:latin typeface="Calibri" panose="020F0502020204030204" pitchFamily="34" charset="0"/>
                <a:cs typeface="Calibri" panose="020F0502020204030204" pitchFamily="34" charset="0"/>
                <a:sym typeface="Arial"/>
              </a:rPr>
              <a:t> mươi ghềnh” như bây giờ.</a:t>
            </a:r>
          </a:p>
        </p:txBody>
      </p:sp>
      <p:pic>
        <p:nvPicPr>
          <p:cNvPr id="3" name="Picture 6" descr="arrow design png - Photo #706 - Devadara| Free Stock Photos">
            <a:extLst>
              <a:ext uri="{FF2B5EF4-FFF2-40B4-BE49-F238E27FC236}">
                <a16:creationId xmlns:a16="http://schemas.microsoft.com/office/drawing/2014/main" id="{D87C1B40-A2A0-4BD2-BBD6-E49B1BC1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row design png - Photo #706 - Devadara| Free Stock Photos">
            <a:extLst>
              <a:ext uri="{FF2B5EF4-FFF2-40B4-BE49-F238E27FC236}">
                <a16:creationId xmlns:a16="http://schemas.microsoft.com/office/drawing/2014/main" id="{32C2CF5C-93CE-4E28-9608-E8CC2FB0C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03047" y="2605307"/>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a:extLst>
              <a:ext uri="{FF2B5EF4-FFF2-40B4-BE49-F238E27FC236}">
                <a16:creationId xmlns:a16="http://schemas.microsoft.com/office/drawing/2014/main" id="{D1C6B7E0-0344-47F4-8F57-8A8AEDDE2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id="{23C3852D-490A-432E-B51B-14E666835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id="{2C235C06-4AB9-43B7-9C51-66FBBDA164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id="{9D85597D-61CE-4933-8E8A-1C2E099B6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id="{EB0A34EA-1F6D-4C7E-B3F8-9C53E5847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id="{A819D7F9-EBCE-4F96-9B8B-142391D39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id="{9D164798-DD9A-45F1-B89C-9AA3F5350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id="{00668D81-6D8D-4425-AD5B-E43EA4775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id="{468A9ED4-210A-4620-8B31-2417F7D8E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id="{9F4C06CD-20A1-4812-BA61-5972270D99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id="{4592C9B4-0722-4193-A66F-BB3F9756C3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6">
            <a:extLst>
              <a:ext uri="{FF2B5EF4-FFF2-40B4-BE49-F238E27FC236}">
                <a16:creationId xmlns:a16="http://schemas.microsoft.com/office/drawing/2014/main" id="{4C09BBB6-E0E9-4B00-114D-B3ABA55ED7FB}"/>
              </a:ext>
            </a:extLst>
          </p:cNvPr>
          <p:cNvSpPr txBox="1"/>
          <p:nvPr/>
        </p:nvSpPr>
        <p:spPr>
          <a:xfrm>
            <a:off x="1943100" y="2600325"/>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“Bố mẹ cho phép tớ gọi điện cho bạn bè đấy. Đi học về tớ sẽ gọi cậu nhé!”</a:t>
            </a:r>
          </a:p>
        </p:txBody>
      </p:sp>
      <p:pic>
        <p:nvPicPr>
          <p:cNvPr id="18" name="Picture 6" descr="arrow design png - Photo #706 - Devadara| Free Stock Photos">
            <a:extLst>
              <a:ext uri="{FF2B5EF4-FFF2-40B4-BE49-F238E27FC236}">
                <a16:creationId xmlns:a16="http://schemas.microsoft.com/office/drawing/2014/main" id="{DCC3B9FC-2D10-00AC-0FC0-9A4AADCAA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64947" y="38911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6">
            <a:extLst>
              <a:ext uri="{FF2B5EF4-FFF2-40B4-BE49-F238E27FC236}">
                <a16:creationId xmlns:a16="http://schemas.microsoft.com/office/drawing/2014/main" id="{026D9324-5836-F8DA-9D18-0DE98BC4D9DB}"/>
              </a:ext>
            </a:extLst>
          </p:cNvPr>
          <p:cNvSpPr txBox="1"/>
          <p:nvPr/>
        </p:nvSpPr>
        <p:spPr>
          <a:xfrm>
            <a:off x="1866900" y="4114800"/>
            <a:ext cx="9867899" cy="646331"/>
          </a:xfrm>
          <a:prstGeom prst="rect">
            <a:avLst/>
          </a:prstGeom>
          <a:noFill/>
        </p:spPr>
        <p:txBody>
          <a:bodyPr wrap="square" rtlCol="0">
            <a:spAutoFit/>
          </a:bodyPr>
          <a:lstStyle/>
          <a:p>
            <a:pPr lvl="0">
              <a:defRPr/>
            </a:pPr>
            <a:r>
              <a:rPr lang="vi-VN" sz="3600" dirty="0">
                <a:solidFill>
                  <a:prstClr val="black"/>
                </a:solidFill>
                <a:latin typeface="Calibri" panose="020F0502020204030204" pitchFamily="34" charset="0"/>
                <a:cs typeface="Calibri" panose="020F0502020204030204" pitchFamily="34" charset="0"/>
                <a:sym typeface="Arial"/>
              </a:rPr>
              <a:t>“Cả thế giới nghe thấy hai con nói chuyện đấy.”. </a:t>
            </a:r>
          </a:p>
        </p:txBody>
      </p:sp>
    </p:spTree>
    <p:extLst>
      <p:ext uri="{BB962C8B-B14F-4D97-AF65-F5344CB8AC3E}">
        <p14:creationId xmlns:p14="http://schemas.microsoft.com/office/powerpoint/2010/main" val="1817858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70370228-968A-8FAA-2877-C2AAB6BD421F}"/>
              </a:ext>
            </a:extLst>
          </p:cNvPr>
          <p:cNvPicPr>
            <a:picLocks noChangeAspect="1"/>
          </p:cNvPicPr>
          <p:nvPr/>
        </p:nvPicPr>
        <p:blipFill>
          <a:blip r:embed="rId7"/>
          <a:stretch>
            <a:fillRect/>
          </a:stretch>
        </p:blipFill>
        <p:spPr>
          <a:xfrm>
            <a:off x="3625325" y="2389489"/>
            <a:ext cx="6236749" cy="3298222"/>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7">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phân trích dẫn trực tiếp lời người khác</a:t>
            </a:r>
          </a:p>
        </p:txBody>
      </p:sp>
      <p:sp>
        <p:nvSpPr>
          <p:cNvPr id="7" name="Sai">
            <a:extLst>
              <a:ext uri="{FF2B5EF4-FFF2-40B4-BE49-F238E27FC236}">
                <a16:creationId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báo</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hiệu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sự</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liệt</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kê</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hoặc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nhấn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mạnh</a:t>
            </a:r>
            <a:r>
              <a:rPr lang="en-US" sz="4000" dirty="0">
                <a:solidFill>
                  <a:prstClr val="black"/>
                </a:solidFill>
                <a:latin typeface="Arial" panose="020B0604020202020204" pitchFamily="34" charset="0"/>
                <a:cs typeface="Arial" panose="020B0604020202020204" pitchFamily="34" charset="0"/>
                <a:sym typeface="Arial"/>
              </a:rPr>
              <a:t> ý </a:t>
            </a:r>
            <a:r>
              <a:rPr lang="en-US" sz="4000" dirty="0" err="1">
                <a:solidFill>
                  <a:prstClr val="black"/>
                </a:solidFill>
                <a:latin typeface="Arial" panose="020B0604020202020204" pitchFamily="34" charset="0"/>
                <a:cs typeface="Arial" panose="020B0604020202020204" pitchFamily="34" charset="0"/>
                <a:sym typeface="Arial"/>
              </a:rPr>
              <a:t>trích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dẫn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trực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tiếp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ngăn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cách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chú</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với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khác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trong</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câu</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711156" y="4335703"/>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839971" y="2276070"/>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465CE0-E13A-E8B9-04B0-DF8EB3111CE9}"/>
              </a:ext>
            </a:extLst>
          </p:cNvPr>
          <p:cNvSpPr/>
          <p:nvPr/>
        </p:nvSpPr>
        <p:spPr>
          <a:xfrm>
            <a:off x="312000" y="2214419"/>
            <a:ext cx="1188000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và biết cách sử dụng dấu ngoặc kép, dấu gạch ngang.</a:t>
            </a:r>
          </a:p>
        </p:txBody>
      </p:sp>
      <p:pic>
        <p:nvPicPr>
          <p:cNvPr id="4" name="Picture 3">
            <a:extLst>
              <a:ext uri="{FF2B5EF4-FFF2-40B4-BE49-F238E27FC236}">
                <a16:creationId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in_file_204429417">
            <a:hlinkClick r:id="" action="ppaction://media"/>
            <a:extLst>
              <a:ext uri="{FF2B5EF4-FFF2-40B4-BE49-F238E27FC236}">
                <a16:creationId xmlns:a16="http://schemas.microsoft.com/office/drawing/2014/main" id="{F239A4D3-C8C8-4E7D-A43E-BAD6071ABF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75220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a16="http://schemas.microsoft.com/office/drawing/2014/main"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04799" y="3676650"/>
            <a:ext cx="6238875" cy="2828925"/>
            <a:chOff x="381000" y="1133475"/>
            <a:chExt cx="5943600" cy="2457450"/>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phân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5C0804-DD29-47E6-9F2F-B9BB56E9306D}"/>
              </a:ext>
            </a:extLst>
          </p:cNvPr>
          <p:cNvGrpSpPr/>
          <p:nvPr/>
        </p:nvGrpSpPr>
        <p:grpSpPr>
          <a:xfrm>
            <a:off x="457200" y="1059585"/>
            <a:ext cx="11563350" cy="5474565"/>
            <a:chOff x="1612497" y="357133"/>
            <a:chExt cx="11004752" cy="5474565"/>
          </a:xfrm>
        </p:grpSpPr>
        <p:grpSp>
          <p:nvGrpSpPr>
            <p:cNvPr id="3" name="Group 2">
              <a:extLst>
                <a:ext uri="{FF2B5EF4-FFF2-40B4-BE49-F238E27FC236}">
                  <a16:creationId xmlns:a16="http://schemas.microsoft.com/office/drawing/2014/main" id="{031EE868-B646-430A-952A-4FAD51157733}"/>
                </a:ext>
              </a:extLst>
            </p:cNvPr>
            <p:cNvGrpSpPr/>
            <p:nvPr/>
          </p:nvGrpSpPr>
          <p:grpSpPr>
            <a:xfrm>
              <a:off x="1612497" y="1442125"/>
              <a:ext cx="11004752" cy="4389573"/>
              <a:chOff x="1612498" y="1592872"/>
              <a:chExt cx="11004752" cy="4389573"/>
            </a:xfrm>
          </p:grpSpPr>
          <p:sp>
            <p:nvSpPr>
              <p:cNvPr id="6" name="Cloud Callout 8">
                <a:extLst>
                  <a:ext uri="{FF2B5EF4-FFF2-40B4-BE49-F238E27FC236}">
                    <a16:creationId xmlns:a16="http://schemas.microsoft.com/office/drawing/2014/main" id="{6B586606-8452-4998-8D23-7CE1FC0A42FC}"/>
                  </a:ext>
                </a:extLst>
              </p:cNvPr>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0066"/>
                  </a:solidFill>
                  <a:effectLst/>
                  <a:uLnTx/>
                  <a:uFillTx/>
                  <a:latin typeface="Arial" pitchFamily="34" charset="0"/>
                  <a:ea typeface="+mn-ea"/>
                  <a:cs typeface="Arial" pitchFamily="34" charset="0"/>
                  <a:sym typeface="Arial"/>
                </a:endParaRPr>
              </a:p>
            </p:txBody>
          </p:sp>
          <p:sp>
            <p:nvSpPr>
              <p:cNvPr id="7" name="Rectangle 6">
                <a:extLst>
                  <a:ext uri="{FF2B5EF4-FFF2-40B4-BE49-F238E27FC236}">
                    <a16:creationId xmlns:a16="http://schemas.microsoft.com/office/drawing/2014/main" id="{CEFC726B-736C-418F-A7F4-51F8B513318B}"/>
                  </a:ext>
                </a:extLst>
              </p:cNvPr>
              <p:cNvSpPr/>
              <p:nvPr/>
            </p:nvSpPr>
            <p:spPr>
              <a:xfrm>
                <a:off x="2900953" y="2211605"/>
                <a:ext cx="8527189"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thường được dùng để dẫn lời nói trực tiếp của nhân vật hoặc của người nào đó.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Nếu lời nói trực tiếp là một câu trọn vẹn hay một đoạn văn thì trước dấu ngoặc kép ta thường phải thêm dấu hai chấm.</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còn được dùng để đánh dấu những từ ngữ được dùng với ý nghĩa đặc biệt.</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pic>
          <p:nvPicPr>
            <p:cNvPr id="5" name="Picture 2">
              <a:extLst>
                <a:ext uri="{FF2B5EF4-FFF2-40B4-BE49-F238E27FC236}">
                  <a16:creationId xmlns:a16="http://schemas.microsoft.com/office/drawing/2014/main"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6065753" y="35713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id="{64A00677-04DF-0613-B7E6-F72F6B8B622F}"/>
              </a:ext>
            </a:extLst>
          </p:cNvPr>
          <p:cNvSpPr/>
          <p:nvPr/>
        </p:nvSpPr>
        <p:spPr>
          <a:xfrm>
            <a:off x="3170688" y="526626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849</Words>
  <Application>Microsoft Office PowerPoint</Application>
  <PresentationFormat>Widescreen</PresentationFormat>
  <Paragraphs>50</Paragraphs>
  <Slides>20</Slides>
  <Notes>2</Notes>
  <HiddenSlides>0</HiddenSlides>
  <MMClips>9</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#9Slide02 Noi dung dai</vt:lpstr>
      <vt:lpstr>#9Slide02 Tieu de dai</vt:lpstr>
      <vt:lpstr>#9Slide07 Crocante</vt:lpstr>
      <vt:lpstr>Arial</vt:lpstr>
      <vt:lpstr>Calibri</vt:lpstr>
      <vt:lpstr>Calibri Light</vt:lpstr>
      <vt:lpstr>Times New Roman</vt:lpstr>
      <vt:lpstr>UVN Banh Mi</vt:lpstr>
      <vt:lpstr>Wingdings</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2023-01-31T07:25:04Z</dcterms:created>
  <dcterms:modified xsi:type="dcterms:W3CDTF">2023-02-04T13:48:26Z</dcterms:modified>
</cp:coreProperties>
</file>