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ags/tag3.xml" ContentType="application/vnd.openxmlformats-officedocument.presentationml.tags+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ags/tag4.xml" ContentType="application/vnd.openxmlformats-officedocument.presentationml.tags+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86" r:id="rId4"/>
  </p:sldMasterIdLst>
  <p:notesMasterIdLst>
    <p:notesMasterId r:id="rId21"/>
  </p:notesMasterIdLst>
  <p:sldIdLst>
    <p:sldId id="445" r:id="rId5"/>
    <p:sldId id="447" r:id="rId6"/>
    <p:sldId id="448" r:id="rId7"/>
    <p:sldId id="359" r:id="rId8"/>
    <p:sldId id="2636" r:id="rId9"/>
    <p:sldId id="454" r:id="rId10"/>
    <p:sldId id="402" r:id="rId11"/>
    <p:sldId id="456" r:id="rId12"/>
    <p:sldId id="267" r:id="rId13"/>
    <p:sldId id="450" r:id="rId14"/>
    <p:sldId id="2637" r:id="rId15"/>
    <p:sldId id="322" r:id="rId16"/>
    <p:sldId id="2638" r:id="rId17"/>
    <p:sldId id="2639" r:id="rId18"/>
    <p:sldId id="459" r:id="rId19"/>
    <p:sldId id="4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1C11C-56D8-46BB-BC29-94A6546BAC1B}"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81B2-3AC5-4CDB-A578-261B630791EC}" type="slidenum">
              <a:rPr lang="en-US" smtClean="0"/>
              <a:t>‹#›</a:t>
            </a:fld>
            <a:endParaRPr lang="en-US"/>
          </a:p>
        </p:txBody>
      </p:sp>
    </p:spTree>
    <p:extLst>
      <p:ext uri="{BB962C8B-B14F-4D97-AF65-F5344CB8AC3E}">
        <p14:creationId xmlns:p14="http://schemas.microsoft.com/office/powerpoint/2010/main" val="378449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5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543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90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08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173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95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59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6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79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5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60045" y="-10160"/>
            <a:ext cx="2249171"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59" y="1600"/>
                <a:ext cx="3542" cy="824"/>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9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4107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825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64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778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1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16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879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4400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6396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2081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78246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2788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2142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88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839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529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90139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1952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79393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4566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0869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3624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2023/2/1</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682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2023/2/1</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grpSp>
        <p:nvGrpSpPr>
          <p:cNvPr id="5" name="组合 11">
            <a:extLst>
              <a:ext uri="{FF2B5EF4-FFF2-40B4-BE49-F238E27FC236}">
                <a16:creationId xmlns:a16="http://schemas.microsoft.com/office/drawing/2014/main" id="{A81B3998-6E41-4781-BA16-19A92872CE04}"/>
              </a:ext>
            </a:extLst>
          </p:cNvPr>
          <p:cNvGrpSpPr/>
          <p:nvPr userDrawn="1"/>
        </p:nvGrpSpPr>
        <p:grpSpPr>
          <a:xfrm>
            <a:off x="146326" y="-116355"/>
            <a:ext cx="11899349" cy="6974355"/>
            <a:chOff x="173504" y="-139049"/>
            <a:chExt cx="8924512" cy="5230766"/>
          </a:xfrm>
        </p:grpSpPr>
        <p:sp>
          <p:nvSpPr>
            <p:cNvPr id="6" name="圆角矩形 4">
              <a:extLst>
                <a:ext uri="{FF2B5EF4-FFF2-40B4-BE49-F238E27FC236}">
                  <a16:creationId xmlns:a16="http://schemas.microsoft.com/office/drawing/2014/main"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4142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1"/>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6"/>
            <a:ext cx="8108315" cy="2730500"/>
          </a:xfrm>
          <a:prstGeom prst="rect">
            <a:avLst/>
          </a:prstGeom>
        </p:spPr>
      </p:pic>
    </p:spTree>
    <p:extLst>
      <p:ext uri="{BB962C8B-B14F-4D97-AF65-F5344CB8AC3E}">
        <p14:creationId xmlns:p14="http://schemas.microsoft.com/office/powerpoint/2010/main" val="2730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6"/>
            <a:ext cx="12192000" cy="3354071"/>
          </a:xfrm>
          <a:prstGeom prst="rect">
            <a:avLst/>
          </a:prstGeom>
        </p:spPr>
      </p:pic>
    </p:spTree>
    <p:extLst>
      <p:ext uri="{BB962C8B-B14F-4D97-AF65-F5344CB8AC3E}">
        <p14:creationId xmlns:p14="http://schemas.microsoft.com/office/powerpoint/2010/main" val="1255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6"/>
            <a:ext cx="7222491"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1"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19690631 -2"/>
          <p:cNvPicPr>
            <a:picLocks noChangeAspect="1"/>
          </p:cNvPicPr>
          <p:nvPr userDrawn="1"/>
        </p:nvPicPr>
        <p:blipFill>
          <a:blip r:embed="rId6"/>
          <a:stretch>
            <a:fillRect/>
          </a:stretch>
        </p:blipFill>
        <p:spPr>
          <a:xfrm>
            <a:off x="62866" y="1"/>
            <a:ext cx="12129135" cy="6509385"/>
          </a:xfrm>
          <a:prstGeom prst="rect">
            <a:avLst/>
          </a:prstGeom>
        </p:spPr>
      </p:pic>
    </p:spTree>
    <p:extLst>
      <p:ext uri="{BB962C8B-B14F-4D97-AF65-F5344CB8AC3E}">
        <p14:creationId xmlns:p14="http://schemas.microsoft.com/office/powerpoint/2010/main" val="37861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8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39016"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 name="Picture 3" descr="A picture containing shape&#10;&#10;Description automatically generated">
            <a:extLst>
              <a:ext uri="{FF2B5EF4-FFF2-40B4-BE49-F238E27FC236}">
                <a16:creationId xmlns:a16="http://schemas.microsoft.com/office/drawing/2014/main" id="{35511013-3BE5-0C47-B376-ED32302047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64354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FD935AA-EA80-D395-8251-B64865A0CD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custDataLst>
      <p:tags r:id="rId13"/>
    </p:custDataLst>
    <p:extLst>
      <p:ext uri="{BB962C8B-B14F-4D97-AF65-F5344CB8AC3E}">
        <p14:creationId xmlns:p14="http://schemas.microsoft.com/office/powerpoint/2010/main" val="14193634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82595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813734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52.png"/><Relationship Id="rId5" Type="http://schemas.microsoft.com/office/2007/relationships/hdphoto" Target="../media/hdphoto6.wdp"/><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microsoft.com/office/2007/relationships/hdphoto" Target="../media/hdphoto7.wdp"/><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55.png"/><Relationship Id="rId5" Type="http://schemas.microsoft.com/office/2007/relationships/hdphoto" Target="../media/hdphoto7.wdp"/><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microsoft.com/office/2007/relationships/hdphoto" Target="../media/hdphoto7.wdp"/><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6.png"/><Relationship Id="rId5" Type="http://schemas.microsoft.com/office/2007/relationships/hdphoto" Target="../media/hdphoto6.wdp"/><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58.sv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notesSlide" Target="../notesSlides/notesSlide4.xm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58FFA3F7-65C7-487E-98BA-4303F3E3E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9" b="23762"/>
          <a:stretch/>
        </p:blipFill>
        <p:spPr>
          <a:xfrm>
            <a:off x="2159563" y="-295981"/>
            <a:ext cx="10616788" cy="5507761"/>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50D72FF-1C8A-42B2-8DD5-F476583BAC0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9428110" y="-38972"/>
            <a:ext cx="2808653" cy="3370384"/>
          </a:xfrm>
          <a:prstGeom prst="rect">
            <a:avLst/>
          </a:prstGeom>
        </p:spPr>
      </p:pic>
      <p:pic>
        <p:nvPicPr>
          <p:cNvPr id="11" name="Picture 10" descr="A picture containing doll, toy&#10;&#10;Description automatically generated">
            <a:extLst>
              <a:ext uri="{FF2B5EF4-FFF2-40B4-BE49-F238E27FC236}">
                <a16:creationId xmlns:a16="http://schemas.microsoft.com/office/drawing/2014/main" id="{7A785667-A64C-4AB5-9DC5-2A7262944F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687" b="89980" l="3150" r="93393">
                        <a14:foregroundMark x1="6368" y1="36889" x2="9278" y2="39515"/>
                        <a14:foregroundMark x1="3252" y1="37657" x2="3252" y2="37657"/>
                        <a14:foregroundMark x1="26018" y1="24606" x2="28244" y2="35030"/>
                        <a14:foregroundMark x1="28586" y1="42141" x2="31804" y2="49374"/>
                        <a14:foregroundMark x1="12633" y1="84162" x2="12633" y2="84162"/>
                        <a14:foregroundMark x1="13625" y1="84162" x2="14755" y2="85455"/>
                        <a14:foregroundMark x1="14413" y1="81899" x2="15543" y2="80202"/>
                        <a14:foregroundMark x1="11743" y1="84162" x2="11743" y2="84162"/>
                        <a14:foregroundMark x1="11743" y1="84525" x2="12735" y2="85455"/>
                        <a14:foregroundMark x1="15303" y1="84162" x2="16741" y2="87838"/>
                        <a14:foregroundMark x1="15303" y1="81899" x2="16296" y2="85333"/>
                        <a14:foregroundMark x1="34509" y1="77576" x2="36392" y2="81374"/>
                        <a14:foregroundMark x1="32694" y1="30303" x2="36837" y2="35434"/>
                        <a14:foregroundMark x1="24341" y1="29899" x2="26566" y2="33455"/>
                        <a14:foregroundMark x1="64156" y1="25414" x2="67853" y2="33576"/>
                        <a14:foregroundMark x1="70626" y1="8687" x2="70626" y2="8687"/>
                        <a14:foregroundMark x1="90722" y1="37131" x2="90722" y2="37131"/>
                        <a14:foregroundMark x1="73879" y1="24364" x2="76104" y2="32121"/>
                        <a14:foregroundMark x1="52105" y1="75475" x2="50668" y2="82182"/>
                        <a14:foregroundMark x1="78774" y1="86263" x2="86580" y2="84000"/>
                        <a14:foregroundMark x1="93393" y1="37010" x2="93393" y2="37010"/>
                        <a14:foregroundMark x1="93393" y1="34101" x2="93393" y2="34101"/>
                        <a14:foregroundMark x1="55255" y1="75071" x2="54023" y2="77576"/>
                        <a14:foregroundMark x1="77987" y1="84283" x2="77439" y2="80848"/>
                        <a14:foregroundMark x1="3150" y1="40566" x2="3150" y2="40566"/>
                      </a14:backgroundRemoval>
                    </a14:imgEffect>
                  </a14:imgLayer>
                </a14:imgProps>
              </a:ext>
              <a:ext uri="{28A0092B-C50C-407E-A947-70E740481C1C}">
                <a14:useLocalDpi xmlns:a14="http://schemas.microsoft.com/office/drawing/2010/main" val="0"/>
              </a:ext>
            </a:extLst>
          </a:blip>
          <a:stretch>
            <a:fillRect/>
          </a:stretch>
        </p:blipFill>
        <p:spPr>
          <a:xfrm>
            <a:off x="-240704" y="3178294"/>
            <a:ext cx="4800533" cy="4066975"/>
          </a:xfrm>
          <a:prstGeom prst="rect">
            <a:avLst/>
          </a:prstGeom>
        </p:spPr>
      </p:pic>
      <p:grpSp>
        <p:nvGrpSpPr>
          <p:cNvPr id="3" name="Group 2">
            <a:extLst>
              <a:ext uri="{FF2B5EF4-FFF2-40B4-BE49-F238E27FC236}">
                <a16:creationId xmlns:a16="http://schemas.microsoft.com/office/drawing/2014/main" id="{DDC9842C-33E1-09A9-EB9C-70E5E36D8C28}"/>
              </a:ext>
            </a:extLst>
          </p:cNvPr>
          <p:cNvGrpSpPr/>
          <p:nvPr/>
        </p:nvGrpSpPr>
        <p:grpSpPr>
          <a:xfrm>
            <a:off x="5962650" y="600075"/>
            <a:ext cx="3129360" cy="685800"/>
            <a:chOff x="2831555" y="1626491"/>
            <a:chExt cx="3193496" cy="861774"/>
          </a:xfrm>
          <a:solidFill>
            <a:srgbClr val="E82856"/>
          </a:solidFill>
        </p:grpSpPr>
        <p:sp>
          <p:nvSpPr>
            <p:cNvPr id="4" name="矩形: 圆角 10">
              <a:extLst>
                <a:ext uri="{FF2B5EF4-FFF2-40B4-BE49-F238E27FC236}">
                  <a16:creationId xmlns:a16="http://schemas.microsoft.com/office/drawing/2014/main" id="{EE188F0F-9411-F702-00AF-E765F9C2AD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39344C9C-6B0D-9FB5-5791-AE49505E76A0}"/>
                </a:ext>
              </a:extLst>
            </p:cNvPr>
            <p:cNvSpPr txBox="1"/>
            <p:nvPr/>
          </p:nvSpPr>
          <p:spPr>
            <a:xfrm>
              <a:off x="2831555" y="1641879"/>
              <a:ext cx="3193496" cy="7653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6" name="Picture 5">
            <a:extLst>
              <a:ext uri="{FF2B5EF4-FFF2-40B4-BE49-F238E27FC236}">
                <a16:creationId xmlns:a16="http://schemas.microsoft.com/office/drawing/2014/main" id="{30A1E8A1-A4ED-B53C-7170-FAB7F8FE1923}"/>
              </a:ext>
            </a:extLst>
          </p:cNvPr>
          <p:cNvPicPr>
            <a:picLocks noChangeAspect="1"/>
          </p:cNvPicPr>
          <p:nvPr/>
        </p:nvPicPr>
        <p:blipFill>
          <a:blip r:embed="rId8"/>
          <a:stretch>
            <a:fillRect/>
          </a:stretch>
        </p:blipFill>
        <p:spPr>
          <a:xfrm>
            <a:off x="4511924" y="1722405"/>
            <a:ext cx="5968501" cy="221304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28FC3E8-7A91-B1EB-2CE0-0FF7CAC104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20487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3" name="Picture 2">
            <a:extLst>
              <a:ext uri="{FF2B5EF4-FFF2-40B4-BE49-F238E27FC236}">
                <a16:creationId xmlns:a16="http://schemas.microsoft.com/office/drawing/2014/main" id="{C12D7644-595C-3721-BA3E-2C7CC950BA25}"/>
              </a:ext>
            </a:extLst>
          </p:cNvPr>
          <p:cNvPicPr>
            <a:picLocks noChangeAspect="1"/>
          </p:cNvPicPr>
          <p:nvPr/>
        </p:nvPicPr>
        <p:blipFill>
          <a:blip r:embed="rId6"/>
          <a:stretch>
            <a:fillRect/>
          </a:stretch>
        </p:blipFill>
        <p:spPr>
          <a:xfrm>
            <a:off x="3274828" y="2449366"/>
            <a:ext cx="5718544" cy="1902117"/>
          </a:xfrm>
          <a:prstGeom prst="rect">
            <a:avLst/>
          </a:prstGeom>
        </p:spPr>
      </p:pic>
    </p:spTree>
    <p:custDataLst>
      <p:tags r:id="rId1"/>
    </p:custDataLst>
    <p:extLst>
      <p:ext uri="{BB962C8B-B14F-4D97-AF65-F5344CB8AC3E}">
        <p14:creationId xmlns:p14="http://schemas.microsoft.com/office/powerpoint/2010/main" val="36630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429B21-4F8B-4020-90B2-63E55A61D7AF}"/>
              </a:ext>
            </a:extLst>
          </p:cNvPr>
          <p:cNvSpPr/>
          <p:nvPr/>
        </p:nvSpPr>
        <p:spPr>
          <a:xfrm>
            <a:off x="857251" y="124073"/>
            <a:ext cx="9677400" cy="676027"/>
          </a:xfrm>
          <a:custGeom>
            <a:avLst/>
            <a:gdLst>
              <a:gd name="connsiteX0" fmla="*/ 0 w 9677400"/>
              <a:gd name="connsiteY0" fmla="*/ 0 h 676027"/>
              <a:gd name="connsiteX1" fmla="*/ 400921 w 9677400"/>
              <a:gd name="connsiteY1" fmla="*/ 0 h 676027"/>
              <a:gd name="connsiteX2" fmla="*/ 1092164 w 9677400"/>
              <a:gd name="connsiteY2" fmla="*/ 0 h 676027"/>
              <a:gd name="connsiteX3" fmla="*/ 1783407 w 9677400"/>
              <a:gd name="connsiteY3" fmla="*/ 0 h 676027"/>
              <a:gd name="connsiteX4" fmla="*/ 2184327 w 9677400"/>
              <a:gd name="connsiteY4" fmla="*/ 0 h 676027"/>
              <a:gd name="connsiteX5" fmla="*/ 3069118 w 9677400"/>
              <a:gd name="connsiteY5" fmla="*/ 0 h 676027"/>
              <a:gd name="connsiteX6" fmla="*/ 3470039 w 9677400"/>
              <a:gd name="connsiteY6" fmla="*/ 0 h 676027"/>
              <a:gd name="connsiteX7" fmla="*/ 4354830 w 9677400"/>
              <a:gd name="connsiteY7" fmla="*/ 0 h 676027"/>
              <a:gd name="connsiteX8" fmla="*/ 5239621 w 9677400"/>
              <a:gd name="connsiteY8" fmla="*/ 0 h 676027"/>
              <a:gd name="connsiteX9" fmla="*/ 5930864 w 9677400"/>
              <a:gd name="connsiteY9" fmla="*/ 0 h 676027"/>
              <a:gd name="connsiteX10" fmla="*/ 6331785 w 9677400"/>
              <a:gd name="connsiteY10" fmla="*/ 0 h 676027"/>
              <a:gd name="connsiteX11" fmla="*/ 7119801 w 9677400"/>
              <a:gd name="connsiteY11" fmla="*/ 0 h 676027"/>
              <a:gd name="connsiteX12" fmla="*/ 7907818 w 9677400"/>
              <a:gd name="connsiteY12" fmla="*/ 0 h 676027"/>
              <a:gd name="connsiteX13" fmla="*/ 8308739 w 9677400"/>
              <a:gd name="connsiteY13" fmla="*/ 0 h 676027"/>
              <a:gd name="connsiteX14" fmla="*/ 8709660 w 9677400"/>
              <a:gd name="connsiteY14" fmla="*/ 0 h 676027"/>
              <a:gd name="connsiteX15" fmla="*/ 9677400 w 9677400"/>
              <a:gd name="connsiteY15" fmla="*/ 0 h 676027"/>
              <a:gd name="connsiteX16" fmla="*/ 9677400 w 9677400"/>
              <a:gd name="connsiteY16" fmla="*/ 676027 h 676027"/>
              <a:gd name="connsiteX17" fmla="*/ 8986157 w 9677400"/>
              <a:gd name="connsiteY17" fmla="*/ 676027 h 676027"/>
              <a:gd name="connsiteX18" fmla="*/ 8198140 w 9677400"/>
              <a:gd name="connsiteY18" fmla="*/ 676027 h 676027"/>
              <a:gd name="connsiteX19" fmla="*/ 7603671 w 9677400"/>
              <a:gd name="connsiteY19" fmla="*/ 676027 h 676027"/>
              <a:gd name="connsiteX20" fmla="*/ 6912429 w 9677400"/>
              <a:gd name="connsiteY20" fmla="*/ 676027 h 676027"/>
              <a:gd name="connsiteX21" fmla="*/ 6414734 w 9677400"/>
              <a:gd name="connsiteY21" fmla="*/ 676027 h 676027"/>
              <a:gd name="connsiteX22" fmla="*/ 5723491 w 9677400"/>
              <a:gd name="connsiteY22" fmla="*/ 676027 h 676027"/>
              <a:gd name="connsiteX23" fmla="*/ 4838700 w 9677400"/>
              <a:gd name="connsiteY23" fmla="*/ 676027 h 676027"/>
              <a:gd name="connsiteX24" fmla="*/ 3953909 w 9677400"/>
              <a:gd name="connsiteY24" fmla="*/ 676027 h 676027"/>
              <a:gd name="connsiteX25" fmla="*/ 3456214 w 9677400"/>
              <a:gd name="connsiteY25" fmla="*/ 676027 h 676027"/>
              <a:gd name="connsiteX26" fmla="*/ 3055293 w 9677400"/>
              <a:gd name="connsiteY26" fmla="*/ 676027 h 676027"/>
              <a:gd name="connsiteX27" fmla="*/ 2654373 w 9677400"/>
              <a:gd name="connsiteY27" fmla="*/ 676027 h 676027"/>
              <a:gd name="connsiteX28" fmla="*/ 2156678 w 9677400"/>
              <a:gd name="connsiteY28" fmla="*/ 676027 h 676027"/>
              <a:gd name="connsiteX29" fmla="*/ 1562209 w 9677400"/>
              <a:gd name="connsiteY29" fmla="*/ 676027 h 676027"/>
              <a:gd name="connsiteX30" fmla="*/ 870966 w 9677400"/>
              <a:gd name="connsiteY30" fmla="*/ 676027 h 676027"/>
              <a:gd name="connsiteX31" fmla="*/ 0 w 9677400"/>
              <a:gd name="connsiteY31" fmla="*/ 676027 h 676027"/>
              <a:gd name="connsiteX32" fmla="*/ 0 w 967740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Calibri" panose="020F0502020204030204" pitchFamily="34" charset="0"/>
                <a:cs typeface="Calibri" panose="020F0502020204030204" pitchFamily="34" charset="0"/>
              </a:rPr>
              <a:t>Chọn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hợp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ngôi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sao</a:t>
            </a:r>
            <a:endParaRPr lang="en-US" sz="4000" b="1" dirty="0">
              <a:solidFill>
                <a:prstClr val="black"/>
              </a:solidFill>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248482" y="13675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457200" y="1581150"/>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Trú</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chú</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2" name="Rectangle: Rounded Corners 1">
            <a:extLst>
              <a:ext uri="{FF2B5EF4-FFF2-40B4-BE49-F238E27FC236}">
                <a16:creationId xmlns:a16="http://schemas.microsoft.com/office/drawing/2014/main" id="{C064ECA1-87D3-7815-52F3-5061D0207174}"/>
              </a:ext>
            </a:extLst>
          </p:cNvPr>
          <p:cNvSpPr/>
          <p:nvPr/>
        </p:nvSpPr>
        <p:spPr>
          <a:xfrm>
            <a:off x="2105025" y="1552575"/>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trú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ẩn</a:t>
            </a:r>
            <a:endParaRPr lang="en-US" sz="3600" dirty="0">
              <a:solidFill>
                <a:srgbClr val="00206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DA96C7C-970B-3F62-E17E-632F242567AD}"/>
              </a:ext>
            </a:extLst>
          </p:cNvPr>
          <p:cNvSpPr/>
          <p:nvPr/>
        </p:nvSpPr>
        <p:spPr>
          <a:xfrm>
            <a:off x="3857625" y="1552575"/>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trọng</a:t>
            </a:r>
            <a:endParaRPr lang="en-US" sz="3600"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DE760B84-D8CB-FC7A-38B4-A4B9B99D0FFE}"/>
              </a:ext>
            </a:extLst>
          </p:cNvPr>
          <p:cNvSpPr/>
          <p:nvPr/>
        </p:nvSpPr>
        <p:spPr>
          <a:xfrm>
            <a:off x="6057900" y="1533525"/>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ý</a:t>
            </a:r>
          </a:p>
        </p:txBody>
      </p:sp>
      <p:sp>
        <p:nvSpPr>
          <p:cNvPr id="9" name="Rectangle: Rounded Corners 8">
            <a:extLst>
              <a:ext uri="{FF2B5EF4-FFF2-40B4-BE49-F238E27FC236}">
                <a16:creationId xmlns:a16="http://schemas.microsoft.com/office/drawing/2014/main" id="{EC54A00D-A91D-270F-239F-2B27C22158E2}"/>
              </a:ext>
            </a:extLst>
          </p:cNvPr>
          <p:cNvSpPr/>
          <p:nvPr/>
        </p:nvSpPr>
        <p:spPr>
          <a:xfrm>
            <a:off x="7553324" y="1543050"/>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chăm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DED696DA-3BAE-05E7-C2BA-6A6A318BA60B}"/>
              </a:ext>
            </a:extLst>
          </p:cNvPr>
          <p:cNvSpPr/>
          <p:nvPr/>
        </p:nvSpPr>
        <p:spPr>
          <a:xfrm>
            <a:off x="9867900" y="1552575"/>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cô</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A898108-9ADD-1781-EEDB-AC9DF32919E0}"/>
              </a:ext>
            </a:extLst>
          </p:cNvPr>
          <p:cNvSpPr txBox="1"/>
          <p:nvPr/>
        </p:nvSpPr>
        <p:spPr>
          <a:xfrm>
            <a:off x="542925" y="2828925"/>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Trợ</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chợ</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4328B5CE-17E9-9C1D-F1B7-1D15EF7B3993}"/>
              </a:ext>
            </a:extLst>
          </p:cNvPr>
          <p:cNvSpPr/>
          <p:nvPr/>
        </p:nvSpPr>
        <p:spPr>
          <a:xfrm>
            <a:off x="2190750" y="2800350"/>
            <a:ext cx="171450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trợ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giúp</a:t>
            </a:r>
            <a:endParaRPr lang="en-US" sz="3600" dirty="0">
              <a:solidFill>
                <a:srgbClr val="002060"/>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496D9DE8-A547-F7E5-4674-86A520A1B1AA}"/>
              </a:ext>
            </a:extLst>
          </p:cNvPr>
          <p:cNvSpPr/>
          <p:nvPr/>
        </p:nvSpPr>
        <p:spPr>
          <a:xfrm>
            <a:off x="4086225" y="2800350"/>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hỗ</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92201C73-EEC6-84AB-03BB-7B3B50DB5048}"/>
              </a:ext>
            </a:extLst>
          </p:cNvPr>
          <p:cNvSpPr/>
          <p:nvPr/>
        </p:nvSpPr>
        <p:spPr>
          <a:xfrm>
            <a:off x="5772150" y="2781300"/>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hội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chợ</a:t>
            </a:r>
            <a:endParaRPr lang="en-US" sz="3600" dirty="0">
              <a:solidFill>
                <a:srgbClr val="002060"/>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26B768F6-CFA3-2522-CC26-DFD5218F3135}"/>
              </a:ext>
            </a:extLst>
          </p:cNvPr>
          <p:cNvSpPr/>
          <p:nvPr/>
        </p:nvSpPr>
        <p:spPr>
          <a:xfrm>
            <a:off x="7639049" y="2790825"/>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viện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7B4C8ED-ED69-E195-8DAE-F5FEB2EE774B}"/>
              </a:ext>
            </a:extLst>
          </p:cNvPr>
          <p:cNvSpPr/>
          <p:nvPr/>
        </p:nvSpPr>
        <p:spPr>
          <a:xfrm>
            <a:off x="9953625" y="2800350"/>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nổi</a:t>
            </a:r>
            <a:endParaRPr lang="en-US" sz="3600" dirty="0">
              <a:solidFill>
                <a:srgbClr val="002060"/>
              </a:solidFill>
              <a:latin typeface="Calibri" panose="020F0502020204030204" pitchFamily="34" charset="0"/>
              <a:cs typeface="Calibri" panose="020F0502020204030204" pitchFamily="34" charset="0"/>
            </a:endParaRPr>
          </a:p>
        </p:txBody>
      </p:sp>
      <p:pic>
        <p:nvPicPr>
          <p:cNvPr id="17" name="Picture 2" descr="Thiết Kế Website Thủy Hải Sản Đẹp】™ - Hút Khách Hiệu Quả">
            <a:extLst>
              <a:ext uri="{FF2B5EF4-FFF2-40B4-BE49-F238E27FC236}">
                <a16:creationId xmlns:a16="http://schemas.microsoft.com/office/drawing/2014/main" id="{3D2C0CCB-BB8B-7D83-2CCE-BF6CAC43CF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1585378"/>
            <a:ext cx="4667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iết Kế Website Thủy Hải Sản Đẹp】™ - Hút Khách Hiệu Quả">
            <a:extLst>
              <a:ext uri="{FF2B5EF4-FFF2-40B4-BE49-F238E27FC236}">
                <a16:creationId xmlns:a16="http://schemas.microsoft.com/office/drawing/2014/main" id="{285C22AA-CF9B-81F7-15FC-1EA380F86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62400" y="15949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ết Kế Website Thủy Hải Sản Đẹp】™ - Hút Khách Hiệu Quả">
            <a:extLst>
              <a:ext uri="{FF2B5EF4-FFF2-40B4-BE49-F238E27FC236}">
                <a16:creationId xmlns:a16="http://schemas.microsoft.com/office/drawing/2014/main" id="{362593C0-11AB-A292-4124-C3F47399D3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10300" y="157585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id="{A0981A73-2341-2080-E680-58DC279B22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848725" y="15853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id="{F68FA292-BD1D-BBEA-8FAD-1708EE0A60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629900" y="16234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id="{09DB3BEA-4199-6AFF-5CEE-68774E65FCA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id="{C608A05B-7972-6E21-D4C1-BE009EF1FB2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7250" y="28141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id="{D02347DD-1DD5-F84F-5EC5-69C059200A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0825" y="278552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id="{F2084687-842D-BC34-8F1F-299F263D1B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6300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id="{B1BC88D5-078A-C79B-0BA5-6E84BF2E0A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86975" y="2842678"/>
            <a:ext cx="523875"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3"/>
                                        </p:tgtEl>
                                        <p:attrNameLst>
                                          <p:attrName>ppt_x</p:attrName>
                                        </p:attrNameLst>
                                      </p:cBhvr>
                                      <p:tavLst>
                                        <p:tav tm="0">
                                          <p:val>
                                            <p:strVal val="ppt_x"/>
                                          </p:val>
                                        </p:tav>
                                        <p:tav tm="100000">
                                          <p:val>
                                            <p:strVal val="ppt_x"/>
                                          </p:val>
                                        </p:tav>
                                      </p:tavLst>
                                    </p:anim>
                                    <p:anim calcmode="lin" valueType="num">
                                      <p:cBhvr additive="base">
                                        <p:cTn id="43" dur="500"/>
                                        <p:tgtEl>
                                          <p:spTgt spid="23"/>
                                        </p:tgtEl>
                                        <p:attrNameLst>
                                          <p:attrName>ppt_y</p:attrName>
                                        </p:attrNameLst>
                                      </p:cBhvr>
                                      <p:tavLst>
                                        <p:tav tm="0">
                                          <p:val>
                                            <p:strVal val="ppt_y"/>
                                          </p:val>
                                        </p:tav>
                                        <p:tav tm="100000">
                                          <p:val>
                                            <p:strVal val="1+ppt_h/2"/>
                                          </p:val>
                                        </p:tav>
                                      </p:tavLst>
                                    </p:anim>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ppt_x"/>
                                          </p:val>
                                        </p:tav>
                                      </p:tavLst>
                                    </p:anim>
                                    <p:anim calcmode="lin" valueType="num">
                                      <p:cBhvr additive="base">
                                        <p:cTn id="61" dur="500"/>
                                        <p:tgtEl>
                                          <p:spTgt spid="27"/>
                                        </p:tgtEl>
                                        <p:attrNameLst>
                                          <p:attrName>ppt_y</p:attrName>
                                        </p:attrNameLst>
                                      </p:cBhvr>
                                      <p:tavLst>
                                        <p:tav tm="0">
                                          <p:val>
                                            <p:strVal val="ppt_y"/>
                                          </p:val>
                                        </p:tav>
                                        <p:tav tm="100000">
                                          <p:val>
                                            <p:strVal val="1+ppt_h/2"/>
                                          </p:val>
                                        </p:tav>
                                      </p:tavLst>
                                    </p:anim>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3.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Làm</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bài</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tập</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hoặc</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7277100" cy="676027"/>
          </a:xfrm>
          <a:custGeom>
            <a:avLst/>
            <a:gdLst>
              <a:gd name="connsiteX0" fmla="*/ 0 w 7277100"/>
              <a:gd name="connsiteY0" fmla="*/ 0 h 676027"/>
              <a:gd name="connsiteX1" fmla="*/ 443242 w 7277100"/>
              <a:gd name="connsiteY1" fmla="*/ 0 h 676027"/>
              <a:gd name="connsiteX2" fmla="*/ 1250338 w 7277100"/>
              <a:gd name="connsiteY2" fmla="*/ 0 h 676027"/>
              <a:gd name="connsiteX3" fmla="*/ 1693580 w 7277100"/>
              <a:gd name="connsiteY3" fmla="*/ 0 h 676027"/>
              <a:gd name="connsiteX4" fmla="*/ 2427905 w 7277100"/>
              <a:gd name="connsiteY4" fmla="*/ 0 h 676027"/>
              <a:gd name="connsiteX5" fmla="*/ 3016689 w 7277100"/>
              <a:gd name="connsiteY5" fmla="*/ 0 h 676027"/>
              <a:gd name="connsiteX6" fmla="*/ 3751014 w 7277100"/>
              <a:gd name="connsiteY6" fmla="*/ 0 h 676027"/>
              <a:gd name="connsiteX7" fmla="*/ 4412569 w 7277100"/>
              <a:gd name="connsiteY7" fmla="*/ 0 h 676027"/>
              <a:gd name="connsiteX8" fmla="*/ 5074123 w 7277100"/>
              <a:gd name="connsiteY8" fmla="*/ 0 h 676027"/>
              <a:gd name="connsiteX9" fmla="*/ 5735678 w 7277100"/>
              <a:gd name="connsiteY9" fmla="*/ 0 h 676027"/>
              <a:gd name="connsiteX10" fmla="*/ 6397232 w 7277100"/>
              <a:gd name="connsiteY10" fmla="*/ 0 h 676027"/>
              <a:gd name="connsiteX11" fmla="*/ 7277100 w 7277100"/>
              <a:gd name="connsiteY11" fmla="*/ 0 h 676027"/>
              <a:gd name="connsiteX12" fmla="*/ 7277100 w 7277100"/>
              <a:gd name="connsiteY12" fmla="*/ 676027 h 676027"/>
              <a:gd name="connsiteX13" fmla="*/ 6470003 w 7277100"/>
              <a:gd name="connsiteY13" fmla="*/ 676027 h 676027"/>
              <a:gd name="connsiteX14" fmla="*/ 5662907 w 7277100"/>
              <a:gd name="connsiteY14" fmla="*/ 676027 h 676027"/>
              <a:gd name="connsiteX15" fmla="*/ 5146894 w 7277100"/>
              <a:gd name="connsiteY15" fmla="*/ 676027 h 676027"/>
              <a:gd name="connsiteX16" fmla="*/ 4485340 w 7277100"/>
              <a:gd name="connsiteY16" fmla="*/ 676027 h 676027"/>
              <a:gd name="connsiteX17" fmla="*/ 3969327 w 7277100"/>
              <a:gd name="connsiteY17" fmla="*/ 676027 h 676027"/>
              <a:gd name="connsiteX18" fmla="*/ 3453315 w 7277100"/>
              <a:gd name="connsiteY18" fmla="*/ 676027 h 676027"/>
              <a:gd name="connsiteX19" fmla="*/ 2646218 w 7277100"/>
              <a:gd name="connsiteY19" fmla="*/ 676027 h 676027"/>
              <a:gd name="connsiteX20" fmla="*/ 1984664 w 7277100"/>
              <a:gd name="connsiteY20" fmla="*/ 676027 h 676027"/>
              <a:gd name="connsiteX21" fmla="*/ 1468651 w 7277100"/>
              <a:gd name="connsiteY21" fmla="*/ 676027 h 676027"/>
              <a:gd name="connsiteX22" fmla="*/ 879868 w 7277100"/>
              <a:gd name="connsiteY22" fmla="*/ 676027 h 676027"/>
              <a:gd name="connsiteX23" fmla="*/ 0 w 7277100"/>
              <a:gd name="connsiteY23" fmla="*/ 676027 h 676027"/>
              <a:gd name="connsiteX24" fmla="*/ 0 w 7277100"/>
              <a:gd name="connsiteY24"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7100" h="676027" fill="none" extrusionOk="0">
                <a:moveTo>
                  <a:pt x="0" y="0"/>
                </a:moveTo>
                <a:cubicBezTo>
                  <a:pt x="213837" y="6793"/>
                  <a:pt x="272187" y="7289"/>
                  <a:pt x="443242" y="0"/>
                </a:cubicBezTo>
                <a:cubicBezTo>
                  <a:pt x="614297" y="-7289"/>
                  <a:pt x="860461" y="37580"/>
                  <a:pt x="1250338" y="0"/>
                </a:cubicBezTo>
                <a:cubicBezTo>
                  <a:pt x="1640215" y="-37580"/>
                  <a:pt x="1531385" y="-19038"/>
                  <a:pt x="1693580" y="0"/>
                </a:cubicBezTo>
                <a:cubicBezTo>
                  <a:pt x="1855775" y="19038"/>
                  <a:pt x="2225576" y="27035"/>
                  <a:pt x="2427905" y="0"/>
                </a:cubicBezTo>
                <a:cubicBezTo>
                  <a:pt x="2630234" y="-27035"/>
                  <a:pt x="2886316" y="-7194"/>
                  <a:pt x="3016689" y="0"/>
                </a:cubicBezTo>
                <a:cubicBezTo>
                  <a:pt x="3147062" y="7194"/>
                  <a:pt x="3436377" y="-2352"/>
                  <a:pt x="3751014" y="0"/>
                </a:cubicBezTo>
                <a:cubicBezTo>
                  <a:pt x="4065652" y="2352"/>
                  <a:pt x="4185670" y="-21470"/>
                  <a:pt x="4412569" y="0"/>
                </a:cubicBezTo>
                <a:cubicBezTo>
                  <a:pt x="4639468" y="21470"/>
                  <a:pt x="4803487" y="-14819"/>
                  <a:pt x="5074123" y="0"/>
                </a:cubicBezTo>
                <a:cubicBezTo>
                  <a:pt x="5344759" y="14819"/>
                  <a:pt x="5471599" y="29070"/>
                  <a:pt x="5735678" y="0"/>
                </a:cubicBezTo>
                <a:cubicBezTo>
                  <a:pt x="5999758" y="-29070"/>
                  <a:pt x="6186853" y="-13912"/>
                  <a:pt x="6397232" y="0"/>
                </a:cubicBezTo>
                <a:cubicBezTo>
                  <a:pt x="6607611" y="13912"/>
                  <a:pt x="6951290" y="-13663"/>
                  <a:pt x="7277100" y="0"/>
                </a:cubicBezTo>
                <a:cubicBezTo>
                  <a:pt x="7279883" y="155010"/>
                  <a:pt x="7276184" y="410871"/>
                  <a:pt x="7277100" y="676027"/>
                </a:cubicBezTo>
                <a:cubicBezTo>
                  <a:pt x="7107666" y="663291"/>
                  <a:pt x="6840075" y="667007"/>
                  <a:pt x="6470003" y="676027"/>
                </a:cubicBezTo>
                <a:cubicBezTo>
                  <a:pt x="6099931" y="685047"/>
                  <a:pt x="5949303" y="661341"/>
                  <a:pt x="5662907" y="676027"/>
                </a:cubicBezTo>
                <a:cubicBezTo>
                  <a:pt x="5376511" y="690713"/>
                  <a:pt x="5277966" y="675690"/>
                  <a:pt x="5146894" y="676027"/>
                </a:cubicBezTo>
                <a:cubicBezTo>
                  <a:pt x="5015822" y="676364"/>
                  <a:pt x="4729501" y="661124"/>
                  <a:pt x="4485340" y="676027"/>
                </a:cubicBezTo>
                <a:cubicBezTo>
                  <a:pt x="4241179" y="690930"/>
                  <a:pt x="4108112" y="683877"/>
                  <a:pt x="3969327" y="676027"/>
                </a:cubicBezTo>
                <a:cubicBezTo>
                  <a:pt x="3830542" y="668177"/>
                  <a:pt x="3687774" y="658215"/>
                  <a:pt x="3453315" y="676027"/>
                </a:cubicBezTo>
                <a:cubicBezTo>
                  <a:pt x="3218856" y="693839"/>
                  <a:pt x="2882622" y="713418"/>
                  <a:pt x="2646218" y="676027"/>
                </a:cubicBezTo>
                <a:cubicBezTo>
                  <a:pt x="2409814" y="638636"/>
                  <a:pt x="2218146" y="695905"/>
                  <a:pt x="1984664" y="676027"/>
                </a:cubicBezTo>
                <a:cubicBezTo>
                  <a:pt x="1751182" y="656149"/>
                  <a:pt x="1721663" y="660544"/>
                  <a:pt x="1468651" y="676027"/>
                </a:cubicBezTo>
                <a:cubicBezTo>
                  <a:pt x="1215639" y="691510"/>
                  <a:pt x="1024494" y="694795"/>
                  <a:pt x="879868" y="676027"/>
                </a:cubicBezTo>
                <a:cubicBezTo>
                  <a:pt x="735242" y="657259"/>
                  <a:pt x="287389" y="708440"/>
                  <a:pt x="0" y="676027"/>
                </a:cubicBezTo>
                <a:cubicBezTo>
                  <a:pt x="32127" y="370388"/>
                  <a:pt x="14710" y="157106"/>
                  <a:pt x="0" y="0"/>
                </a:cubicBezTo>
                <a:close/>
              </a:path>
              <a:path w="7277100" h="676027" stroke="0" extrusionOk="0">
                <a:moveTo>
                  <a:pt x="0" y="0"/>
                </a:moveTo>
                <a:cubicBezTo>
                  <a:pt x="295383" y="-14070"/>
                  <a:pt x="479480" y="-10036"/>
                  <a:pt x="807097" y="0"/>
                </a:cubicBezTo>
                <a:cubicBezTo>
                  <a:pt x="1134714" y="10036"/>
                  <a:pt x="1225209" y="-4773"/>
                  <a:pt x="1395880" y="0"/>
                </a:cubicBezTo>
                <a:cubicBezTo>
                  <a:pt x="1566551" y="4773"/>
                  <a:pt x="1810760" y="-30156"/>
                  <a:pt x="2202977" y="0"/>
                </a:cubicBezTo>
                <a:cubicBezTo>
                  <a:pt x="2595194" y="30156"/>
                  <a:pt x="2562845" y="-523"/>
                  <a:pt x="2718989" y="0"/>
                </a:cubicBezTo>
                <a:cubicBezTo>
                  <a:pt x="2875133" y="523"/>
                  <a:pt x="3037435" y="13463"/>
                  <a:pt x="3235002" y="0"/>
                </a:cubicBezTo>
                <a:cubicBezTo>
                  <a:pt x="3432569" y="-13463"/>
                  <a:pt x="3625083" y="23173"/>
                  <a:pt x="3896556" y="0"/>
                </a:cubicBezTo>
                <a:cubicBezTo>
                  <a:pt x="4168029" y="-23173"/>
                  <a:pt x="4119981" y="-21750"/>
                  <a:pt x="4339798" y="0"/>
                </a:cubicBezTo>
                <a:cubicBezTo>
                  <a:pt x="4559615" y="21750"/>
                  <a:pt x="4677426" y="-7929"/>
                  <a:pt x="5001352" y="0"/>
                </a:cubicBezTo>
                <a:cubicBezTo>
                  <a:pt x="5325278" y="7929"/>
                  <a:pt x="5513109" y="-32816"/>
                  <a:pt x="5662907" y="0"/>
                </a:cubicBezTo>
                <a:cubicBezTo>
                  <a:pt x="5812706" y="32816"/>
                  <a:pt x="6115830" y="-20866"/>
                  <a:pt x="6251690" y="0"/>
                </a:cubicBezTo>
                <a:cubicBezTo>
                  <a:pt x="6387550" y="20866"/>
                  <a:pt x="6934787" y="-34424"/>
                  <a:pt x="7277100" y="0"/>
                </a:cubicBezTo>
                <a:cubicBezTo>
                  <a:pt x="7256356" y="314738"/>
                  <a:pt x="7258230" y="338366"/>
                  <a:pt x="7277100" y="676027"/>
                </a:cubicBezTo>
                <a:cubicBezTo>
                  <a:pt x="7096899" y="659901"/>
                  <a:pt x="6957592" y="683624"/>
                  <a:pt x="6761087" y="676027"/>
                </a:cubicBezTo>
                <a:cubicBezTo>
                  <a:pt x="6564582" y="668430"/>
                  <a:pt x="6333149" y="676434"/>
                  <a:pt x="6172304" y="676027"/>
                </a:cubicBezTo>
                <a:cubicBezTo>
                  <a:pt x="6011459" y="675620"/>
                  <a:pt x="5794162" y="678751"/>
                  <a:pt x="5583520" y="676027"/>
                </a:cubicBezTo>
                <a:cubicBezTo>
                  <a:pt x="5372878" y="673303"/>
                  <a:pt x="5015418" y="677350"/>
                  <a:pt x="4776424" y="676027"/>
                </a:cubicBezTo>
                <a:cubicBezTo>
                  <a:pt x="4537430" y="674704"/>
                  <a:pt x="4181515" y="695582"/>
                  <a:pt x="3969327" y="676027"/>
                </a:cubicBezTo>
                <a:cubicBezTo>
                  <a:pt x="3757139" y="656472"/>
                  <a:pt x="3406480" y="681768"/>
                  <a:pt x="3162231" y="676027"/>
                </a:cubicBezTo>
                <a:cubicBezTo>
                  <a:pt x="2917982" y="670286"/>
                  <a:pt x="2769710" y="669686"/>
                  <a:pt x="2646218" y="676027"/>
                </a:cubicBezTo>
                <a:cubicBezTo>
                  <a:pt x="2522726" y="682368"/>
                  <a:pt x="2342917" y="698159"/>
                  <a:pt x="2202977" y="676027"/>
                </a:cubicBezTo>
                <a:cubicBezTo>
                  <a:pt x="2063037" y="653895"/>
                  <a:pt x="1880587" y="675462"/>
                  <a:pt x="1614193" y="676027"/>
                </a:cubicBezTo>
                <a:cubicBezTo>
                  <a:pt x="1347799" y="676592"/>
                  <a:pt x="1271852" y="662471"/>
                  <a:pt x="1098181" y="676027"/>
                </a:cubicBezTo>
                <a:cubicBezTo>
                  <a:pt x="924510" y="689583"/>
                  <a:pt x="355738" y="669423"/>
                  <a:pt x="0" y="676027"/>
                </a:cubicBezTo>
                <a:cubicBezTo>
                  <a:pt x="-17150" y="519016"/>
                  <a:pt x="19852" y="26797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a:t>
            </a:r>
            <a:r>
              <a:rPr lang="en-US" sz="4000" b="1" dirty="0">
                <a:solidFill>
                  <a:prstClr val="black"/>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r, d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hoặc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38707" y="107020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09925" y="1771650"/>
            <a:ext cx="4219575" cy="4708981"/>
          </a:xfrm>
          <a:prstGeom prst="rect">
            <a:avLst/>
          </a:prstGeom>
          <a:noFill/>
        </p:spPr>
        <p:txBody>
          <a:bodyPr wrap="square" rtlCol="0">
            <a:spAutoFit/>
          </a:bodyPr>
          <a:lstStyle/>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Có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ú bé ba tuổi,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Vẫn chẳng</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ịu nói, cười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Thấy giặc Ân xâm lược</a:t>
            </a:r>
          </a:p>
          <a:p>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ợt vụt cao gấp mười.</a:t>
            </a:r>
          </a:p>
          <a:p>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Cưỡi ngựa, vung roi sắt</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Ra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ận, chú hiên ngang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Roi gãy, nhổ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e làng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Quật tới tấp, giặc tan.</a:t>
            </a:r>
            <a:endPar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pPr algn="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(Theo Phan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Thế</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Anh)</a:t>
            </a:r>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6" name="Picture 25">
            <a:extLst>
              <a:ext uri="{FF2B5EF4-FFF2-40B4-BE49-F238E27FC236}">
                <a16:creationId xmlns:a16="http://schemas.microsoft.com/office/drawing/2014/main" id="{BE56CACC-A5A4-B967-5B0F-3842D653CEE8}"/>
              </a:ext>
            </a:extLst>
          </p:cNvPr>
          <p:cNvPicPr>
            <a:picLocks noChangeAspect="1"/>
          </p:cNvPicPr>
          <p:nvPr/>
        </p:nvPicPr>
        <p:blipFill>
          <a:blip r:embed="rId6"/>
          <a:stretch>
            <a:fillRect/>
          </a:stretch>
        </p:blipFill>
        <p:spPr>
          <a:xfrm>
            <a:off x="7315200" y="2003760"/>
            <a:ext cx="3024187" cy="3501690"/>
          </a:xfrm>
          <a:prstGeom prst="rect">
            <a:avLst/>
          </a:prstGeom>
        </p:spPr>
      </p:pic>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729368" y="1813978"/>
            <a:ext cx="404482" cy="496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iết Kế Website Thủy Hải Sản Đẹp】™ - Hút Khách Hiệu Quả">
            <a:extLst>
              <a:ext uri="{FF2B5EF4-FFF2-40B4-BE49-F238E27FC236}">
                <a16:creationId xmlns:a16="http://schemas.microsoft.com/office/drawing/2014/main" id="{C69546F5-B9B4-D20D-55B7-E9C8AEF26E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4914900" y="2271178"/>
            <a:ext cx="4286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iết Kế Website Thủy Hải Sản Đẹp】™ - Hút Khách Hiệu Quả">
            <a:extLst>
              <a:ext uri="{FF2B5EF4-FFF2-40B4-BE49-F238E27FC236}">
                <a16:creationId xmlns:a16="http://schemas.microsoft.com/office/drawing/2014/main" id="{3DB11F2A-4DEF-A483-4887-0D39779047B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48025" y="3166528"/>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t Kế Website Thủy Hải Sản Đẹp】™ - Hút Khách Hiệu Quả">
            <a:extLst>
              <a:ext uri="{FF2B5EF4-FFF2-40B4-BE49-F238E27FC236}">
                <a16:creationId xmlns:a16="http://schemas.microsoft.com/office/drawing/2014/main" id="{A1049936-719E-0057-7A63-B1A03EC76C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638550" y="4509553"/>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iết Kế Website Thủy Hải Sản Đẹp】™ - Hút Khách Hiệu Quả">
            <a:extLst>
              <a:ext uri="{FF2B5EF4-FFF2-40B4-BE49-F238E27FC236}">
                <a16:creationId xmlns:a16="http://schemas.microsoft.com/office/drawing/2014/main" id="{CC0F859A-E3E4-CCAF-F83E-77059E237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114925" y="4938178"/>
            <a:ext cx="476250"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6"/>
                                        </p:tgtEl>
                                        <p:attrNameLst>
                                          <p:attrName>ppt_x</p:attrName>
                                        </p:attrNameLst>
                                      </p:cBhvr>
                                      <p:tavLst>
                                        <p:tav tm="0">
                                          <p:val>
                                            <p:strVal val="ppt_x"/>
                                          </p:val>
                                        </p:tav>
                                        <p:tav tm="100000">
                                          <p:val>
                                            <p:strVal val="ppt_x"/>
                                          </p:val>
                                        </p:tav>
                                      </p:tavLst>
                                    </p:anim>
                                    <p:anim calcmode="lin" valueType="num">
                                      <p:cBhvr additive="base">
                                        <p:cTn id="31" dur="500"/>
                                        <p:tgtEl>
                                          <p:spTgt spid="36"/>
                                        </p:tgtEl>
                                        <p:attrNameLst>
                                          <p:attrName>ppt_y</p:attrName>
                                        </p:attrNameLst>
                                      </p:cBhvr>
                                      <p:tavLst>
                                        <p:tav tm="0">
                                          <p:val>
                                            <p:strVal val="ppt_y"/>
                                          </p:val>
                                        </p:tav>
                                        <p:tav tm="100000">
                                          <p:val>
                                            <p:strVal val="1+ppt_h/2"/>
                                          </p:val>
                                        </p:tav>
                                      </p:tavLst>
                                    </p:anim>
                                    <p:set>
                                      <p:cBhvr>
                                        <p:cTn id="3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3.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Làm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tập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hoặc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9544050" cy="676027"/>
          </a:xfrm>
          <a:custGeom>
            <a:avLst/>
            <a:gdLst>
              <a:gd name="connsiteX0" fmla="*/ 0 w 9544050"/>
              <a:gd name="connsiteY0" fmla="*/ 0 h 676027"/>
              <a:gd name="connsiteX1" fmla="*/ 395396 w 9544050"/>
              <a:gd name="connsiteY1" fmla="*/ 0 h 676027"/>
              <a:gd name="connsiteX2" fmla="*/ 1077114 w 9544050"/>
              <a:gd name="connsiteY2" fmla="*/ 0 h 676027"/>
              <a:gd name="connsiteX3" fmla="*/ 1758832 w 9544050"/>
              <a:gd name="connsiteY3" fmla="*/ 0 h 676027"/>
              <a:gd name="connsiteX4" fmla="*/ 2154228 w 9544050"/>
              <a:gd name="connsiteY4" fmla="*/ 0 h 676027"/>
              <a:gd name="connsiteX5" fmla="*/ 3026827 w 9544050"/>
              <a:gd name="connsiteY5" fmla="*/ 0 h 676027"/>
              <a:gd name="connsiteX6" fmla="*/ 3422224 w 9544050"/>
              <a:gd name="connsiteY6" fmla="*/ 0 h 676027"/>
              <a:gd name="connsiteX7" fmla="*/ 4294823 w 9544050"/>
              <a:gd name="connsiteY7" fmla="*/ 0 h 676027"/>
              <a:gd name="connsiteX8" fmla="*/ 5167421 w 9544050"/>
              <a:gd name="connsiteY8" fmla="*/ 0 h 676027"/>
              <a:gd name="connsiteX9" fmla="*/ 5849139 w 9544050"/>
              <a:gd name="connsiteY9" fmla="*/ 0 h 676027"/>
              <a:gd name="connsiteX10" fmla="*/ 6244536 w 9544050"/>
              <a:gd name="connsiteY10" fmla="*/ 0 h 676027"/>
              <a:gd name="connsiteX11" fmla="*/ 7021694 w 9544050"/>
              <a:gd name="connsiteY11" fmla="*/ 0 h 676027"/>
              <a:gd name="connsiteX12" fmla="*/ 7798852 w 9544050"/>
              <a:gd name="connsiteY12" fmla="*/ 0 h 676027"/>
              <a:gd name="connsiteX13" fmla="*/ 8194249 w 9544050"/>
              <a:gd name="connsiteY13" fmla="*/ 0 h 676027"/>
              <a:gd name="connsiteX14" fmla="*/ 8589645 w 9544050"/>
              <a:gd name="connsiteY14" fmla="*/ 0 h 676027"/>
              <a:gd name="connsiteX15" fmla="*/ 9544050 w 9544050"/>
              <a:gd name="connsiteY15" fmla="*/ 0 h 676027"/>
              <a:gd name="connsiteX16" fmla="*/ 9544050 w 9544050"/>
              <a:gd name="connsiteY16" fmla="*/ 676027 h 676027"/>
              <a:gd name="connsiteX17" fmla="*/ 8862332 w 9544050"/>
              <a:gd name="connsiteY17" fmla="*/ 676027 h 676027"/>
              <a:gd name="connsiteX18" fmla="*/ 8085174 w 9544050"/>
              <a:gd name="connsiteY18" fmla="*/ 676027 h 676027"/>
              <a:gd name="connsiteX19" fmla="*/ 7498896 w 9544050"/>
              <a:gd name="connsiteY19" fmla="*/ 676027 h 676027"/>
              <a:gd name="connsiteX20" fmla="*/ 6817179 w 9544050"/>
              <a:gd name="connsiteY20" fmla="*/ 676027 h 676027"/>
              <a:gd name="connsiteX21" fmla="*/ 6326342 w 9544050"/>
              <a:gd name="connsiteY21" fmla="*/ 676027 h 676027"/>
              <a:gd name="connsiteX22" fmla="*/ 5644624 w 9544050"/>
              <a:gd name="connsiteY22" fmla="*/ 676027 h 676027"/>
              <a:gd name="connsiteX23" fmla="*/ 4772025 w 9544050"/>
              <a:gd name="connsiteY23" fmla="*/ 676027 h 676027"/>
              <a:gd name="connsiteX24" fmla="*/ 3899426 w 9544050"/>
              <a:gd name="connsiteY24" fmla="*/ 676027 h 676027"/>
              <a:gd name="connsiteX25" fmla="*/ 3408589 w 9544050"/>
              <a:gd name="connsiteY25" fmla="*/ 676027 h 676027"/>
              <a:gd name="connsiteX26" fmla="*/ 3013193 w 9544050"/>
              <a:gd name="connsiteY26" fmla="*/ 676027 h 676027"/>
              <a:gd name="connsiteX27" fmla="*/ 2617797 w 9544050"/>
              <a:gd name="connsiteY27" fmla="*/ 676027 h 676027"/>
              <a:gd name="connsiteX28" fmla="*/ 2126960 w 9544050"/>
              <a:gd name="connsiteY28" fmla="*/ 676027 h 676027"/>
              <a:gd name="connsiteX29" fmla="*/ 1540682 w 9544050"/>
              <a:gd name="connsiteY29" fmla="*/ 676027 h 676027"/>
              <a:gd name="connsiteX30" fmla="*/ 858965 w 9544050"/>
              <a:gd name="connsiteY30" fmla="*/ 676027 h 676027"/>
              <a:gd name="connsiteX31" fmla="*/ 0 w 9544050"/>
              <a:gd name="connsiteY31" fmla="*/ 676027 h 676027"/>
              <a:gd name="connsiteX32" fmla="*/ 0 w 954405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44050" h="676027" fill="none" extrusionOk="0">
                <a:moveTo>
                  <a:pt x="0" y="0"/>
                </a:moveTo>
                <a:cubicBezTo>
                  <a:pt x="156073" y="-8727"/>
                  <a:pt x="310093" y="-9020"/>
                  <a:pt x="395396" y="0"/>
                </a:cubicBezTo>
                <a:cubicBezTo>
                  <a:pt x="480699" y="9020"/>
                  <a:pt x="829549" y="-12609"/>
                  <a:pt x="1077114" y="0"/>
                </a:cubicBezTo>
                <a:cubicBezTo>
                  <a:pt x="1324679" y="12609"/>
                  <a:pt x="1557508" y="19498"/>
                  <a:pt x="1758832" y="0"/>
                </a:cubicBezTo>
                <a:cubicBezTo>
                  <a:pt x="1960156" y="-19498"/>
                  <a:pt x="1965249" y="-1916"/>
                  <a:pt x="2154228" y="0"/>
                </a:cubicBezTo>
                <a:cubicBezTo>
                  <a:pt x="2343207" y="1916"/>
                  <a:pt x="2664518" y="-4594"/>
                  <a:pt x="3026827" y="0"/>
                </a:cubicBezTo>
                <a:cubicBezTo>
                  <a:pt x="3389136" y="4594"/>
                  <a:pt x="3247605" y="-17629"/>
                  <a:pt x="3422224" y="0"/>
                </a:cubicBezTo>
                <a:cubicBezTo>
                  <a:pt x="3596843" y="17629"/>
                  <a:pt x="4077266" y="-9434"/>
                  <a:pt x="4294823" y="0"/>
                </a:cubicBezTo>
                <a:cubicBezTo>
                  <a:pt x="4512380" y="9434"/>
                  <a:pt x="4921763" y="20254"/>
                  <a:pt x="5167421" y="0"/>
                </a:cubicBezTo>
                <a:cubicBezTo>
                  <a:pt x="5413079" y="-20254"/>
                  <a:pt x="5710512" y="-26834"/>
                  <a:pt x="5849139" y="0"/>
                </a:cubicBezTo>
                <a:cubicBezTo>
                  <a:pt x="5987766" y="26834"/>
                  <a:pt x="6059629" y="-1418"/>
                  <a:pt x="6244536" y="0"/>
                </a:cubicBezTo>
                <a:cubicBezTo>
                  <a:pt x="6429443" y="1418"/>
                  <a:pt x="6679945" y="10353"/>
                  <a:pt x="7021694" y="0"/>
                </a:cubicBezTo>
                <a:cubicBezTo>
                  <a:pt x="7363443" y="-10353"/>
                  <a:pt x="7629481" y="-16116"/>
                  <a:pt x="7798852" y="0"/>
                </a:cubicBezTo>
                <a:cubicBezTo>
                  <a:pt x="7968223" y="16116"/>
                  <a:pt x="8078762" y="15899"/>
                  <a:pt x="8194249" y="0"/>
                </a:cubicBezTo>
                <a:cubicBezTo>
                  <a:pt x="8309736" y="-15899"/>
                  <a:pt x="8464066" y="9518"/>
                  <a:pt x="8589645" y="0"/>
                </a:cubicBezTo>
                <a:cubicBezTo>
                  <a:pt x="8715224" y="-9518"/>
                  <a:pt x="9257828" y="-4289"/>
                  <a:pt x="9544050" y="0"/>
                </a:cubicBezTo>
                <a:cubicBezTo>
                  <a:pt x="9571458" y="330265"/>
                  <a:pt x="9511588" y="454014"/>
                  <a:pt x="9544050" y="676027"/>
                </a:cubicBezTo>
                <a:cubicBezTo>
                  <a:pt x="9246311" y="670579"/>
                  <a:pt x="9137084" y="697764"/>
                  <a:pt x="8862332" y="676027"/>
                </a:cubicBezTo>
                <a:cubicBezTo>
                  <a:pt x="8587580" y="654290"/>
                  <a:pt x="8332207" y="645961"/>
                  <a:pt x="8085174" y="676027"/>
                </a:cubicBezTo>
                <a:cubicBezTo>
                  <a:pt x="7838141" y="706093"/>
                  <a:pt x="7792016" y="697375"/>
                  <a:pt x="7498896" y="676027"/>
                </a:cubicBezTo>
                <a:cubicBezTo>
                  <a:pt x="7205776" y="654679"/>
                  <a:pt x="7023696" y="680322"/>
                  <a:pt x="6817179" y="676027"/>
                </a:cubicBezTo>
                <a:cubicBezTo>
                  <a:pt x="6610662" y="671732"/>
                  <a:pt x="6468206" y="656762"/>
                  <a:pt x="6326342" y="676027"/>
                </a:cubicBezTo>
                <a:cubicBezTo>
                  <a:pt x="6184478" y="695292"/>
                  <a:pt x="5825194" y="649477"/>
                  <a:pt x="5644624" y="676027"/>
                </a:cubicBezTo>
                <a:cubicBezTo>
                  <a:pt x="5464054" y="702577"/>
                  <a:pt x="5072095" y="694044"/>
                  <a:pt x="4772025" y="676027"/>
                </a:cubicBezTo>
                <a:cubicBezTo>
                  <a:pt x="4471955" y="658010"/>
                  <a:pt x="4136405" y="691431"/>
                  <a:pt x="3899426" y="676027"/>
                </a:cubicBezTo>
                <a:cubicBezTo>
                  <a:pt x="3662447" y="660623"/>
                  <a:pt x="3620134" y="696630"/>
                  <a:pt x="3408589" y="676027"/>
                </a:cubicBezTo>
                <a:cubicBezTo>
                  <a:pt x="3197044" y="655424"/>
                  <a:pt x="3150493" y="681144"/>
                  <a:pt x="3013193" y="676027"/>
                </a:cubicBezTo>
                <a:cubicBezTo>
                  <a:pt x="2875893" y="670910"/>
                  <a:pt x="2728357" y="669918"/>
                  <a:pt x="2617797" y="676027"/>
                </a:cubicBezTo>
                <a:cubicBezTo>
                  <a:pt x="2507237" y="682136"/>
                  <a:pt x="2280762" y="653175"/>
                  <a:pt x="2126960" y="676027"/>
                </a:cubicBezTo>
                <a:cubicBezTo>
                  <a:pt x="1973158" y="698879"/>
                  <a:pt x="1691699" y="701007"/>
                  <a:pt x="1540682" y="676027"/>
                </a:cubicBezTo>
                <a:cubicBezTo>
                  <a:pt x="1389665" y="651047"/>
                  <a:pt x="1193594" y="666299"/>
                  <a:pt x="858965" y="676027"/>
                </a:cubicBezTo>
                <a:cubicBezTo>
                  <a:pt x="524336" y="685755"/>
                  <a:pt x="276201" y="705104"/>
                  <a:pt x="0" y="676027"/>
                </a:cubicBezTo>
                <a:cubicBezTo>
                  <a:pt x="848" y="428080"/>
                  <a:pt x="5851" y="278167"/>
                  <a:pt x="0" y="0"/>
                </a:cubicBezTo>
                <a:close/>
              </a:path>
              <a:path w="9544050" h="676027" stroke="0" extrusionOk="0">
                <a:moveTo>
                  <a:pt x="0" y="0"/>
                </a:moveTo>
                <a:cubicBezTo>
                  <a:pt x="356395" y="41444"/>
                  <a:pt x="543405" y="29037"/>
                  <a:pt x="872599" y="0"/>
                </a:cubicBezTo>
                <a:cubicBezTo>
                  <a:pt x="1201793" y="-29037"/>
                  <a:pt x="1172815" y="12590"/>
                  <a:pt x="1458876" y="0"/>
                </a:cubicBezTo>
                <a:cubicBezTo>
                  <a:pt x="1744937" y="-12590"/>
                  <a:pt x="1940725" y="12943"/>
                  <a:pt x="2331475" y="0"/>
                </a:cubicBezTo>
                <a:cubicBezTo>
                  <a:pt x="2722225" y="-12943"/>
                  <a:pt x="2695444" y="13692"/>
                  <a:pt x="2822312" y="0"/>
                </a:cubicBezTo>
                <a:cubicBezTo>
                  <a:pt x="2949180" y="-13692"/>
                  <a:pt x="3169465" y="-11819"/>
                  <a:pt x="3313149" y="0"/>
                </a:cubicBezTo>
                <a:cubicBezTo>
                  <a:pt x="3456833" y="11819"/>
                  <a:pt x="3667949" y="-3967"/>
                  <a:pt x="3994867" y="0"/>
                </a:cubicBezTo>
                <a:cubicBezTo>
                  <a:pt x="4321785" y="3967"/>
                  <a:pt x="4211023" y="11512"/>
                  <a:pt x="4390263" y="0"/>
                </a:cubicBezTo>
                <a:cubicBezTo>
                  <a:pt x="4569503" y="-11512"/>
                  <a:pt x="4756843" y="8930"/>
                  <a:pt x="5071981" y="0"/>
                </a:cubicBezTo>
                <a:cubicBezTo>
                  <a:pt x="5387119" y="-8930"/>
                  <a:pt x="5577979" y="-27043"/>
                  <a:pt x="5753699" y="0"/>
                </a:cubicBezTo>
                <a:cubicBezTo>
                  <a:pt x="5929419" y="27043"/>
                  <a:pt x="6180030" y="25112"/>
                  <a:pt x="6339976" y="0"/>
                </a:cubicBezTo>
                <a:cubicBezTo>
                  <a:pt x="6499922" y="-25112"/>
                  <a:pt x="6770304" y="17029"/>
                  <a:pt x="7021694" y="0"/>
                </a:cubicBezTo>
                <a:cubicBezTo>
                  <a:pt x="7273084" y="-17029"/>
                  <a:pt x="7382634" y="5313"/>
                  <a:pt x="7607971" y="0"/>
                </a:cubicBezTo>
                <a:cubicBezTo>
                  <a:pt x="7833308" y="-5313"/>
                  <a:pt x="7905871" y="5319"/>
                  <a:pt x="8098808" y="0"/>
                </a:cubicBezTo>
                <a:cubicBezTo>
                  <a:pt x="8291745" y="-5319"/>
                  <a:pt x="8691851" y="11114"/>
                  <a:pt x="8875966" y="0"/>
                </a:cubicBezTo>
                <a:cubicBezTo>
                  <a:pt x="9060081" y="-11114"/>
                  <a:pt x="9337282" y="-25659"/>
                  <a:pt x="9544050" y="0"/>
                </a:cubicBezTo>
                <a:cubicBezTo>
                  <a:pt x="9536366" y="241149"/>
                  <a:pt x="9525371" y="527607"/>
                  <a:pt x="9544050" y="676027"/>
                </a:cubicBezTo>
                <a:cubicBezTo>
                  <a:pt x="9399150" y="667531"/>
                  <a:pt x="9167726" y="667600"/>
                  <a:pt x="8862332" y="676027"/>
                </a:cubicBezTo>
                <a:cubicBezTo>
                  <a:pt x="8556938" y="684454"/>
                  <a:pt x="8289525" y="671492"/>
                  <a:pt x="7989733" y="676027"/>
                </a:cubicBezTo>
                <a:cubicBezTo>
                  <a:pt x="7689941" y="680562"/>
                  <a:pt x="7669094" y="692080"/>
                  <a:pt x="7498896" y="676027"/>
                </a:cubicBezTo>
                <a:cubicBezTo>
                  <a:pt x="7328698" y="659974"/>
                  <a:pt x="7262158" y="693291"/>
                  <a:pt x="7103500" y="676027"/>
                </a:cubicBezTo>
                <a:cubicBezTo>
                  <a:pt x="6944842" y="658763"/>
                  <a:pt x="6703504" y="652076"/>
                  <a:pt x="6517223" y="676027"/>
                </a:cubicBezTo>
                <a:cubicBezTo>
                  <a:pt x="6330942" y="699978"/>
                  <a:pt x="6145500" y="656831"/>
                  <a:pt x="6026386" y="676027"/>
                </a:cubicBezTo>
                <a:cubicBezTo>
                  <a:pt x="5907272" y="695223"/>
                  <a:pt x="5679187" y="692574"/>
                  <a:pt x="5440108" y="676027"/>
                </a:cubicBezTo>
                <a:cubicBezTo>
                  <a:pt x="5201029" y="659480"/>
                  <a:pt x="5062676" y="668962"/>
                  <a:pt x="4758391" y="676027"/>
                </a:cubicBezTo>
                <a:cubicBezTo>
                  <a:pt x="4454106" y="683092"/>
                  <a:pt x="4291458" y="633260"/>
                  <a:pt x="3885792" y="676027"/>
                </a:cubicBezTo>
                <a:cubicBezTo>
                  <a:pt x="3480126" y="718794"/>
                  <a:pt x="3424340" y="686578"/>
                  <a:pt x="3299514" y="676027"/>
                </a:cubicBezTo>
                <a:cubicBezTo>
                  <a:pt x="3174688" y="665476"/>
                  <a:pt x="2923579" y="696454"/>
                  <a:pt x="2808678" y="676027"/>
                </a:cubicBezTo>
                <a:cubicBezTo>
                  <a:pt x="2693777" y="655600"/>
                  <a:pt x="2341794" y="714503"/>
                  <a:pt x="2031519" y="676027"/>
                </a:cubicBezTo>
                <a:cubicBezTo>
                  <a:pt x="1721244" y="637551"/>
                  <a:pt x="1499520" y="704273"/>
                  <a:pt x="1254361" y="676027"/>
                </a:cubicBezTo>
                <a:cubicBezTo>
                  <a:pt x="1009202" y="647781"/>
                  <a:pt x="443941" y="613398"/>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b. Chọn tiếng trong ngoặc đơn 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icrosoft YaHei"/>
                <a:cs typeface="Calibri" panose="020F0502020204030204" pitchFamily="34" charset="0"/>
              </a:rPr>
              <a:t>cho</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9581857" y="1079725"/>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67075" y="1866900"/>
            <a:ext cx="6096000" cy="498598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b. Vung đảo ấy bấy giờ</a:t>
            </a:r>
          </a:p>
          <a:p>
            <a:pPr algn="just"/>
            <a:r>
              <a:rPr lang="vi-VN" sz="3200" b="0" i="0" dirty="0">
                <a:solidFill>
                  <a:srgbClr val="000000"/>
                </a:solidFill>
                <a:effectLst/>
                <a:latin typeface="Calibri" panose="020F0502020204030204" pitchFamily="34" charset="0"/>
                <a:cs typeface="Calibri" panose="020F0502020204030204" pitchFamily="34" charset="0"/>
              </a:rPr>
              <a:t>Không thuyền bè qua </a:t>
            </a:r>
            <a:r>
              <a:rPr lang="vi-VN" sz="3200" b="1" i="1" dirty="0">
                <a:solidFill>
                  <a:srgbClr val="000000"/>
                </a:solidFill>
                <a:effectLst/>
                <a:latin typeface="Calibri" panose="020F0502020204030204" pitchFamily="34" charset="0"/>
                <a:cs typeface="Calibri" panose="020F0502020204030204" pitchFamily="34" charset="0"/>
              </a:rPr>
              <a:t>lại</a:t>
            </a:r>
            <a:r>
              <a:rPr lang="vi-VN" sz="3200" b="0" i="1"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Sóng mù mịt bốn bề</a:t>
            </a:r>
          </a:p>
          <a:p>
            <a:pPr algn="just"/>
            <a:r>
              <a:rPr lang="vi-VN" sz="3200" b="1" i="1" dirty="0">
                <a:solidFill>
                  <a:srgbClr val="000000"/>
                </a:solidFill>
                <a:effectLst/>
                <a:latin typeface="Calibri" panose="020F0502020204030204" pitchFamily="34" charset="0"/>
                <a:cs typeface="Calibri" panose="020F0502020204030204" pitchFamily="34" charset="0"/>
              </a:rPr>
              <a:t>Ai </a:t>
            </a:r>
            <a:r>
              <a:rPr lang="vi-VN" sz="3200" b="0" i="0" dirty="0">
                <a:solidFill>
                  <a:srgbClr val="000000"/>
                </a:solidFill>
                <a:effectLst/>
                <a:latin typeface="Calibri" panose="020F0502020204030204" pitchFamily="34" charset="0"/>
                <a:cs typeface="Calibri" panose="020F0502020204030204" pitchFamily="34" charset="0"/>
              </a:rPr>
              <a:t>mà không sợ </a:t>
            </a:r>
            <a:r>
              <a:rPr lang="vi-VN" sz="3200" b="1" i="1" dirty="0">
                <a:solidFill>
                  <a:srgbClr val="000000"/>
                </a:solidFill>
                <a:effectLst/>
                <a:latin typeface="Calibri" panose="020F0502020204030204" pitchFamily="34" charset="0"/>
                <a:cs typeface="Calibri" panose="020F0502020204030204" pitchFamily="34" charset="0"/>
              </a:rPr>
              <a:t>hãi</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1" i="1" dirty="0">
                <a:solidFill>
                  <a:srgbClr val="000000"/>
                </a:solidFill>
                <a:effectLst/>
                <a:latin typeface="Calibri" panose="020F0502020204030204" pitchFamily="34" charset="0"/>
                <a:cs typeface="Calibri" panose="020F0502020204030204" pitchFamily="34" charset="0"/>
              </a:rPr>
              <a:t>Mai </a:t>
            </a:r>
            <a:r>
              <a:rPr lang="vi-VN" sz="3200" b="0" i="0" dirty="0">
                <a:solidFill>
                  <a:srgbClr val="000000"/>
                </a:solidFill>
                <a:effectLst/>
                <a:latin typeface="Calibri" panose="020F0502020204030204" pitchFamily="34" charset="0"/>
                <a:cs typeface="Calibri" panose="020F0502020204030204" pitchFamily="34" charset="0"/>
              </a:rPr>
              <a:t>An Tiêm không </a:t>
            </a:r>
            <a:r>
              <a:rPr lang="vi-VN" sz="3200" b="1" i="1" dirty="0">
                <a:solidFill>
                  <a:srgbClr val="000000"/>
                </a:solidFill>
                <a:effectLst/>
                <a:latin typeface="Calibri" panose="020F0502020204030204" pitchFamily="34" charset="0"/>
                <a:cs typeface="Calibri" panose="020F0502020204030204" pitchFamily="34" charset="0"/>
              </a:rPr>
              <a:t>ngại</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trí, có đôi </a:t>
            </a:r>
            <a:r>
              <a:rPr lang="vi-VN" sz="3200" b="1" i="1" dirty="0">
                <a:solidFill>
                  <a:srgbClr val="000000"/>
                </a:solidFill>
                <a:effectLst/>
                <a:latin typeface="Calibri" panose="020F0502020204030204" pitchFamily="34" charset="0"/>
                <a:cs typeface="Calibri" panose="020F0502020204030204" pitchFamily="34" charset="0"/>
              </a:rPr>
              <a:t>tay</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nước, có đất trời</a:t>
            </a:r>
          </a:p>
          <a:p>
            <a:pPr algn="just"/>
            <a:r>
              <a:rPr lang="vi-VN" sz="3200" b="0" i="0" dirty="0">
                <a:solidFill>
                  <a:srgbClr val="000000"/>
                </a:solidFill>
                <a:effectLst/>
                <a:latin typeface="Calibri" panose="020F0502020204030204" pitchFamily="34" charset="0"/>
                <a:cs typeface="Calibri" panose="020F0502020204030204" pitchFamily="34" charset="0"/>
              </a:rPr>
              <a:t>Lo gì không sống nổi!</a:t>
            </a:r>
          </a:p>
          <a:p>
            <a:pPr algn="r"/>
            <a:r>
              <a:rPr lang="vi-VN" sz="3200" b="0" i="0" dirty="0">
                <a:solidFill>
                  <a:srgbClr val="000000"/>
                </a:solidFill>
                <a:effectLst/>
                <a:latin typeface="Calibri" panose="020F0502020204030204" pitchFamily="34" charset="0"/>
                <a:cs typeface="Calibri" panose="020F0502020204030204" pitchFamily="34" charset="0"/>
              </a:rPr>
              <a:t>(Theo Nguyễn Sĩ Đại)</a:t>
            </a:r>
          </a:p>
          <a:p>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877960" y="2366428"/>
            <a:ext cx="675365" cy="52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41DA6-1ACF-9FC3-2FD2-07C55F71588E}"/>
              </a:ext>
            </a:extLst>
          </p:cNvPr>
          <p:cNvSpPr txBox="1"/>
          <p:nvPr/>
        </p:nvSpPr>
        <p:spPr>
          <a:xfrm>
            <a:off x="7467600" y="2324100"/>
            <a:ext cx="20478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7D002BB9-4F83-F11A-5140-C831462F72BD}"/>
              </a:ext>
            </a:extLst>
          </p:cNvPr>
          <p:cNvSpPr txBox="1"/>
          <p:nvPr/>
        </p:nvSpPr>
        <p:spPr>
          <a:xfrm>
            <a:off x="2076450" y="3324225"/>
            <a:ext cx="134302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(Ai/Ay)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Picture 2" descr="Thiết Kế Website Thủy Hải Sản Đẹp】™ - Hút Khách Hiệu Quả">
            <a:extLst>
              <a:ext uri="{FF2B5EF4-FFF2-40B4-BE49-F238E27FC236}">
                <a16:creationId xmlns:a16="http://schemas.microsoft.com/office/drawing/2014/main" id="{E3EF0E5C-5B87-7CA6-EFA5-FB92DC8D1C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5" y="3318928"/>
            <a:ext cx="533400" cy="529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434BCF-FCB5-E4ED-D541-A748DCBE45A5}"/>
              </a:ext>
            </a:extLst>
          </p:cNvPr>
          <p:cNvSpPr txBox="1"/>
          <p:nvPr/>
        </p:nvSpPr>
        <p:spPr>
          <a:xfrm>
            <a:off x="6677025" y="3286125"/>
            <a:ext cx="2286000"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 name="Picture 2" descr="Thiết Kế Website Thủy Hải Sản Đẹp】™ - Hút Khách Hiệu Quả">
            <a:extLst>
              <a:ext uri="{FF2B5EF4-FFF2-40B4-BE49-F238E27FC236}">
                <a16:creationId xmlns:a16="http://schemas.microsoft.com/office/drawing/2014/main" id="{AC9918C0-EE44-1AA6-07E2-A328896F46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3328453"/>
            <a:ext cx="657225" cy="5291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719F1A-AE58-CED2-D287-03884A230818}"/>
              </a:ext>
            </a:extLst>
          </p:cNvPr>
          <p:cNvSpPr txBox="1"/>
          <p:nvPr/>
        </p:nvSpPr>
        <p:spPr>
          <a:xfrm>
            <a:off x="1600200" y="3838575"/>
            <a:ext cx="17811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Mai/May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2" name="Picture 2" descr="Thiết Kế Website Thủy Hải Sản Đẹp】™ - Hút Khách Hiệu Quả">
            <a:extLst>
              <a:ext uri="{FF2B5EF4-FFF2-40B4-BE49-F238E27FC236}">
                <a16:creationId xmlns:a16="http://schemas.microsoft.com/office/drawing/2014/main" id="{0A80F916-EACD-716B-ABBE-145120CE89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6" y="3757078"/>
            <a:ext cx="866774" cy="662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909136-DE16-645D-ADE8-8F26006BA07B}"/>
              </a:ext>
            </a:extLst>
          </p:cNvPr>
          <p:cNvSpPr txBox="1"/>
          <p:nvPr/>
        </p:nvSpPr>
        <p:spPr>
          <a:xfrm>
            <a:off x="7486650" y="3838575"/>
            <a:ext cx="2228850" cy="584775"/>
          </a:xfrm>
          <a:prstGeom prst="rect">
            <a:avLst/>
          </a:prstGeom>
          <a:noFill/>
        </p:spPr>
        <p:txBody>
          <a:bodyPr wrap="square" rtlCol="0">
            <a:spAutoFit/>
          </a:bodyPr>
          <a:lstStyle/>
          <a:p>
            <a:pPr algn="just"/>
            <a:r>
              <a:rPr lang="en-US" sz="3200" b="0" i="1" dirty="0" err="1">
                <a:solidFill>
                  <a:srgbClr val="000000"/>
                </a:solidFill>
                <a:effectLst/>
                <a:latin typeface="Calibri" panose="020F0502020204030204" pitchFamily="34" charset="0"/>
                <a:cs typeface="Calibri" panose="020F0502020204030204" pitchFamily="34" charset="0"/>
              </a:rPr>
              <a:t>ngại</a:t>
            </a:r>
            <a:r>
              <a:rPr lang="en-US" sz="3200" i="1" dirty="0">
                <a:solidFill>
                  <a:srgbClr val="000000"/>
                </a:solidFill>
                <a:latin typeface="Calibri" panose="020F0502020204030204" pitchFamily="34" charset="0"/>
                <a:cs typeface="Calibri" panose="020F0502020204030204" pitchFamily="34" charset="0"/>
              </a:rPr>
              <a:t>/</a:t>
            </a:r>
            <a:r>
              <a:rPr lang="en-US" sz="3200" i="1" dirty="0" err="1">
                <a:solidFill>
                  <a:srgbClr val="000000"/>
                </a:solidFill>
                <a:latin typeface="Calibri" panose="020F0502020204030204" pitchFamily="34" charset="0"/>
                <a:cs typeface="Calibri" panose="020F0502020204030204" pitchFamily="34" charset="0"/>
              </a:rPr>
              <a:t>ngạy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4" name="Picture 2" descr="Thiết Kế Website Thủy Hải Sản Đẹp】™ - Hút Khách Hiệu Quả">
            <a:extLst>
              <a:ext uri="{FF2B5EF4-FFF2-40B4-BE49-F238E27FC236}">
                <a16:creationId xmlns:a16="http://schemas.microsoft.com/office/drawing/2014/main" id="{C962CF6E-0892-65FD-6BDD-BE45D382A4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600824" y="3785653"/>
            <a:ext cx="962026" cy="624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BCE011-3224-E922-9A85-476EB0F44555}"/>
              </a:ext>
            </a:extLst>
          </p:cNvPr>
          <p:cNvSpPr txBox="1"/>
          <p:nvPr/>
        </p:nvSpPr>
        <p:spPr>
          <a:xfrm>
            <a:off x="6115050" y="4333875"/>
            <a:ext cx="2047875" cy="584775"/>
          </a:xfrm>
          <a:prstGeom prst="rect">
            <a:avLst/>
          </a:prstGeom>
          <a:noFill/>
        </p:spPr>
        <p:txBody>
          <a:bodyPr wrap="square" rtlCol="0">
            <a:spAutoFit/>
          </a:bodyPr>
          <a:lstStyle/>
          <a:p>
            <a:pPr algn="just"/>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(tai/</a:t>
            </a:r>
            <a:r>
              <a:rPr kumimoji="0" lang="en-US" sz="3200" i="1" u="none" strike="noStrike" kern="1200" cap="none" spc="0" normalizeH="0" baseline="0" noProof="0" dirty="0" err="1">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tay</a:t>
            </a:r>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2" descr="Thiết Kế Website Thủy Hải Sản Đẹp】™ - Hút Khách Hiệu Quả">
            <a:extLst>
              <a:ext uri="{FF2B5EF4-FFF2-40B4-BE49-F238E27FC236}">
                <a16:creationId xmlns:a16="http://schemas.microsoft.com/office/drawing/2014/main" id="{34499890-58FA-7B20-04EB-4AA49EC3F9B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401585" y="4328578"/>
            <a:ext cx="789665" cy="5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5" name="Picture 4">
            <a:extLst>
              <a:ext uri="{FF2B5EF4-FFF2-40B4-BE49-F238E27FC236}">
                <a16:creationId xmlns:a16="http://schemas.microsoft.com/office/drawing/2014/main" id="{6759D147-695B-CD8C-44D6-7FD5D0976F47}"/>
              </a:ext>
            </a:extLst>
          </p:cNvPr>
          <p:cNvPicPr>
            <a:picLocks noChangeAspect="1"/>
          </p:cNvPicPr>
          <p:nvPr/>
        </p:nvPicPr>
        <p:blipFill>
          <a:blip r:embed="rId6"/>
          <a:stretch>
            <a:fillRect/>
          </a:stretch>
        </p:blipFill>
        <p:spPr>
          <a:xfrm>
            <a:off x="3334259" y="2324040"/>
            <a:ext cx="5828281" cy="1371719"/>
          </a:xfrm>
          <a:prstGeom prst="rect">
            <a:avLst/>
          </a:prstGeom>
        </p:spPr>
      </p:pic>
    </p:spTree>
    <p:custDataLst>
      <p:tags r:id="rId1"/>
    </p:custDataLst>
    <p:extLst>
      <p:ext uri="{BB962C8B-B14F-4D97-AF65-F5344CB8AC3E}">
        <p14:creationId xmlns:p14="http://schemas.microsoft.com/office/powerpoint/2010/main" val="6328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DB91825-CBFA-4EBA-A47F-E471182D8D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609" y="475126"/>
            <a:ext cx="960107" cy="922903"/>
          </a:xfrm>
          <a:prstGeom prst="rect">
            <a:avLst/>
          </a:prstGeom>
        </p:spPr>
      </p:pic>
      <p:sp>
        <p:nvSpPr>
          <p:cNvPr id="8" name="TextBox 7">
            <a:extLst>
              <a:ext uri="{FF2B5EF4-FFF2-40B4-BE49-F238E27FC236}">
                <a16:creationId xmlns:a16="http://schemas.microsoft.com/office/drawing/2014/main" id="{2C250CFD-EF9F-BC98-4FD3-5A19D67AF1CD}"/>
              </a:ext>
            </a:extLst>
          </p:cNvPr>
          <p:cNvSpPr txBox="1"/>
          <p:nvPr/>
        </p:nvSpPr>
        <p:spPr>
          <a:xfrm>
            <a:off x="2066925" y="466725"/>
            <a:ext cx="8629650" cy="1077218"/>
          </a:xfrm>
          <a:prstGeom prst="rect">
            <a:avLst/>
          </a:prstGeom>
          <a:noFill/>
        </p:spPr>
        <p:txBody>
          <a:bodyPr wrap="square" rtlCol="0">
            <a:spAutoFit/>
          </a:bodyPr>
          <a:lstStyle/>
          <a:p>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K</a:t>
            </a:r>
            <a:r>
              <a:rPr lang="vi-VN"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ể cho người thân nghe về một nhân vật lịch sử có công với đất nước theo gợi ý sau:</a:t>
            </a:r>
            <a:endPar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Rectangle 8">
            <a:extLst>
              <a:ext uri="{FF2B5EF4-FFF2-40B4-BE49-F238E27FC236}">
                <a16:creationId xmlns:a16="http://schemas.microsoft.com/office/drawing/2014/main" id="{8BB1AD87-6089-C847-8461-6C4FFB4096DE}"/>
              </a:ext>
            </a:extLst>
          </p:cNvPr>
          <p:cNvSpPr/>
          <p:nvPr/>
        </p:nvSpPr>
        <p:spPr>
          <a:xfrm>
            <a:off x="1962149" y="1752848"/>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Nhân vật lịch sử em muốn kể là ai? </a:t>
            </a:r>
          </a:p>
        </p:txBody>
      </p:sp>
      <p:sp>
        <p:nvSpPr>
          <p:cNvPr id="10" name="Rectangle 9">
            <a:extLst>
              <a:ext uri="{FF2B5EF4-FFF2-40B4-BE49-F238E27FC236}">
                <a16:creationId xmlns:a16="http://schemas.microsoft.com/office/drawing/2014/main" id="{40921809-0EB4-0108-A783-1B88BF6283B4}"/>
              </a:ext>
            </a:extLst>
          </p:cNvPr>
          <p:cNvSpPr/>
          <p:nvPr/>
        </p:nvSpPr>
        <p:spPr>
          <a:xfrm>
            <a:off x="1971674" y="275297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Người ấy quê ở đâu?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
        <p:nvSpPr>
          <p:cNvPr id="11" name="Rectangle 10">
            <a:extLst>
              <a:ext uri="{FF2B5EF4-FFF2-40B4-BE49-F238E27FC236}">
                <a16:creationId xmlns:a16="http://schemas.microsoft.com/office/drawing/2014/main" id="{9D2010F0-7CCC-B163-C2B5-F0C6F35EF936}"/>
              </a:ext>
            </a:extLst>
          </p:cNvPr>
          <p:cNvSpPr/>
          <p:nvPr/>
        </p:nvSpPr>
        <p:spPr>
          <a:xfrm>
            <a:off x="1895474" y="368642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Người ấy có công gì với đất nước?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
        <p:nvSpPr>
          <p:cNvPr id="12" name="Rectangle 11">
            <a:extLst>
              <a:ext uri="{FF2B5EF4-FFF2-40B4-BE49-F238E27FC236}">
                <a16:creationId xmlns:a16="http://schemas.microsoft.com/office/drawing/2014/main" id="{AFE99CC7-3422-4DB3-B888-4E3A2943638D}"/>
              </a:ext>
            </a:extLst>
          </p:cNvPr>
          <p:cNvSpPr/>
          <p:nvPr/>
        </p:nvSpPr>
        <p:spPr>
          <a:xfrm>
            <a:off x="1857374" y="4657973"/>
            <a:ext cx="7724775" cy="1304677"/>
          </a:xfrm>
          <a:custGeom>
            <a:avLst/>
            <a:gdLst>
              <a:gd name="connsiteX0" fmla="*/ 0 w 7724775"/>
              <a:gd name="connsiteY0" fmla="*/ 0 h 1304677"/>
              <a:gd name="connsiteX1" fmla="*/ 798227 w 7724775"/>
              <a:gd name="connsiteY1" fmla="*/ 0 h 1304677"/>
              <a:gd name="connsiteX2" fmla="*/ 1519206 w 7724775"/>
              <a:gd name="connsiteY2" fmla="*/ 0 h 1304677"/>
              <a:gd name="connsiteX3" fmla="*/ 2162937 w 7724775"/>
              <a:gd name="connsiteY3" fmla="*/ 0 h 1304677"/>
              <a:gd name="connsiteX4" fmla="*/ 2806668 w 7724775"/>
              <a:gd name="connsiteY4" fmla="*/ 0 h 1304677"/>
              <a:gd name="connsiteX5" fmla="*/ 3450399 w 7724775"/>
              <a:gd name="connsiteY5" fmla="*/ 0 h 1304677"/>
              <a:gd name="connsiteX6" fmla="*/ 4094131 w 7724775"/>
              <a:gd name="connsiteY6" fmla="*/ 0 h 1304677"/>
              <a:gd name="connsiteX7" fmla="*/ 4506119 w 7724775"/>
              <a:gd name="connsiteY7" fmla="*/ 0 h 1304677"/>
              <a:gd name="connsiteX8" fmla="*/ 5304345 w 7724775"/>
              <a:gd name="connsiteY8" fmla="*/ 0 h 1304677"/>
              <a:gd name="connsiteX9" fmla="*/ 5716333 w 7724775"/>
              <a:gd name="connsiteY9" fmla="*/ 0 h 1304677"/>
              <a:gd name="connsiteX10" fmla="*/ 6514560 w 7724775"/>
              <a:gd name="connsiteY10" fmla="*/ 0 h 1304677"/>
              <a:gd name="connsiteX11" fmla="*/ 7724775 w 7724775"/>
              <a:gd name="connsiteY11" fmla="*/ 0 h 1304677"/>
              <a:gd name="connsiteX12" fmla="*/ 7724775 w 7724775"/>
              <a:gd name="connsiteY12" fmla="*/ 652339 h 1304677"/>
              <a:gd name="connsiteX13" fmla="*/ 7724775 w 7724775"/>
              <a:gd name="connsiteY13" fmla="*/ 1304677 h 1304677"/>
              <a:gd name="connsiteX14" fmla="*/ 7158292 w 7724775"/>
              <a:gd name="connsiteY14" fmla="*/ 1304677 h 1304677"/>
              <a:gd name="connsiteX15" fmla="*/ 6360065 w 7724775"/>
              <a:gd name="connsiteY15" fmla="*/ 1304677 h 1304677"/>
              <a:gd name="connsiteX16" fmla="*/ 5716334 w 7724775"/>
              <a:gd name="connsiteY16" fmla="*/ 1304677 h 1304677"/>
              <a:gd name="connsiteX17" fmla="*/ 5227098 w 7724775"/>
              <a:gd name="connsiteY17" fmla="*/ 1304677 h 1304677"/>
              <a:gd name="connsiteX18" fmla="*/ 4660614 w 7724775"/>
              <a:gd name="connsiteY18" fmla="*/ 1304677 h 1304677"/>
              <a:gd name="connsiteX19" fmla="*/ 4094131 w 7724775"/>
              <a:gd name="connsiteY19" fmla="*/ 1304677 h 1304677"/>
              <a:gd name="connsiteX20" fmla="*/ 3373152 w 7724775"/>
              <a:gd name="connsiteY20" fmla="*/ 1304677 h 1304677"/>
              <a:gd name="connsiteX21" fmla="*/ 2652173 w 7724775"/>
              <a:gd name="connsiteY21" fmla="*/ 1304677 h 1304677"/>
              <a:gd name="connsiteX22" fmla="*/ 2085689 w 7724775"/>
              <a:gd name="connsiteY22" fmla="*/ 1304677 h 1304677"/>
              <a:gd name="connsiteX23" fmla="*/ 1441958 w 7724775"/>
              <a:gd name="connsiteY23" fmla="*/ 1304677 h 1304677"/>
              <a:gd name="connsiteX24" fmla="*/ 952722 w 7724775"/>
              <a:gd name="connsiteY24" fmla="*/ 1304677 h 1304677"/>
              <a:gd name="connsiteX25" fmla="*/ 0 w 7724775"/>
              <a:gd name="connsiteY25" fmla="*/ 1304677 h 1304677"/>
              <a:gd name="connsiteX26" fmla="*/ 0 w 7724775"/>
              <a:gd name="connsiteY26" fmla="*/ 626245 h 1304677"/>
              <a:gd name="connsiteX27" fmla="*/ 0 w 7724775"/>
              <a:gd name="connsiteY27"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130467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2434" y="230621"/>
                  <a:pt x="7719893" y="479325"/>
                  <a:pt x="7724775" y="652339"/>
                </a:cubicBezTo>
                <a:cubicBezTo>
                  <a:pt x="7729657" y="825353"/>
                  <a:pt x="7748081" y="1016952"/>
                  <a:pt x="7724775" y="1304677"/>
                </a:cubicBezTo>
                <a:cubicBezTo>
                  <a:pt x="7470908" y="1326411"/>
                  <a:pt x="7281002" y="1305849"/>
                  <a:pt x="7158292" y="1304677"/>
                </a:cubicBezTo>
                <a:cubicBezTo>
                  <a:pt x="7035582" y="1303505"/>
                  <a:pt x="6662794" y="1335324"/>
                  <a:pt x="6360065" y="1304677"/>
                </a:cubicBezTo>
                <a:cubicBezTo>
                  <a:pt x="6057336" y="1274030"/>
                  <a:pt x="5996703" y="1304510"/>
                  <a:pt x="5716334" y="1304677"/>
                </a:cubicBezTo>
                <a:cubicBezTo>
                  <a:pt x="5435965" y="1304844"/>
                  <a:pt x="5424469" y="1325073"/>
                  <a:pt x="5227098" y="1304677"/>
                </a:cubicBezTo>
                <a:cubicBezTo>
                  <a:pt x="5029727" y="1284281"/>
                  <a:pt x="4939356" y="1288715"/>
                  <a:pt x="4660614" y="1304677"/>
                </a:cubicBezTo>
                <a:cubicBezTo>
                  <a:pt x="4381872" y="1320639"/>
                  <a:pt x="4233572" y="1313181"/>
                  <a:pt x="4094131" y="1304677"/>
                </a:cubicBezTo>
                <a:cubicBezTo>
                  <a:pt x="3954690" y="1296173"/>
                  <a:pt x="3670591" y="1294515"/>
                  <a:pt x="3373152" y="1304677"/>
                </a:cubicBezTo>
                <a:cubicBezTo>
                  <a:pt x="3075713" y="1314839"/>
                  <a:pt x="2822208" y="1340241"/>
                  <a:pt x="2652173" y="1304677"/>
                </a:cubicBezTo>
                <a:cubicBezTo>
                  <a:pt x="2482138" y="1269113"/>
                  <a:pt x="2221376" y="1287447"/>
                  <a:pt x="2085689" y="1304677"/>
                </a:cubicBezTo>
                <a:cubicBezTo>
                  <a:pt x="1950002" y="1321907"/>
                  <a:pt x="1612866" y="1322425"/>
                  <a:pt x="1441958" y="1304677"/>
                </a:cubicBezTo>
                <a:cubicBezTo>
                  <a:pt x="1271050" y="1286929"/>
                  <a:pt x="1195499" y="1292288"/>
                  <a:pt x="952722" y="1304677"/>
                </a:cubicBezTo>
                <a:cubicBezTo>
                  <a:pt x="709945" y="1317066"/>
                  <a:pt x="353373" y="1339550"/>
                  <a:pt x="0" y="1304677"/>
                </a:cubicBezTo>
                <a:cubicBezTo>
                  <a:pt x="-20321" y="1029725"/>
                  <a:pt x="-17728" y="764659"/>
                  <a:pt x="0" y="626245"/>
                </a:cubicBezTo>
                <a:cubicBezTo>
                  <a:pt x="17728" y="487831"/>
                  <a:pt x="12484" y="301492"/>
                  <a:pt x="0" y="0"/>
                </a:cubicBezTo>
                <a:close/>
              </a:path>
              <a:path w="7724775" h="130467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56033" y="146645"/>
                  <a:pt x="7697505" y="465285"/>
                  <a:pt x="7724775" y="626245"/>
                </a:cubicBezTo>
                <a:cubicBezTo>
                  <a:pt x="7752045" y="787206"/>
                  <a:pt x="7752641" y="1081309"/>
                  <a:pt x="7724775" y="1304677"/>
                </a:cubicBezTo>
                <a:cubicBezTo>
                  <a:pt x="7481694" y="1298709"/>
                  <a:pt x="7343275" y="1281363"/>
                  <a:pt x="7158292" y="1304677"/>
                </a:cubicBezTo>
                <a:cubicBezTo>
                  <a:pt x="6973309" y="1327991"/>
                  <a:pt x="6656961" y="1294107"/>
                  <a:pt x="6360065" y="1304677"/>
                </a:cubicBezTo>
                <a:cubicBezTo>
                  <a:pt x="6063169" y="1315247"/>
                  <a:pt x="5725301" y="1265944"/>
                  <a:pt x="5561838" y="1304677"/>
                </a:cubicBezTo>
                <a:cubicBezTo>
                  <a:pt x="5398375" y="1343410"/>
                  <a:pt x="4985886" y="1298975"/>
                  <a:pt x="4763611" y="1304677"/>
                </a:cubicBezTo>
                <a:cubicBezTo>
                  <a:pt x="4541336" y="1310379"/>
                  <a:pt x="4388392" y="1296757"/>
                  <a:pt x="4274376" y="1304677"/>
                </a:cubicBezTo>
                <a:cubicBezTo>
                  <a:pt x="4160360" y="1312597"/>
                  <a:pt x="4024706" y="1287030"/>
                  <a:pt x="3862388" y="1304677"/>
                </a:cubicBezTo>
                <a:cubicBezTo>
                  <a:pt x="3700070" y="1322324"/>
                  <a:pt x="3434480" y="1320900"/>
                  <a:pt x="3295904" y="1304677"/>
                </a:cubicBezTo>
                <a:cubicBezTo>
                  <a:pt x="3157328" y="1288454"/>
                  <a:pt x="2947083" y="1328893"/>
                  <a:pt x="2806668" y="1304677"/>
                </a:cubicBezTo>
                <a:cubicBezTo>
                  <a:pt x="2666253" y="1280461"/>
                  <a:pt x="2464127" y="1328768"/>
                  <a:pt x="2240185" y="1304677"/>
                </a:cubicBezTo>
                <a:cubicBezTo>
                  <a:pt x="2016243" y="1280586"/>
                  <a:pt x="1889776" y="1283864"/>
                  <a:pt x="1596453" y="1304677"/>
                </a:cubicBezTo>
                <a:cubicBezTo>
                  <a:pt x="1303130" y="1325490"/>
                  <a:pt x="992453" y="1294430"/>
                  <a:pt x="798227" y="1304677"/>
                </a:cubicBezTo>
                <a:cubicBezTo>
                  <a:pt x="604001" y="1314924"/>
                  <a:pt x="260649" y="1339700"/>
                  <a:pt x="0" y="1304677"/>
                </a:cubicBezTo>
                <a:cubicBezTo>
                  <a:pt x="-9238" y="1165330"/>
                  <a:pt x="31273" y="808519"/>
                  <a:pt x="0" y="678432"/>
                </a:cubicBezTo>
                <a:cubicBezTo>
                  <a:pt x="-31273" y="548345"/>
                  <a:pt x="-2803" y="260968"/>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Em có cảm nghĩ như thế nào về nhân vật lịch sử sẽ kể?</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8082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oy figures&#10;&#10;Description automatically generated with low confidence">
            <a:extLst>
              <a:ext uri="{FF2B5EF4-FFF2-40B4-BE49-F238E27FC236}">
                <a16:creationId xmlns:a16="http://schemas.microsoft.com/office/drawing/2014/main" id="{E0AC8259-69B2-48E8-B686-AFFB7D69F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 y="2276873"/>
            <a:ext cx="10800523" cy="4493241"/>
          </a:xfrm>
          <a:prstGeom prst="rect">
            <a:avLst/>
          </a:prstGeom>
        </p:spPr>
      </p:pic>
      <p:pic>
        <p:nvPicPr>
          <p:cNvPr id="2" name="Picture 1">
            <a:extLst>
              <a:ext uri="{FF2B5EF4-FFF2-40B4-BE49-F238E27FC236}">
                <a16:creationId xmlns:a16="http://schemas.microsoft.com/office/drawing/2014/main" id="{CD1FCF03-E041-6A2F-A58D-FD2784E7D44D}"/>
              </a:ext>
            </a:extLst>
          </p:cNvPr>
          <p:cNvPicPr>
            <a:picLocks noChangeAspect="1"/>
          </p:cNvPicPr>
          <p:nvPr/>
        </p:nvPicPr>
        <p:blipFill>
          <a:blip r:embed="rId5"/>
          <a:stretch>
            <a:fillRect/>
          </a:stretch>
        </p:blipFill>
        <p:spPr>
          <a:xfrm>
            <a:off x="865532" y="1123884"/>
            <a:ext cx="11089585" cy="1524132"/>
          </a:xfrm>
          <a:prstGeom prst="rect">
            <a:avLst/>
          </a:prstGeom>
        </p:spPr>
      </p:pic>
    </p:spTree>
    <p:extLst>
      <p:ext uri="{BB962C8B-B14F-4D97-AF65-F5344CB8AC3E}">
        <p14:creationId xmlns:p14="http://schemas.microsoft.com/office/powerpoint/2010/main" val="494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0118" y="1394184"/>
            <a:ext cx="7254900" cy="1167205"/>
            <a:chOff x="2867282" y="1695672"/>
            <a:chExt cx="7254900" cy="1167207"/>
          </a:xfrm>
        </p:grpSpPr>
        <p:sp>
          <p:nvSpPr>
            <p:cNvPr id="3" name="Rounded Rectangle 2"/>
            <p:cNvSpPr/>
            <p:nvPr/>
          </p:nvSpPr>
          <p:spPr>
            <a:xfrm>
              <a:off x="2867282" y="1695672"/>
              <a:ext cx="7243381" cy="116720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2" name="文本框 19">
              <a:extLst>
                <a:ext uri="{FF2B5EF4-FFF2-40B4-BE49-F238E27FC236}">
                  <a16:creationId xmlns:a16="http://schemas.microsoft.com/office/drawing/2014/main" id="{6BAB6E43-4BF5-4A90-A051-2DE616529B90}"/>
                </a:ext>
              </a:extLst>
            </p:cNvPr>
            <p:cNvSpPr txBox="1"/>
            <p:nvPr/>
          </p:nvSpPr>
          <p:spPr>
            <a:xfrm>
              <a:off x="2980205" y="1744552"/>
              <a:ext cx="7141977" cy="1091968"/>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Viết đúng chính tả bài “Hai Bà Trưng” trong khoảng 15 phút.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25" name="Group 24">
            <a:extLst>
              <a:ext uri="{FF2B5EF4-FFF2-40B4-BE49-F238E27FC236}">
                <a16:creationId xmlns:a16="http://schemas.microsoft.com/office/drawing/2014/main" id="{DBB03E57-DF7E-44CD-8859-4A0E1B7E8B62}"/>
              </a:ext>
            </a:extLst>
          </p:cNvPr>
          <p:cNvGrpSpPr/>
          <p:nvPr/>
        </p:nvGrpSpPr>
        <p:grpSpPr>
          <a:xfrm>
            <a:off x="2843156" y="2825945"/>
            <a:ext cx="7288323" cy="1177296"/>
            <a:chOff x="2132367" y="2119458"/>
            <a:chExt cx="5466242" cy="882972"/>
          </a:xfrm>
        </p:grpSpPr>
        <p:sp>
          <p:nvSpPr>
            <p:cNvPr id="19" name="Rounded Rectangle 18"/>
            <p:cNvSpPr/>
            <p:nvPr/>
          </p:nvSpPr>
          <p:spPr>
            <a:xfrm>
              <a:off x="2132367" y="2119458"/>
              <a:ext cx="5432536" cy="8754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3" name="文本框 20">
              <a:extLst>
                <a:ext uri="{FF2B5EF4-FFF2-40B4-BE49-F238E27FC236}">
                  <a16:creationId xmlns:a16="http://schemas.microsoft.com/office/drawing/2014/main" id="{DD9D88E2-526F-4394-934A-EC58067611E5}"/>
                </a:ext>
              </a:extLst>
            </p:cNvPr>
            <p:cNvSpPr txBox="1"/>
            <p:nvPr/>
          </p:nvSpPr>
          <p:spPr>
            <a:xfrm>
              <a:off x="2208420" y="2183456"/>
              <a:ext cx="5390189" cy="818974"/>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Làm đúng các bài tập chính tả (phân biệt tr/ch; ai/ay).</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E061E9B3-2328-4FD1-8A87-D6A9C527A8A7}"/>
              </a:ext>
            </a:extLst>
          </p:cNvPr>
          <p:cNvGrpSpPr/>
          <p:nvPr/>
        </p:nvGrpSpPr>
        <p:grpSpPr>
          <a:xfrm>
            <a:off x="1367115" y="1310368"/>
            <a:ext cx="1195304" cy="1404595"/>
            <a:chOff x="1025336" y="982776"/>
            <a:chExt cx="896478" cy="1053446"/>
          </a:xfrm>
        </p:grpSpPr>
        <p:grpSp>
          <p:nvGrpSpPr>
            <p:cNvPr id="6" name="Group 5">
              <a:extLst>
                <a:ext uri="{FF2B5EF4-FFF2-40B4-BE49-F238E27FC236}">
                  <a16:creationId xmlns:a16="http://schemas.microsoft.com/office/drawing/2014/main" id="{4D64F374-E0CB-443D-B6FA-8A1825D64069}"/>
                </a:ext>
              </a:extLst>
            </p:cNvPr>
            <p:cNvGrpSpPr/>
            <p:nvPr/>
          </p:nvGrpSpPr>
          <p:grpSpPr>
            <a:xfrm>
              <a:off x="1025336" y="982776"/>
              <a:ext cx="885201" cy="844517"/>
              <a:chOff x="1025336" y="989984"/>
              <a:chExt cx="885201" cy="844517"/>
            </a:xfrm>
          </p:grpSpPr>
          <p:sp>
            <p:nvSpPr>
              <p:cNvPr id="10" name="文本框 44"/>
              <p:cNvSpPr txBox="1"/>
              <p:nvPr/>
            </p:nvSpPr>
            <p:spPr>
              <a:xfrm>
                <a:off x="1269171" y="1017449"/>
                <a:ext cx="641366"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01</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sp>
            <p:nvSpPr>
              <p:cNvPr id="11" name="椭圆 28">
                <a:extLst>
                  <a:ext uri="{FF2B5EF4-FFF2-40B4-BE49-F238E27FC236}">
                    <a16:creationId xmlns:a16="http://schemas.microsoft.com/office/drawing/2014/main" id="{7FFA4974-44A3-489B-9E3E-A6B47C4F5B0F}"/>
                  </a:ext>
                </a:extLst>
              </p:cNvPr>
              <p:cNvSpPr/>
              <p:nvPr/>
            </p:nvSpPr>
            <p:spPr>
              <a:xfrm>
                <a:off x="1025336" y="989984"/>
                <a:ext cx="879688" cy="8445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grpSp>
        <p:pic>
          <p:nvPicPr>
            <p:cNvPr id="15" name="图片 29">
              <a:extLst>
                <a:ext uri="{FF2B5EF4-FFF2-40B4-BE49-F238E27FC236}">
                  <a16:creationId xmlns:a16="http://schemas.microsoft.com/office/drawing/2014/main" id="{97E41833-CC95-4D6B-90EA-86981A68F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92" t="19793" r="23059" b="18981"/>
            <a:stretch>
              <a:fillRect/>
            </a:stretch>
          </p:blipFill>
          <p:spPr>
            <a:xfrm rot="11792925">
              <a:off x="1183735" y="1246959"/>
              <a:ext cx="738079" cy="789263"/>
            </a:xfrm>
            <a:prstGeom prst="rect">
              <a:avLst/>
            </a:prstGeom>
          </p:spPr>
        </p:pic>
      </p:grpSp>
      <p:grpSp>
        <p:nvGrpSpPr>
          <p:cNvPr id="7" name="Group 6">
            <a:extLst>
              <a:ext uri="{FF2B5EF4-FFF2-40B4-BE49-F238E27FC236}">
                <a16:creationId xmlns:a16="http://schemas.microsoft.com/office/drawing/2014/main" id="{B4993A53-F4A9-4B60-A6EA-E6617E837AE6}"/>
              </a:ext>
            </a:extLst>
          </p:cNvPr>
          <p:cNvGrpSpPr/>
          <p:nvPr/>
        </p:nvGrpSpPr>
        <p:grpSpPr>
          <a:xfrm>
            <a:off x="1301125" y="2858859"/>
            <a:ext cx="1203251" cy="1320423"/>
            <a:chOff x="1008099" y="2141142"/>
            <a:chExt cx="902438" cy="990317"/>
          </a:xfrm>
        </p:grpSpPr>
        <p:sp>
          <p:nvSpPr>
            <p:cNvPr id="8" name="椭圆 22">
              <a:extLst>
                <a:ext uri="{FF2B5EF4-FFF2-40B4-BE49-F238E27FC236}">
                  <a16:creationId xmlns:a16="http://schemas.microsoft.com/office/drawing/2014/main" id="{4A72E58C-7A9C-4960-A31D-1C8C6303C384}"/>
                </a:ext>
              </a:extLst>
            </p:cNvPr>
            <p:cNvSpPr/>
            <p:nvPr/>
          </p:nvSpPr>
          <p:spPr>
            <a:xfrm>
              <a:off x="1579554" y="2751284"/>
              <a:ext cx="325610" cy="325610"/>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altLang="zh-CN" sz="2800" kern="0" dirty="0">
                  <a:solidFill>
                    <a:prstClr val="white"/>
                  </a:solidFill>
                  <a:latin typeface="Calibri" panose="020F0502020204030204" pitchFamily="34" charset="0"/>
                  <a:ea typeface="字魂47号-三分行楷"/>
                  <a:cs typeface="Calibri" panose="020F0502020204030204" pitchFamily="34" charset="0"/>
                </a:rPr>
                <a:t>2</a:t>
              </a:r>
              <a:endParaRPr lang="zh-CN" altLang="en-US" sz="2800" kern="0" dirty="0">
                <a:solidFill>
                  <a:prstClr val="white"/>
                </a:solidFill>
                <a:latin typeface="Calibri" panose="020F0502020204030204" pitchFamily="34" charset="0"/>
                <a:ea typeface="字魂47号-三分行楷"/>
                <a:cs typeface="Calibri" panose="020F0502020204030204" pitchFamily="34" charset="0"/>
              </a:endParaRPr>
            </a:p>
          </p:txBody>
        </p:sp>
        <p:sp>
          <p:nvSpPr>
            <p:cNvPr id="16" name="椭圆 30">
              <a:extLst>
                <a:ext uri="{FF2B5EF4-FFF2-40B4-BE49-F238E27FC236}">
                  <a16:creationId xmlns:a16="http://schemas.microsoft.com/office/drawing/2014/main" id="{AFE84337-5275-45CD-9FA0-915BA333A029}"/>
                </a:ext>
              </a:extLst>
            </p:cNvPr>
            <p:cNvSpPr/>
            <p:nvPr/>
          </p:nvSpPr>
          <p:spPr>
            <a:xfrm>
              <a:off x="1008099" y="2141142"/>
              <a:ext cx="902438" cy="81490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pic>
          <p:nvPicPr>
            <p:cNvPr id="17" name="图片 33">
              <a:extLst>
                <a:ext uri="{FF2B5EF4-FFF2-40B4-BE49-F238E27FC236}">
                  <a16:creationId xmlns:a16="http://schemas.microsoft.com/office/drawing/2014/main" id="{98A88334-DDA7-42D3-B86E-3EBBEA7B9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17" t="18291" r="29573" b="19558"/>
            <a:stretch>
              <a:fillRect/>
            </a:stretch>
          </p:blipFill>
          <p:spPr>
            <a:xfrm rot="16200000">
              <a:off x="1118147" y="2452646"/>
              <a:ext cx="694066" cy="663560"/>
            </a:xfrm>
            <a:prstGeom prst="rect">
              <a:avLst/>
            </a:prstGeom>
          </p:spPr>
        </p:pic>
        <p:sp>
          <p:nvSpPr>
            <p:cNvPr id="18" name="文本框 36">
              <a:extLst>
                <a:ext uri="{FF2B5EF4-FFF2-40B4-BE49-F238E27FC236}">
                  <a16:creationId xmlns:a16="http://schemas.microsoft.com/office/drawing/2014/main" id="{86D4BE19-D737-4BA4-8F86-19BBD3F1F339}"/>
                </a:ext>
              </a:extLst>
            </p:cNvPr>
            <p:cNvSpPr txBox="1"/>
            <p:nvPr/>
          </p:nvSpPr>
          <p:spPr>
            <a:xfrm>
              <a:off x="1198955" y="2166630"/>
              <a:ext cx="657953"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02</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grpSp>
      <p:pic>
        <p:nvPicPr>
          <p:cNvPr id="28" name="Picture 27">
            <a:extLst>
              <a:ext uri="{FF2B5EF4-FFF2-40B4-BE49-F238E27FC236}">
                <a16:creationId xmlns:a16="http://schemas.microsoft.com/office/drawing/2014/main" id="{3314593E-BED6-478E-1A34-AC1B6525A03C}"/>
              </a:ext>
            </a:extLst>
          </p:cNvPr>
          <p:cNvPicPr>
            <a:picLocks noChangeAspect="1"/>
          </p:cNvPicPr>
          <p:nvPr/>
        </p:nvPicPr>
        <p:blipFill>
          <a:blip r:embed="rId4"/>
          <a:stretch>
            <a:fillRect/>
          </a:stretch>
        </p:blipFill>
        <p:spPr>
          <a:xfrm>
            <a:off x="2515377" y="0"/>
            <a:ext cx="8437595" cy="1713124"/>
          </a:xfrm>
          <a:prstGeom prst="rect">
            <a:avLst/>
          </a:prstGeom>
        </p:spPr>
      </p:pic>
    </p:spTree>
    <p:extLst>
      <p:ext uri="{BB962C8B-B14F-4D97-AF65-F5344CB8AC3E}">
        <p14:creationId xmlns:p14="http://schemas.microsoft.com/office/powerpoint/2010/main" val="149019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317972" y="-206948"/>
            <a:ext cx="2808653" cy="3370384"/>
          </a:xfrm>
          <a:prstGeom prst="rect">
            <a:avLst/>
          </a:prstGeom>
        </p:spPr>
      </p:pic>
      <p:pic>
        <p:nvPicPr>
          <p:cNvPr id="3" name="Picture 2">
            <a:extLst>
              <a:ext uri="{FF2B5EF4-FFF2-40B4-BE49-F238E27FC236}">
                <a16:creationId xmlns:a16="http://schemas.microsoft.com/office/drawing/2014/main" id="{D9419CD8-A802-8082-A8D2-3E31DF70218F}"/>
              </a:ext>
            </a:extLst>
          </p:cNvPr>
          <p:cNvPicPr>
            <a:picLocks noChangeAspect="1"/>
          </p:cNvPicPr>
          <p:nvPr/>
        </p:nvPicPr>
        <p:blipFill>
          <a:blip r:embed="rId6"/>
          <a:stretch>
            <a:fillRect/>
          </a:stretch>
        </p:blipFill>
        <p:spPr>
          <a:xfrm>
            <a:off x="3051151" y="2234133"/>
            <a:ext cx="6413548" cy="1170533"/>
          </a:xfrm>
          <a:prstGeom prst="rect">
            <a:avLst/>
          </a:prstGeom>
        </p:spPr>
      </p:pic>
    </p:spTree>
    <p:custDataLst>
      <p:tags r:id="rId1"/>
    </p:custDataLst>
    <p:extLst>
      <p:ext uri="{BB962C8B-B14F-4D97-AF65-F5344CB8AC3E}">
        <p14:creationId xmlns:p14="http://schemas.microsoft.com/office/powerpoint/2010/main" val="11948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B38DA3-D475-4488-B568-555A815A6BBF}"/>
              </a:ext>
            </a:extLst>
          </p:cNvPr>
          <p:cNvSpPr/>
          <p:nvPr/>
        </p:nvSpPr>
        <p:spPr>
          <a:xfrm>
            <a:off x="713852" y="1575463"/>
            <a:ext cx="10775783" cy="3570208"/>
          </a:xfrm>
          <a:prstGeom prst="rect">
            <a:avLst/>
          </a:prstGeom>
          <a:noFill/>
        </p:spPr>
        <p:txBody>
          <a:bodyPr wrap="square" lIns="121920" tIns="60960" rIns="121920" bIns="60960">
            <a:spAutoFit/>
          </a:bodyPr>
          <a:lstStyle/>
          <a:p>
            <a:pPr algn="just" defTabSz="1219170"/>
            <a:r>
              <a:rPr lang="vi-VN" sz="3200" b="1" dirty="0">
                <a:ln w="0"/>
                <a:solidFill>
                  <a:srgbClr val="002060"/>
                </a:solidFill>
                <a:latin typeface="Calibri" panose="020F0502020204030204" pitchFamily="34" charset="0"/>
                <a:cs typeface="Calibri" panose="020F0502020204030204" pitchFamily="34" charset="0"/>
              </a:rPr>
              <a:t> </a:t>
            </a:r>
            <a:r>
              <a:rPr lang="en-US" sz="3200" b="1" dirty="0">
                <a:ln w="0"/>
                <a:solidFill>
                  <a:srgbClr val="002060"/>
                </a:solidFill>
                <a:latin typeface="Calibri" panose="020F0502020204030204" pitchFamily="34" charset="0"/>
                <a:cs typeface="Calibri" panose="020F0502020204030204" pitchFamily="34" charset="0"/>
              </a:rPr>
              <a:t>   </a:t>
            </a:r>
            <a:r>
              <a:rPr lang="vi-VN" sz="3200" b="1" dirty="0">
                <a:ln w="0"/>
                <a:solidFill>
                  <a:srgbClr val="002060"/>
                </a:solidFill>
                <a:latin typeface="Calibri" panose="020F0502020204030204" pitchFamily="34" charset="0"/>
                <a:cs typeface="Calibri" panose="020F0502020204030204" pitchFamily="34"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200" b="1" dirty="0">
              <a:ln w="0"/>
              <a:solidFill>
                <a:srgbClr val="002060"/>
              </a:solidFill>
              <a:latin typeface="Calibri" panose="020F0502020204030204" pitchFamily="34" charset="0"/>
              <a:cs typeface="Calibri" panose="020F0502020204030204" pitchFamily="34" charset="0"/>
            </a:endParaRPr>
          </a:p>
          <a:p>
            <a:pPr algn="just" defTabSz="1219170"/>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Thành trì </a:t>
            </a:r>
            <a:r>
              <a:rPr lang="en-US" sz="32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của</a:t>
            </a:r>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quân giặc lần lượt sụp đổ dưới chân của đoàn quân khởi nghĩa. Tô Định ôm đầu chạy về nước. Đất nước ta sạch bóng quân thù.</a:t>
            </a:r>
            <a:endParaRPr lang="vi-VN" sz="3200" b="1" dirty="0">
              <a:ln w="0"/>
              <a:solidFill>
                <a:srgbClr val="002060"/>
              </a:solidFill>
              <a:latin typeface="Calibri" panose="020F0502020204030204" pitchFamily="34" charset="0"/>
              <a:ea typeface="Microsoft YaHei"/>
              <a:cs typeface="Calibri" panose="020F0502020204030204" pitchFamily="34" charset="0"/>
            </a:endParaRPr>
          </a:p>
        </p:txBody>
      </p:sp>
      <p:pic>
        <p:nvPicPr>
          <p:cNvPr id="42" name="Picture 41" descr="A picture containing shape&#10;&#10;Description automatically generated">
            <a:extLst>
              <a:ext uri="{FF2B5EF4-FFF2-40B4-BE49-F238E27FC236}">
                <a16:creationId xmlns:a16="http://schemas.microsoft.com/office/drawing/2014/main"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31492" y="404630"/>
            <a:ext cx="2690417"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Hai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Bà</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T</a:t>
            </a:r>
            <a:r>
              <a:rPr kumimoji="0" lang="el-GR" sz="2800" b="1" i="0" u="none" strike="noStrike" kern="1200" cap="none" spc="0" normalizeH="0" noProof="0" dirty="0">
                <a:ln>
                  <a:noFill/>
                </a:ln>
                <a:solidFill>
                  <a:srgbClr val="FFFF00"/>
                </a:solidFill>
                <a:effectLst/>
                <a:uLnTx/>
                <a:uFillTx/>
                <a:latin typeface="HP001 4 hàng" panose="020B0603050302020204" pitchFamily="34" charset="0"/>
              </a:rPr>
              <a:t>ς</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ưng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57275" y="994699"/>
            <a:ext cx="1082992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Hai Bà Tǟưng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λΰϐ 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bà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ǟùng ǟùng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đưŊg.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C7BD990-FAA4-447B-8A0A-D0C7D6127CF4}"/>
              </a:ext>
            </a:extLst>
          </p:cNvPr>
          <p:cNvSpPr txBox="1"/>
          <p:nvPr/>
        </p:nvSpPr>
        <p:spPr>
          <a:xfrm>
            <a:off x="-123825" y="1537624"/>
            <a:ext cx="12011025"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lao, cung wỏ, ǟìu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jℓ cuŬ cuų Ǉràn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bŗg 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ẩn h</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của Hai Bà.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8F834F96-F250-4D0A-B4E5-A599E50BCDA0}"/>
              </a:ext>
            </a:extLst>
          </p:cNvPr>
          <p:cNvSpPr txBox="1"/>
          <p:nvPr/>
        </p:nvSpPr>
        <p:spPr>
          <a:xfrm>
            <a:off x="-171450" y="2051974"/>
            <a:ext cx="1201102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 Ǉrūg đŬg dĖ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vī cây, đập vào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ΰ</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Ŋ đē,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ō đưŊg 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A1138ED-E003-4B23-AE06-74D0ADEB8D99}"/>
              </a:ext>
            </a:extLst>
          </p:cNvPr>
          <p:cNvSpPr txBox="1"/>
          <p:nvPr/>
        </p:nvSpPr>
        <p:spPr>
          <a:xfrm>
            <a:off x="847724" y="2594899"/>
            <a:ext cx="11191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Ǉrì của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giặc lần lưĜ ǧẀp đổ dưƞ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của 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ởi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θ</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ĩa.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1A9C38A-F620-0D65-803B-7B67FD68542E}"/>
              </a:ext>
            </a:extLst>
          </p:cNvPr>
          <p:cNvSpPr txBox="1"/>
          <p:nvPr/>
        </p:nvSpPr>
        <p:spPr>
          <a:xfrm>
            <a:off x="-133350" y="3137824"/>
            <a:ext cx="10982324"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Tô Đị</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į đầu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ạy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ωϙ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Đất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Ǉa sạ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bŗg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ù</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8" grpId="0"/>
      <p:bldP spid="2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78693-B7C0-48FA-8688-C4BD78483F17}"/>
              </a:ext>
            </a:extLst>
          </p:cNvPr>
          <p:cNvGrpSpPr/>
          <p:nvPr/>
        </p:nvGrpSpPr>
        <p:grpSpPr>
          <a:xfrm>
            <a:off x="1295468" y="452670"/>
            <a:ext cx="10561174" cy="2208245"/>
            <a:chOff x="2411760" y="483518"/>
            <a:chExt cx="6408712" cy="2808312"/>
          </a:xfrm>
        </p:grpSpPr>
        <p:grpSp>
          <p:nvGrpSpPr>
            <p:cNvPr id="5" name="Group 4">
              <a:extLst>
                <a:ext uri="{FF2B5EF4-FFF2-40B4-BE49-F238E27FC236}">
                  <a16:creationId xmlns:a16="http://schemas.microsoft.com/office/drawing/2014/main" id="{39F4B3DA-DD7E-46A0-911D-130171528D71}"/>
                </a:ext>
              </a:extLst>
            </p:cNvPr>
            <p:cNvGrpSpPr/>
            <p:nvPr/>
          </p:nvGrpSpPr>
          <p:grpSpPr>
            <a:xfrm>
              <a:off x="2411760" y="483518"/>
              <a:ext cx="6408712" cy="2808312"/>
              <a:chOff x="2391009" y="483518"/>
              <a:chExt cx="6408712" cy="2808312"/>
            </a:xfrm>
          </p:grpSpPr>
          <p:sp>
            <p:nvSpPr>
              <p:cNvPr id="3" name="Rectangle: Rounded Corners 2">
                <a:extLst>
                  <a:ext uri="{FF2B5EF4-FFF2-40B4-BE49-F238E27FC236}">
                    <a16:creationId xmlns:a16="http://schemas.microsoft.com/office/drawing/2014/main" id="{10CE52DC-BF0B-442A-9578-9B595718FE2D}"/>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sp>
            <p:nvSpPr>
              <p:cNvPr id="4" name="Rectangle: Rounded Corners 3">
                <a:extLst>
                  <a:ext uri="{FF2B5EF4-FFF2-40B4-BE49-F238E27FC236}">
                    <a16:creationId xmlns:a16="http://schemas.microsoft.com/office/drawing/2014/main" id="{555E8CF4-F3FF-40BD-82C9-889C603E5974}"/>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grpSp>
        <p:sp>
          <p:nvSpPr>
            <p:cNvPr id="2" name="Rectangle 1">
              <a:extLst>
                <a:ext uri="{FF2B5EF4-FFF2-40B4-BE49-F238E27FC236}">
                  <a16:creationId xmlns:a16="http://schemas.microsoft.com/office/drawing/2014/main" id="{BF6C3C80-33F2-4150-B12F-137D755E2E97}"/>
                </a:ext>
              </a:extLst>
            </p:cNvPr>
            <p:cNvSpPr/>
            <p:nvPr/>
          </p:nvSpPr>
          <p:spPr>
            <a:xfrm>
              <a:off x="2835679" y="1155139"/>
              <a:ext cx="5560872" cy="1135093"/>
            </a:xfrm>
            <a:prstGeom prst="rect">
              <a:avLst/>
            </a:prstGeom>
            <a:noFill/>
          </p:spPr>
          <p:txBody>
            <a:bodyPr wrap="none" lIns="121920" tIns="60960" rIns="121920" bIns="60960">
              <a:spAutoFit/>
            </a:bodyPr>
            <a:lstStyle/>
            <a:p>
              <a:pPr algn="ctr" defTabSz="1219170"/>
              <a:r>
                <a:rPr lang="en-US" sz="5000" b="1" dirty="0" err="1">
                  <a:ln w="0"/>
                  <a:solidFill>
                    <a:srgbClr val="00B050"/>
                  </a:solidFill>
                  <a:latin typeface="Calibri" panose="020F0502020204030204" pitchFamily="34" charset="0"/>
                  <a:ea typeface="Microsoft YaHei"/>
                  <a:cs typeface="Calibri" panose="020F0502020204030204" pitchFamily="34" charset="0"/>
                </a:rPr>
                <a:t>Nội</a:t>
              </a:r>
              <a:r>
                <a:rPr lang="en-US" sz="5000" b="1" dirty="0">
                  <a:ln w="0"/>
                  <a:solidFill>
                    <a:srgbClr val="00B050"/>
                  </a:solidFill>
                  <a:latin typeface="Calibri" panose="020F0502020204030204" pitchFamily="34" charset="0"/>
                  <a:ea typeface="Microsoft YaHei"/>
                  <a:cs typeface="Calibri" panose="020F0502020204030204" pitchFamily="34" charset="0"/>
                </a:rPr>
                <a:t> dung </a:t>
              </a:r>
              <a:r>
                <a:rPr lang="en-US" sz="5000" b="1" dirty="0" err="1">
                  <a:ln w="0"/>
                  <a:solidFill>
                    <a:srgbClr val="00B050"/>
                  </a:solidFill>
                  <a:latin typeface="Calibri" panose="020F0502020204030204" pitchFamily="34" charset="0"/>
                  <a:ea typeface="Microsoft YaHei"/>
                  <a:cs typeface="Calibri" panose="020F0502020204030204" pitchFamily="34" charset="0"/>
                </a:rPr>
                <a:t>chính</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của</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đoạn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văn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là</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gì</a:t>
              </a:r>
              <a:endParaRPr lang="en-US" sz="5000" b="1" dirty="0">
                <a:ln w="0">
                  <a:noFill/>
                </a:ln>
                <a:solidFill>
                  <a:srgbClr val="E55827"/>
                </a:solidFill>
                <a:latin typeface="Calibri" panose="020F0502020204030204" pitchFamily="34" charset="0"/>
                <a:ea typeface="Microsoft YaHei"/>
                <a:cs typeface="Calibri" panose="020F0502020204030204" pitchFamily="34" charset="0"/>
              </a:endParaRPr>
            </a:p>
          </p:txBody>
        </p:sp>
      </p:grpSp>
      <p:pic>
        <p:nvPicPr>
          <p:cNvPr id="9" name="Picture 8" descr="Background pattern&#10;&#10;Description automatically generated">
            <a:extLst>
              <a:ext uri="{FF2B5EF4-FFF2-40B4-BE49-F238E27FC236}">
                <a16:creationId xmlns:a16="http://schemas.microsoft.com/office/drawing/2014/main" id="{6C073BB0-CDFF-480C-B4A1-39F775CC06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00" b="64200" l="35600" r="65200">
                        <a14:foregroundMark x1="36000" y1="53000" x2="37000" y2="57400"/>
                        <a14:foregroundMark x1="35600" y1="56200" x2="35600" y2="56200"/>
                        <a14:foregroundMark x1="50000" y1="43600" x2="50000" y2="46000"/>
                        <a14:foregroundMark x1="44400" y1="40800" x2="57000" y2="42600"/>
                        <a14:foregroundMark x1="56200" y1="46600" x2="65200" y2="57800"/>
                        <a14:foregroundMark x1="51200" y1="61200" x2="51000" y2="64200"/>
                        <a14:backgroundMark x1="64600" y1="44400" x2="64800" y2="45000"/>
                        <a14:backgroundMark x1="65800" y1="42600" x2="65800" y2="42600"/>
                        <a14:backgroundMark x1="65400" y1="41800" x2="65400" y2="41800"/>
                        <a14:backgroundMark x1="65000" y1="41200" x2="65000" y2="41200"/>
                        <a14:backgroundMark x1="65000" y1="40600" x2="65000" y2="40600"/>
                        <a14:backgroundMark x1="65000" y1="40400" x2="65000" y2="40400"/>
                        <a14:backgroundMark x1="64800" y1="45000" x2="64800" y2="45000"/>
                        <a14:backgroundMark x1="64400" y1="40800" x2="65200" y2="45400"/>
                      </a14:backgroundRemoval>
                    </a14:imgEffect>
                  </a14:imgLayer>
                </a14:imgProps>
              </a:ext>
              <a:ext uri="{28A0092B-C50C-407E-A947-70E740481C1C}">
                <a14:useLocalDpi xmlns:a14="http://schemas.microsoft.com/office/drawing/2010/main" val="0"/>
              </a:ext>
            </a:extLst>
          </a:blip>
          <a:srcRect l="34600" t="37400" r="34600" b="33200"/>
          <a:stretch/>
        </p:blipFill>
        <p:spPr>
          <a:xfrm rot="860181">
            <a:off x="388722" y="1410008"/>
            <a:ext cx="1737157" cy="1658195"/>
          </a:xfrm>
          <a:prstGeom prst="rect">
            <a:avLst/>
          </a:prstGeom>
        </p:spPr>
      </p:pic>
      <p:sp>
        <p:nvSpPr>
          <p:cNvPr id="10" name="Rectangle 9">
            <a:extLst>
              <a:ext uri="{FF2B5EF4-FFF2-40B4-BE49-F238E27FC236}">
                <a16:creationId xmlns:a16="http://schemas.microsoft.com/office/drawing/2014/main" id="{4DF38F14-01E6-42A8-BF6C-60AC17B05028}"/>
              </a:ext>
            </a:extLst>
          </p:cNvPr>
          <p:cNvSpPr/>
          <p:nvPr/>
        </p:nvSpPr>
        <p:spPr>
          <a:xfrm>
            <a:off x="431371" y="3462743"/>
            <a:ext cx="8160907" cy="2283779"/>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733" dirty="0">
                <a:solidFill>
                  <a:srgbClr val="000000"/>
                </a:solidFill>
              </a:rPr>
              <a:t>Ca ngợi lòng yêu nước, tinh thần bất khuất chống giặc xâm lược của Hai Bà Trưng và nhân dân ta.</a:t>
            </a:r>
            <a:endParaRPr lang="vi-VN" sz="3733" dirty="0">
              <a:solidFill>
                <a:srgbClr val="000000"/>
              </a:solidFill>
              <a:latin typeface="Arial"/>
              <a:ea typeface="Microsoft YaHei"/>
            </a:endParaRPr>
          </a:p>
        </p:txBody>
      </p:sp>
      <p:pic>
        <p:nvPicPr>
          <p:cNvPr id="13" name="Picture 12" descr="A picture containing toy, vector graphics&#10;&#10;Description automatically generated">
            <a:extLst>
              <a:ext uri="{FF2B5EF4-FFF2-40B4-BE49-F238E27FC236}">
                <a16:creationId xmlns:a16="http://schemas.microsoft.com/office/drawing/2014/main" id="{57272FC4-C408-4D04-957D-8567285DC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13" y="3044957"/>
            <a:ext cx="3744416" cy="3744416"/>
          </a:xfrm>
          <a:prstGeom prst="rect">
            <a:avLst/>
          </a:prstGeom>
        </p:spPr>
      </p:pic>
    </p:spTree>
    <p:extLst>
      <p:ext uri="{BB962C8B-B14F-4D97-AF65-F5344CB8AC3E}">
        <p14:creationId xmlns:p14="http://schemas.microsoft.com/office/powerpoint/2010/main" val="2285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69FBE3-1127-4E52-886B-70F17E55576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487" b="95190" l="2961" r="95339">
                        <a14:foregroundMark x1="49575" y1="4487" x2="53480" y2="9863"/>
                        <a14:foregroundMark x1="61480" y1="7114" x2="61480" y2="7114"/>
                        <a14:foregroundMark x1="71339" y1="15400" x2="63433" y2="43331"/>
                        <a14:foregroundMark x1="91465" y1="59539" x2="91465" y2="59539"/>
                        <a14:foregroundMark x1="95339" y1="63217" x2="94929" y2="64673"/>
                        <a14:foregroundMark x1="52346" y1="54244" x2="52346" y2="54244"/>
                        <a14:foregroundMark x1="48976" y1="16855" x2="57197" y2="28698"/>
                        <a14:foregroundMark x1="9575" y1="29628" x2="27213" y2="15764"/>
                        <a14:foregroundMark x1="27213" y1="15764" x2="27213" y2="15683"/>
                        <a14:foregroundMark x1="6583" y1="31730" x2="6583" y2="31730"/>
                        <a14:foregroundMark x1="14803" y1="89935" x2="16535" y2="93492"/>
                        <a14:foregroundMark x1="44157" y1="92846" x2="44157" y2="92846"/>
                        <a14:foregroundMark x1="43339" y1="94543" x2="43339" y2="95190"/>
                        <a14:foregroundMark x1="65197" y1="13824" x2="65197" y2="13824"/>
                        <a14:backgroundMark x1="4756" y1="60065" x2="4756" y2="60065"/>
                        <a14:backgroundMark x1="5480" y1="59903" x2="4535" y2="58731"/>
                        <a14:backgroundMark x1="4220" y1="58327" x2="5890" y2="59660"/>
                        <a14:backgroundMark x1="4126" y1="58327" x2="4126" y2="58327"/>
                        <a14:backgroundMark x1="3811" y1="58488" x2="4126" y2="58852"/>
                        <a14:backgroundMark x1="6079" y1="60186" x2="6079" y2="60186"/>
                        <a14:backgroundMark x1="3528" y1="58084" x2="3528" y2="58084"/>
                      </a14:backgroundRemoval>
                    </a14:imgEffect>
                  </a14:imgLayer>
                </a14:imgProps>
              </a:ext>
              <a:ext uri="{28A0092B-C50C-407E-A947-70E740481C1C}">
                <a14:useLocalDpi xmlns:a14="http://schemas.microsoft.com/office/drawing/2010/main" val="0"/>
              </a:ext>
            </a:extLst>
          </a:blip>
          <a:stretch>
            <a:fillRect/>
          </a:stretch>
        </p:blipFill>
        <p:spPr>
          <a:xfrm>
            <a:off x="-144693" y="4516689"/>
            <a:ext cx="3056508" cy="2381636"/>
          </a:xfrm>
          <a:prstGeom prst="rect">
            <a:avLst/>
          </a:prstGeom>
        </p:spPr>
      </p:pic>
      <p:sp>
        <p:nvSpPr>
          <p:cNvPr id="35" name="Rectangle 34">
            <a:extLst>
              <a:ext uri="{FF2B5EF4-FFF2-40B4-BE49-F238E27FC236}">
                <a16:creationId xmlns:a16="http://schemas.microsoft.com/office/drawing/2014/main" id="{FBA7BB31-9ED0-4325-87C8-EF0DE5B38126}"/>
              </a:ext>
            </a:extLst>
          </p:cNvPr>
          <p:cNvSpPr/>
          <p:nvPr/>
        </p:nvSpPr>
        <p:spPr>
          <a:xfrm>
            <a:off x="2366831" y="2085249"/>
            <a:ext cx="3168352"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5333">
                <a:solidFill>
                  <a:sysClr val="windowText" lastClr="000000"/>
                </a:solidFill>
                <a:latin typeface="Calibri" panose="020F0502020204030204" pitchFamily="34" charset="0"/>
                <a:cs typeface="Calibri" panose="020F0502020204030204" pitchFamily="34" charset="0"/>
              </a:rPr>
              <a:t>thuở xưa</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6" name="Rectangle 35">
            <a:extLst>
              <a:ext uri="{FF2B5EF4-FFF2-40B4-BE49-F238E27FC236}">
                <a16:creationId xmlns:a16="http://schemas.microsoft.com/office/drawing/2014/main" id="{EEFA5A03-1C07-481F-90A2-0B5518D751FD}"/>
              </a:ext>
            </a:extLst>
          </p:cNvPr>
          <p:cNvSpPr/>
          <p:nvPr/>
        </p:nvSpPr>
        <p:spPr>
          <a:xfrm>
            <a:off x="2232685" y="3991013"/>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trẩy</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quân</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7" name="Rectangle 36">
            <a:extLst>
              <a:ext uri="{FF2B5EF4-FFF2-40B4-BE49-F238E27FC236}">
                <a16:creationId xmlns:a16="http://schemas.microsoft.com/office/drawing/2014/main" id="{7AA16505-3E2B-45FE-AF05-34DD2E49D99E}"/>
              </a:ext>
            </a:extLst>
          </p:cNvPr>
          <p:cNvSpPr/>
          <p:nvPr/>
        </p:nvSpPr>
        <p:spPr>
          <a:xfrm>
            <a:off x="7200503" y="2037624"/>
            <a:ext cx="3165323"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ngút</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trời</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pic>
        <p:nvPicPr>
          <p:cNvPr id="2" name="Picture 1">
            <a:extLst>
              <a:ext uri="{FF2B5EF4-FFF2-40B4-BE49-F238E27FC236}">
                <a16:creationId xmlns:a16="http://schemas.microsoft.com/office/drawing/2014/main" id="{B0B79B5C-CB33-DAFA-2B22-3CD5F256259A}"/>
              </a:ext>
            </a:extLst>
          </p:cNvPr>
          <p:cNvPicPr>
            <a:picLocks noChangeAspect="1"/>
          </p:cNvPicPr>
          <p:nvPr/>
        </p:nvPicPr>
        <p:blipFill>
          <a:blip r:embed="rId6"/>
          <a:stretch>
            <a:fillRect/>
          </a:stretch>
        </p:blipFill>
        <p:spPr>
          <a:xfrm>
            <a:off x="3779693" y="574875"/>
            <a:ext cx="4804064" cy="1231499"/>
          </a:xfrm>
          <a:prstGeom prst="rect">
            <a:avLst/>
          </a:prstGeom>
        </p:spPr>
      </p:pic>
      <p:sp>
        <p:nvSpPr>
          <p:cNvPr id="4" name="Rectangle 3">
            <a:extLst>
              <a:ext uri="{FF2B5EF4-FFF2-40B4-BE49-F238E27FC236}">
                <a16:creationId xmlns:a16="http://schemas.microsoft.com/office/drawing/2014/main" id="{0BA41330-967C-0D6F-E7E5-23651750C1E1}"/>
              </a:ext>
            </a:extLst>
          </p:cNvPr>
          <p:cNvSpPr/>
          <p:nvPr/>
        </p:nvSpPr>
        <p:spPr>
          <a:xfrm>
            <a:off x="7128535" y="3962438"/>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a:solidFill>
                  <a:sysClr val="windowText" lastClr="000000"/>
                </a:solidFill>
                <a:latin typeface="Calibri" panose="020F0502020204030204" pitchFamily="34" charset="0"/>
                <a:cs typeface="Calibri" panose="020F0502020204030204" pitchFamily="34" charset="0"/>
              </a:rPr>
              <a:t>giáp phục</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9108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9C81E2-8115-4507-809D-DA88FAFD1EF9}"/>
              </a:ext>
            </a:extLst>
          </p:cNvPr>
          <p:cNvSpPr/>
          <p:nvPr/>
        </p:nvSpPr>
        <p:spPr>
          <a:xfrm>
            <a:off x="5820899" y="685536"/>
            <a:ext cx="4022896" cy="779765"/>
          </a:xfrm>
          <a:prstGeom prst="rect">
            <a:avLst/>
          </a:prstGeom>
          <a:noFill/>
        </p:spPr>
        <p:txBody>
          <a:bodyPr wrap="none" lIns="121920" tIns="60960" rIns="121920" bIns="60960">
            <a:spAutoFit/>
          </a:bodyPr>
          <a:lstStyle/>
          <a:p>
            <a:pPr algn="ctr" defTabSz="1219170"/>
            <a:r>
              <a:rPr lang="en-US" sz="4267">
                <a:ln w="0">
                  <a:solidFill>
                    <a:srgbClr val="000000"/>
                  </a:solidFill>
                </a:ln>
                <a:solidFill>
                  <a:srgbClr val="E55827"/>
                </a:solidFill>
                <a:latin typeface="iCiel Cadena" panose="02000503000000020004" pitchFamily="2" charset="0"/>
                <a:ea typeface="Microsoft YaHei"/>
              </a:rPr>
              <a:t>Tư thế ngồi viết</a:t>
            </a:r>
          </a:p>
        </p:txBody>
      </p:sp>
      <p:sp>
        <p:nvSpPr>
          <p:cNvPr id="8" name="Rectangle 7">
            <a:extLst>
              <a:ext uri="{FF2B5EF4-FFF2-40B4-BE49-F238E27FC236}">
                <a16:creationId xmlns:a16="http://schemas.microsoft.com/office/drawing/2014/main" id="{09B52D19-8618-4C9B-A967-D494D3ACD593}"/>
              </a:ext>
            </a:extLst>
          </p:cNvPr>
          <p:cNvSpPr/>
          <p:nvPr/>
        </p:nvSpPr>
        <p:spPr>
          <a:xfrm>
            <a:off x="4473543" y="1543995"/>
            <a:ext cx="6346900"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học</a:t>
            </a:r>
            <a:r>
              <a:rPr lang="en-US" sz="2400" dirty="0">
                <a:solidFill>
                  <a:srgbClr val="002060"/>
                </a:solidFill>
                <a:latin typeface="Arial"/>
                <a:ea typeface="Microsoft YaHei"/>
              </a:rPr>
              <a:t> </a:t>
            </a:r>
            <a:r>
              <a:rPr lang="en-US" sz="2400" dirty="0" err="1">
                <a:solidFill>
                  <a:srgbClr val="002060"/>
                </a:solidFill>
                <a:latin typeface="Arial"/>
                <a:ea typeface="Microsoft YaHei"/>
              </a:rPr>
              <a:t>thoải</a:t>
            </a:r>
            <a:r>
              <a:rPr lang="en-US" sz="2400" dirty="0">
                <a:solidFill>
                  <a:srgbClr val="002060"/>
                </a:solidFill>
                <a:latin typeface="Arial"/>
                <a:ea typeface="Microsoft YaHei"/>
              </a:rPr>
              <a:t> </a:t>
            </a:r>
            <a:r>
              <a:rPr lang="en-US" sz="2400" dirty="0" err="1">
                <a:solidFill>
                  <a:srgbClr val="002060"/>
                </a:solidFill>
                <a:latin typeface="Arial"/>
                <a:ea typeface="Microsoft YaHei"/>
              </a:rPr>
              <a:t>mái</a:t>
            </a:r>
            <a:r>
              <a:rPr lang="en-US" sz="2400" dirty="0">
                <a:solidFill>
                  <a:srgbClr val="002060"/>
                </a:solidFill>
                <a:latin typeface="Arial"/>
                <a:ea typeface="Microsoft YaHei"/>
              </a:rPr>
              <a:t>, </a:t>
            </a:r>
            <a:r>
              <a:rPr lang="en-US" sz="2400" dirty="0" err="1">
                <a:solidFill>
                  <a:srgbClr val="002060"/>
                </a:solidFill>
                <a:latin typeface="Arial"/>
                <a:ea typeface="Microsoft YaHei"/>
              </a:rPr>
              <a:t>không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gò</a:t>
            </a:r>
            <a:r>
              <a:rPr lang="en-US" sz="2400" dirty="0">
                <a:solidFill>
                  <a:srgbClr val="002060"/>
                </a:solidFill>
                <a:latin typeface="Arial"/>
                <a:ea typeface="Microsoft YaHei"/>
              </a:rPr>
              <a:t> </a:t>
            </a:r>
            <a:r>
              <a:rPr lang="en-US" sz="2400" dirty="0" err="1">
                <a:solidFill>
                  <a:srgbClr val="002060"/>
                </a:solidFill>
                <a:latin typeface="Arial"/>
                <a:ea typeface="Microsoft YaHei"/>
              </a:rPr>
              <a:t>bó</a:t>
            </a:r>
            <a:r>
              <a:rPr lang="en-US" sz="2400" dirty="0">
                <a:solidFill>
                  <a:srgbClr val="002060"/>
                </a:solidFill>
                <a:latin typeface="Arial"/>
                <a:ea typeface="Microsoft YaHei"/>
              </a:rPr>
              <a:t>.</a:t>
            </a:r>
          </a:p>
        </p:txBody>
      </p:sp>
      <p:sp>
        <p:nvSpPr>
          <p:cNvPr id="9" name="Rectangle 8">
            <a:extLst>
              <a:ext uri="{FF2B5EF4-FFF2-40B4-BE49-F238E27FC236}">
                <a16:creationId xmlns:a16="http://schemas.microsoft.com/office/drawing/2014/main" id="{DEC1682E-750A-4179-8CD8-37F30968C5FA}"/>
              </a:ext>
            </a:extLst>
          </p:cNvPr>
          <p:cNvSpPr/>
          <p:nvPr/>
        </p:nvSpPr>
        <p:spPr>
          <a:xfrm>
            <a:off x="4436259" y="2164905"/>
            <a:ext cx="670523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Khoảng</a:t>
            </a:r>
            <a:r>
              <a:rPr lang="en-US" sz="2400" dirty="0">
                <a:solidFill>
                  <a:srgbClr val="002060"/>
                </a:solidFill>
                <a:latin typeface="Arial"/>
                <a:ea typeface="Microsoft YaHei"/>
              </a:rPr>
              <a:t> </a:t>
            </a:r>
            <a:r>
              <a:rPr lang="en-US" sz="2400" dirty="0" err="1">
                <a:solidFill>
                  <a:srgbClr val="002060"/>
                </a:solidFill>
                <a:latin typeface="Arial"/>
                <a:ea typeface="Microsoft YaHei"/>
              </a:rPr>
              <a:t>cách</a:t>
            </a:r>
            <a:r>
              <a:rPr lang="en-US" sz="2400" dirty="0">
                <a:solidFill>
                  <a:srgbClr val="002060"/>
                </a:solidFill>
                <a:latin typeface="Arial"/>
                <a:ea typeface="Microsoft YaHei"/>
              </a:rPr>
              <a:t> </a:t>
            </a:r>
            <a:r>
              <a:rPr lang="en-US" sz="2400" dirty="0" err="1">
                <a:solidFill>
                  <a:srgbClr val="002060"/>
                </a:solidFill>
                <a:latin typeface="Arial"/>
                <a:ea typeface="Microsoft YaHei"/>
              </a:rPr>
              <a:t>từ</a:t>
            </a:r>
            <a:r>
              <a:rPr lang="en-US" sz="2400" dirty="0">
                <a:solidFill>
                  <a:srgbClr val="002060"/>
                </a:solidFill>
                <a:latin typeface="Arial"/>
                <a:ea typeface="Microsoft YaHei"/>
              </a:rPr>
              <a:t> </a:t>
            </a:r>
            <a:r>
              <a:rPr lang="en-US" sz="2400" dirty="0" err="1">
                <a:solidFill>
                  <a:srgbClr val="002060"/>
                </a:solidFill>
                <a:latin typeface="Arial"/>
                <a:ea typeface="Microsoft YaHei"/>
              </a:rPr>
              <a:t>mắt</a:t>
            </a:r>
            <a:r>
              <a:rPr lang="en-US" sz="2400" dirty="0">
                <a:solidFill>
                  <a:srgbClr val="002060"/>
                </a:solidFill>
                <a:latin typeface="Arial"/>
                <a:ea typeface="Microsoft YaHei"/>
              </a:rPr>
              <a:t>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a:t>
            </a:r>
            <a:r>
              <a:rPr lang="en-US" sz="2400" dirty="0" err="1">
                <a:solidFill>
                  <a:srgbClr val="002060"/>
                </a:solidFill>
                <a:latin typeface="Arial"/>
                <a:ea typeface="Microsoft YaHei"/>
              </a:rPr>
              <a:t>vở</a:t>
            </a:r>
            <a:r>
              <a:rPr lang="en-US" sz="2400" dirty="0">
                <a:solidFill>
                  <a:srgbClr val="002060"/>
                </a:solidFill>
                <a:latin typeface="Arial"/>
                <a:ea typeface="Microsoft YaHei"/>
              </a:rPr>
              <a:t>: 25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30cm</a:t>
            </a:r>
          </a:p>
        </p:txBody>
      </p:sp>
      <p:sp>
        <p:nvSpPr>
          <p:cNvPr id="10" name="Rectangle 9">
            <a:extLst>
              <a:ext uri="{FF2B5EF4-FFF2-40B4-BE49-F238E27FC236}">
                <a16:creationId xmlns:a16="http://schemas.microsoft.com/office/drawing/2014/main" id="{DD5D6188-9E26-4E9D-AAF0-6048F9C6228D}"/>
              </a:ext>
            </a:extLst>
          </p:cNvPr>
          <p:cNvSpPr/>
          <p:nvPr/>
        </p:nvSpPr>
        <p:spPr>
          <a:xfrm>
            <a:off x="4463819" y="2800613"/>
            <a:ext cx="6156823" cy="830997"/>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Cột</a:t>
            </a:r>
            <a:r>
              <a:rPr lang="en-US" sz="2400" dirty="0">
                <a:solidFill>
                  <a:srgbClr val="002060"/>
                </a:solidFill>
                <a:latin typeface="Arial"/>
                <a:ea typeface="Microsoft YaHei"/>
              </a:rPr>
              <a:t> </a:t>
            </a:r>
            <a:r>
              <a:rPr lang="en-US" sz="2400" dirty="0" err="1">
                <a:solidFill>
                  <a:srgbClr val="002060"/>
                </a:solidFill>
                <a:latin typeface="Arial"/>
                <a:ea typeface="Microsoft YaHei"/>
              </a:rPr>
              <a:t>sống</a:t>
            </a:r>
            <a:r>
              <a:rPr lang="en-US" sz="2400" dirty="0">
                <a:solidFill>
                  <a:srgbClr val="002060"/>
                </a:solidFill>
                <a:latin typeface="Arial"/>
                <a:ea typeface="Microsoft YaHei"/>
              </a:rPr>
              <a:t> ở </a:t>
            </a: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thẳng</a:t>
            </a:r>
            <a:r>
              <a:rPr lang="en-US" sz="2400" dirty="0">
                <a:solidFill>
                  <a:srgbClr val="002060"/>
                </a:solidFill>
                <a:latin typeface="Arial"/>
                <a:ea typeface="Microsoft YaHei"/>
              </a:rPr>
              <a:t> </a:t>
            </a:r>
            <a:r>
              <a:rPr lang="en-US" sz="2400" dirty="0" err="1">
                <a:solidFill>
                  <a:srgbClr val="002060"/>
                </a:solidFill>
                <a:latin typeface="Arial"/>
                <a:ea typeface="Microsoft YaHei"/>
              </a:rPr>
              <a:t>đứng</a:t>
            </a:r>
            <a:r>
              <a:rPr lang="en-US" sz="2400" dirty="0">
                <a:solidFill>
                  <a:srgbClr val="002060"/>
                </a:solidFill>
                <a:latin typeface="Arial"/>
                <a:ea typeface="Microsoft YaHei"/>
              </a:rPr>
              <a:t>, </a:t>
            </a:r>
            <a:r>
              <a:rPr lang="en-US" sz="2400" dirty="0" err="1">
                <a:solidFill>
                  <a:srgbClr val="002060"/>
                </a:solidFill>
                <a:latin typeface="Arial"/>
                <a:ea typeface="Microsoft YaHei"/>
              </a:rPr>
              <a:t>vuông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góc</a:t>
            </a:r>
            <a:r>
              <a:rPr lang="en-US" sz="2400" dirty="0">
                <a:solidFill>
                  <a:srgbClr val="002060"/>
                </a:solidFill>
                <a:latin typeface="Arial"/>
                <a:ea typeface="Microsoft YaHei"/>
              </a:rPr>
              <a:t> </a:t>
            </a:r>
            <a:r>
              <a:rPr lang="en-US" sz="2400" dirty="0" err="1">
                <a:solidFill>
                  <a:srgbClr val="002060"/>
                </a:solidFill>
                <a:latin typeface="Arial"/>
                <a:ea typeface="Microsoft YaHei"/>
              </a:rPr>
              <a:t>với</a:t>
            </a:r>
            <a:r>
              <a:rPr lang="en-US" sz="2400" dirty="0">
                <a:solidFill>
                  <a:srgbClr val="002060"/>
                </a:solidFill>
                <a:latin typeface="Arial"/>
                <a:ea typeface="Microsoft YaHei"/>
              </a:rPr>
              <a:t> </a:t>
            </a:r>
            <a:r>
              <a:rPr lang="en-US" sz="2400" dirty="0" err="1">
                <a:solidFill>
                  <a:srgbClr val="002060"/>
                </a:solidFill>
                <a:latin typeface="Arial"/>
                <a:ea typeface="Microsoft YaHei"/>
              </a:rPr>
              <a:t>mặt</a:t>
            </a:r>
            <a:r>
              <a:rPr lang="en-US" sz="2400" dirty="0">
                <a:solidFill>
                  <a:srgbClr val="002060"/>
                </a:solidFill>
                <a:latin typeface="Arial"/>
                <a:ea typeface="Microsoft YaHei"/>
              </a:rPr>
              <a:t> </a:t>
            </a:r>
            <a:r>
              <a:rPr lang="en-US" sz="2400" dirty="0" err="1">
                <a:solidFill>
                  <a:srgbClr val="002060"/>
                </a:solidFill>
                <a:latin typeface="Arial"/>
                <a:ea typeface="Microsoft YaHei"/>
              </a:rPr>
              <a:t>ghế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endParaRPr lang="en-US" sz="2400" dirty="0">
              <a:solidFill>
                <a:srgbClr val="002060"/>
              </a:solidFill>
              <a:latin typeface="Arial"/>
              <a:ea typeface="Microsoft YaHei"/>
            </a:endParaRPr>
          </a:p>
        </p:txBody>
      </p:sp>
      <p:sp>
        <p:nvSpPr>
          <p:cNvPr id="11" name="Rectangle 10">
            <a:extLst>
              <a:ext uri="{FF2B5EF4-FFF2-40B4-BE49-F238E27FC236}">
                <a16:creationId xmlns:a16="http://schemas.microsoft.com/office/drawing/2014/main" id="{1D163AA4-20D7-4804-AEC7-F0EEF93DDE0D}"/>
              </a:ext>
            </a:extLst>
          </p:cNvPr>
          <p:cNvSpPr/>
          <p:nvPr/>
        </p:nvSpPr>
        <p:spPr>
          <a:xfrm>
            <a:off x="4436259" y="3832165"/>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Giữ</a:t>
            </a:r>
            <a:r>
              <a:rPr lang="en-US" sz="2400" dirty="0">
                <a:solidFill>
                  <a:srgbClr val="002060"/>
                </a:solidFill>
                <a:latin typeface="Arial"/>
                <a:ea typeface="Microsoft YaHei"/>
              </a:rPr>
              <a:t> </a:t>
            </a:r>
            <a:r>
              <a:rPr lang="en-US" sz="2400" dirty="0" err="1">
                <a:solidFill>
                  <a:srgbClr val="002060"/>
                </a:solidFill>
                <a:latin typeface="Arial"/>
                <a:ea typeface="Microsoft YaHei"/>
              </a:rPr>
              <a:t>cân</a:t>
            </a:r>
            <a:r>
              <a:rPr lang="en-US" sz="2400" dirty="0">
                <a:solidFill>
                  <a:srgbClr val="002060"/>
                </a:solidFill>
                <a:latin typeface="Arial"/>
                <a:ea typeface="Microsoft YaHei"/>
              </a:rPr>
              <a:t> </a:t>
            </a:r>
            <a:r>
              <a:rPr lang="en-US" sz="2400" dirty="0" err="1">
                <a:solidFill>
                  <a:srgbClr val="002060"/>
                </a:solidFill>
                <a:latin typeface="Arial"/>
                <a:ea typeface="Microsoft YaHei"/>
              </a:rPr>
              <a:t>bằng</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vai</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đặt</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chân</a:t>
            </a:r>
            <a:r>
              <a:rPr lang="en-US" sz="2400" dirty="0">
                <a:solidFill>
                  <a:srgbClr val="002060"/>
                </a:solidFill>
                <a:latin typeface="Arial"/>
                <a:ea typeface="Microsoft YaHei"/>
              </a:rPr>
              <a:t> song </a:t>
            </a:r>
            <a:r>
              <a:rPr lang="en-US" sz="2400" dirty="0" err="1">
                <a:solidFill>
                  <a:srgbClr val="002060"/>
                </a:solidFill>
                <a:latin typeface="Arial"/>
                <a:ea typeface="Microsoft YaHei"/>
              </a:rPr>
              <a:t>song</a:t>
            </a:r>
            <a:endParaRPr lang="en-US" sz="2400" dirty="0">
              <a:solidFill>
                <a:srgbClr val="002060"/>
              </a:solidFill>
              <a:latin typeface="Arial"/>
              <a:ea typeface="Microsoft YaHei"/>
            </a:endParaRPr>
          </a:p>
        </p:txBody>
      </p:sp>
      <p:sp>
        <p:nvSpPr>
          <p:cNvPr id="12" name="Rectangle 11">
            <a:extLst>
              <a:ext uri="{FF2B5EF4-FFF2-40B4-BE49-F238E27FC236}">
                <a16:creationId xmlns:a16="http://schemas.microsoft.com/office/drawing/2014/main" id="{D7ED6BBB-6958-49B1-954B-845C84CFA981}"/>
              </a:ext>
            </a:extLst>
          </p:cNvPr>
          <p:cNvSpPr/>
          <p:nvPr/>
        </p:nvSpPr>
        <p:spPr>
          <a:xfrm>
            <a:off x="4449789" y="4531838"/>
            <a:ext cx="6169889" cy="461665"/>
          </a:xfrm>
          <a:prstGeom prst="rect">
            <a:avLst/>
          </a:prstGeom>
        </p:spPr>
        <p:txBody>
          <a:bodyPr wrap="square">
            <a:spAutoFit/>
          </a:bodyPr>
          <a:lstStyle/>
          <a:p>
            <a:pPr marL="380990" indent="-380990" defTabSz="1219170">
              <a:buFont typeface="Arial" panose="020B0604020202020204" pitchFamily="34" charset="0"/>
              <a:buChar char="•"/>
            </a:pPr>
            <a:r>
              <a:rPr lang="vi-VN" sz="2400" dirty="0">
                <a:solidFill>
                  <a:srgbClr val="002060"/>
                </a:solidFill>
                <a:latin typeface="Arial"/>
                <a:ea typeface="Microsoft YaHei"/>
              </a:rPr>
              <a:t>Không được tì sát ngực vào thành bàn</a:t>
            </a:r>
            <a:endParaRPr lang="en-US" sz="2400" dirty="0">
              <a:solidFill>
                <a:srgbClr val="002060"/>
              </a:solidFill>
              <a:latin typeface="Arial"/>
              <a:ea typeface="Microsoft YaHei"/>
            </a:endParaRPr>
          </a:p>
        </p:txBody>
      </p:sp>
      <p:sp>
        <p:nvSpPr>
          <p:cNvPr id="13" name="Rectangle 12">
            <a:extLst>
              <a:ext uri="{FF2B5EF4-FFF2-40B4-BE49-F238E27FC236}">
                <a16:creationId xmlns:a16="http://schemas.microsoft.com/office/drawing/2014/main" id="{B2B17D0D-42C9-428B-BEF4-CDA256703E5F}"/>
              </a:ext>
            </a:extLst>
          </p:cNvPr>
          <p:cNvSpPr/>
          <p:nvPr/>
        </p:nvSpPr>
        <p:spPr>
          <a:xfrm>
            <a:off x="4463819" y="5253203"/>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r>
              <a:rPr lang="en-US" sz="2400" dirty="0">
                <a:solidFill>
                  <a:srgbClr val="002060"/>
                </a:solidFill>
                <a:latin typeface="Arial"/>
                <a:ea typeface="Microsoft YaHei"/>
              </a:rPr>
              <a:t> </a:t>
            </a:r>
            <a:r>
              <a:rPr lang="en-US" sz="2400" dirty="0" err="1">
                <a:solidFill>
                  <a:srgbClr val="002060"/>
                </a:solidFill>
                <a:latin typeface="Arial"/>
                <a:ea typeface="Microsoft YaHei"/>
              </a:rPr>
              <a:t>phải</a:t>
            </a:r>
            <a:r>
              <a:rPr lang="en-US" sz="2400" dirty="0">
                <a:solidFill>
                  <a:srgbClr val="002060"/>
                </a:solidFill>
                <a:latin typeface="Arial"/>
                <a:ea typeface="Microsoft YaHei"/>
              </a:rPr>
              <a:t> </a:t>
            </a:r>
            <a:r>
              <a:rPr lang="en-US" sz="2400" dirty="0" err="1">
                <a:solidFill>
                  <a:srgbClr val="002060"/>
                </a:solidFill>
                <a:latin typeface="Arial"/>
                <a:ea typeface="Microsoft YaHei"/>
              </a:rPr>
              <a:t>đủ</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thuận</a:t>
            </a:r>
            <a:r>
              <a:rPr lang="en-US" sz="2400" dirty="0">
                <a:solidFill>
                  <a:srgbClr val="002060"/>
                </a:solidFill>
                <a:latin typeface="Arial"/>
                <a:ea typeface="Microsoft YaHei"/>
              </a:rPr>
              <a:t> </a:t>
            </a:r>
            <a:r>
              <a:rPr lang="en-US" sz="2400" dirty="0" err="1">
                <a:solidFill>
                  <a:srgbClr val="002060"/>
                </a:solidFill>
                <a:latin typeface="Arial"/>
                <a:ea typeface="Microsoft YaHei"/>
              </a:rPr>
              <a:t>chiều</a:t>
            </a:r>
            <a:r>
              <a:rPr lang="en-US" sz="2400" dirty="0">
                <a:solidFill>
                  <a:srgbClr val="002060"/>
                </a:solidFill>
                <a:latin typeface="Arial"/>
                <a:ea typeface="Microsoft YaHei"/>
              </a:rPr>
              <a:t> </a:t>
            </a: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endParaRPr lang="en-US" sz="2400" dirty="0">
              <a:solidFill>
                <a:srgbClr val="002060"/>
              </a:solidFill>
              <a:latin typeface="Arial"/>
              <a:ea typeface="Microsoft YaHei"/>
            </a:endParaRPr>
          </a:p>
        </p:txBody>
      </p:sp>
      <p:pic>
        <p:nvPicPr>
          <p:cNvPr id="14" name="Picture 13" descr="A picture containing toy, vector graphics&#10;&#10;Description automatically generated">
            <a:extLst>
              <a:ext uri="{FF2B5EF4-FFF2-40B4-BE49-F238E27FC236}">
                <a16:creationId xmlns:a16="http://schemas.microsoft.com/office/drawing/2014/main" id="{A6C586BC-A5C3-4305-BD26-52E813751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96" y="1543995"/>
            <a:ext cx="3936437" cy="3936437"/>
          </a:xfrm>
          <a:prstGeom prst="rect">
            <a:avLst/>
          </a:prstGeom>
        </p:spPr>
      </p:pic>
    </p:spTree>
    <p:extLst>
      <p:ext uri="{BB962C8B-B14F-4D97-AF65-F5344CB8AC3E}">
        <p14:creationId xmlns:p14="http://schemas.microsoft.com/office/powerpoint/2010/main" val="23865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2.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3.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6.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7.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8.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9.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48</TotalTime>
  <Words>680</Words>
  <Application>Microsoft Office PowerPoint</Application>
  <PresentationFormat>Widescreen</PresentationFormat>
  <Paragraphs>86</Paragraphs>
  <Slides>16</Slides>
  <Notes>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vt:i4>
      </vt:variant>
    </vt:vector>
  </HeadingPairs>
  <TitlesOfParts>
    <vt:vector size="31" baseType="lpstr">
      <vt:lpstr>等线</vt:lpstr>
      <vt:lpstr>等线 Light</vt:lpstr>
      <vt:lpstr>Source Han Sans Regular</vt:lpstr>
      <vt:lpstr>印品黑体</vt:lpstr>
      <vt:lpstr>字魂55号-龙吟手书</vt:lpstr>
      <vt:lpstr>字魂70号-灵悦黑体</vt:lpstr>
      <vt:lpstr>Arial</vt:lpstr>
      <vt:lpstr>Calibri</vt:lpstr>
      <vt:lpstr>HP001 4 hàng</vt:lpstr>
      <vt:lpstr>iCiel Cadena</vt:lpstr>
      <vt:lpstr>Wingdings</vt:lpstr>
      <vt:lpstr>第一PPT，www.1ppt.com</vt:lpstr>
      <vt:lpstr>-</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2023-02-01T07:42:34Z</dcterms:created>
  <dcterms:modified xsi:type="dcterms:W3CDTF">2023-02-01T08:31:20Z</dcterms:modified>
</cp:coreProperties>
</file>