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C9567B-2049-49A3-B50D-916EDCBB9D32}"/>
              </a:ext>
            </a:extLst>
          </p:cNvPr>
          <p:cNvSpPr txBox="1"/>
          <p:nvPr/>
        </p:nvSpPr>
        <p:spPr>
          <a:xfrm>
            <a:off x="2063709" y="692931"/>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538</Words>
  <Application>Microsoft Office PowerPoint</Application>
  <PresentationFormat>Widescreen</PresentationFormat>
  <Paragraphs>48</Paragraphs>
  <Slides>16</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字魂70号-灵悦黑体</vt:lpstr>
      <vt:lpstr>Arial</vt:lpstr>
      <vt:lpstr>Arial</vt:lpstr>
      <vt:lpstr>Arial-Rounded</vt:lpstr>
      <vt:lpstr>Calibri</vt:lpstr>
      <vt:lpstr>Calibri Light</vt:lpstr>
      <vt:lpstr>Cambria</vt:lpstr>
      <vt:lpstr>HP001 4 hàng</vt:lpstr>
      <vt:lpstr>Wingdings</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19</cp:revision>
  <dcterms:created xsi:type="dcterms:W3CDTF">2023-01-30T11:15:42Z</dcterms:created>
  <dcterms:modified xsi:type="dcterms:W3CDTF">2023-02-04T13:45:04Z</dcterms:modified>
</cp:coreProperties>
</file>